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Natural Mongo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299" y="3049450"/>
            <a:ext cx="5783400" cy="12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Yahav Izhak &amp; Valeriya Zelikovich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67788 - Advanced OS and Cloud Technologies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About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3000"/>
              <a:t>Natural Mongo allows users to change permissions on a database by writing requests in natural language.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2228700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3600"/>
              <a:t>How does it work?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Login first</a:t>
            </a:r>
          </a:p>
        </p:txBody>
      </p:sp>
      <p:pic>
        <p:nvPicPr>
          <p:cNvPr descr="1.pn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144125"/>
            <a:ext cx="7978225" cy="355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Write request</a:t>
            </a:r>
          </a:p>
        </p:txBody>
      </p:sp>
      <p:pic>
        <p:nvPicPr>
          <p:cNvPr descr="2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975" y="1244600"/>
            <a:ext cx="8108149" cy="363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Result</a:t>
            </a:r>
          </a:p>
        </p:txBody>
      </p:sp>
      <p:pic>
        <p:nvPicPr>
          <p:cNvPr descr="3.pn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49" y="1144125"/>
            <a:ext cx="7651748" cy="352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Result</a:t>
            </a:r>
          </a:p>
        </p:txBody>
      </p:sp>
      <p:pic>
        <p:nvPicPr>
          <p:cNvPr descr="4.png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1144125"/>
            <a:ext cx="6953248" cy="351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Request examples: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  <a:buChar char="➢"/>
            </a:pPr>
            <a:r>
              <a:rPr lang="en-GB" sz="1600"/>
              <a:t>give user beta readWrite permission on db restaurants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➢"/>
            </a:pPr>
            <a:r>
              <a:rPr lang="en-GB" sz="1600"/>
              <a:t>let alpha be the user</a:t>
            </a:r>
            <a:r>
              <a:rPr lang="en-GB" sz="1600"/>
              <a:t>Admin </a:t>
            </a:r>
            <a:r>
              <a:rPr lang="en-GB" sz="1600"/>
              <a:t>on db restaurants on collection customers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➢"/>
            </a:pPr>
            <a:r>
              <a:rPr lang="en-GB" sz="1600"/>
              <a:t>allow gamma to be the dbOwner on db restaurants</a:t>
            </a:r>
          </a:p>
          <a:p>
            <a:pPr indent="-330200" lvl="0" marL="457200">
              <a:spcBef>
                <a:spcPts val="0"/>
              </a:spcBef>
              <a:buSzPct val="100000"/>
              <a:buChar char="➢"/>
            </a:pPr>
            <a:r>
              <a:rPr lang="en-GB" sz="1600"/>
              <a:t>enable beta readWrite  on restaurants</a:t>
            </a:r>
          </a:p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  <a:buChar char="➢"/>
            </a:pPr>
            <a:r>
              <a:rPr lang="en-GB" sz="1600"/>
              <a:t>disallow gamma to readWrite in db restaurants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➢"/>
            </a:pPr>
            <a:r>
              <a:rPr lang="en-GB" sz="1600"/>
              <a:t>delete dbAdmin permissions from alpha in db restaurants collection restaurants</a:t>
            </a:r>
          </a:p>
          <a:p>
            <a:pPr indent="-330200" lvl="0" marL="457200">
              <a:spcBef>
                <a:spcPts val="0"/>
              </a:spcBef>
              <a:buSzPct val="100000"/>
              <a:buChar char="➢"/>
            </a:pPr>
            <a:r>
              <a:rPr lang="en-GB" sz="1600"/>
              <a:t>prevent gamma from dbOwner in db restaurants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