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havz100/JavaFlightGearAndroid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ightgea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62008" y="-141114"/>
            <a:ext cx="10572000" cy="2971051"/>
          </a:xfrm>
        </p:spPr>
        <p:txBody>
          <a:bodyPr/>
          <a:lstStyle/>
          <a:p>
            <a:r>
              <a:rPr lang="en-US" dirty="0" smtClean="0"/>
              <a:t>Advanced Programming 2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16586"/>
          </a:xfrm>
        </p:spPr>
        <p:txBody>
          <a:bodyPr>
            <a:normAutofit/>
          </a:bodyPr>
          <a:lstStyle/>
          <a:p>
            <a:r>
              <a:rPr lang="en-US" dirty="0" err="1" smtClean="0"/>
              <a:t>FlightGear</a:t>
            </a:r>
            <a:r>
              <a:rPr lang="en-US" dirty="0" smtClean="0"/>
              <a:t> Controller App</a:t>
            </a:r>
          </a:p>
          <a:p>
            <a:r>
              <a:rPr lang="en-US" dirty="0" smtClean="0"/>
              <a:t>Yahav Zarfati</a:t>
            </a:r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70" y="3785635"/>
            <a:ext cx="1919080" cy="1675239"/>
          </a:xfrm>
          <a:prstGeom prst="rect">
            <a:avLst/>
          </a:prstGeom>
          <a:effectLst>
            <a:glow rad="889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71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into details…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and made by Yahav Zarfati(06/2021).</a:t>
            </a:r>
          </a:p>
          <a:p>
            <a:r>
              <a:rPr lang="en-US" dirty="0" smtClean="0"/>
              <a:t>Advanced Programming 2 course (8921101) – Dr. </a:t>
            </a:r>
            <a:r>
              <a:rPr lang="en-US" dirty="0" err="1" smtClean="0"/>
              <a:t>Eliyahu</a:t>
            </a:r>
            <a:r>
              <a:rPr lang="en-US" dirty="0" smtClean="0"/>
              <a:t> </a:t>
            </a:r>
            <a:r>
              <a:rPr lang="en-US" dirty="0" err="1" smtClean="0"/>
              <a:t>Khalastche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Faculty of Computer Science, Bar Ilan University.</a:t>
            </a:r>
          </a:p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application is used as a </a:t>
            </a:r>
            <a:r>
              <a:rPr lang="en-US" dirty="0" err="1" smtClean="0"/>
              <a:t>FlightGear</a:t>
            </a:r>
            <a:r>
              <a:rPr lang="en-US" dirty="0" smtClean="0"/>
              <a:t> Simulator remote controller</a:t>
            </a:r>
          </a:p>
          <a:p>
            <a:pPr lvl="2"/>
            <a:r>
              <a:rPr lang="en-US" dirty="0" smtClean="0"/>
              <a:t>Created using Android Studio IDE based on </a:t>
            </a:r>
            <a:r>
              <a:rPr lang="en-US" dirty="0" err="1" smtClean="0"/>
              <a:t>Intellij</a:t>
            </a:r>
            <a:r>
              <a:rPr lang="en-US" dirty="0" smtClean="0"/>
              <a:t>, also Java.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err="1" smtClean="0">
                <a:hlinkClick r:id="rId2"/>
              </a:rPr>
              <a:t>FlightGear</a:t>
            </a:r>
            <a:r>
              <a:rPr lang="en-US" smtClean="0">
                <a:hlinkClick r:id="rId2"/>
              </a:rPr>
              <a:t> </a:t>
            </a:r>
            <a:r>
              <a:rPr lang="en-US" smtClean="0">
                <a:hlinkClick r:id="rId2"/>
              </a:rPr>
              <a:t>Simulator</a:t>
            </a:r>
            <a:r>
              <a:rPr lang="en-US" smtClean="0"/>
              <a:t>(2020.3.6 or above).</a:t>
            </a:r>
            <a:endParaRPr lang="en-US" dirty="0" smtClean="0"/>
          </a:p>
          <a:p>
            <a:pPr lvl="2"/>
            <a:r>
              <a:rPr lang="en-US" dirty="0" smtClean="0"/>
              <a:t>Min Version: Android 10 OS. (Tested ver. – Pixel 3a API 29)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140" y="6064885"/>
            <a:ext cx="581233" cy="61739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35" y="6064885"/>
            <a:ext cx="1948070" cy="6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MVVM </a:t>
            </a:r>
            <a:r>
              <a:rPr lang="en-US" b="0" dirty="0"/>
              <a:t>a</a:t>
            </a:r>
            <a:r>
              <a:rPr lang="en-US" b="0" dirty="0" smtClean="0"/>
              <a:t>rchitectural </a:t>
            </a:r>
            <a:r>
              <a:rPr lang="en-US" b="0" dirty="0"/>
              <a:t>pattern</a:t>
            </a:r>
            <a:endParaRPr lang="en-US" dirty="0"/>
          </a:p>
        </p:txBody>
      </p:sp>
      <p:pic>
        <p:nvPicPr>
          <p:cNvPr id="8" name="מציין מיקום תוכן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680723"/>
            <a:ext cx="10553700" cy="2736418"/>
          </a:xfrm>
        </p:spPr>
      </p:pic>
    </p:spTree>
    <p:extLst>
      <p:ext uri="{BB962C8B-B14F-4D97-AF65-F5344CB8AC3E}">
        <p14:creationId xmlns:p14="http://schemas.microsoft.com/office/powerpoint/2010/main" val="187857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start flying?!</a:t>
            </a:r>
            <a:endParaRPr lang="en-US" dirty="0"/>
          </a:p>
        </p:txBody>
      </p:sp>
      <p:pic>
        <p:nvPicPr>
          <p:cNvPr id="9" name="מציין מיקום תוכן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61" y="2222500"/>
            <a:ext cx="7016877" cy="3636963"/>
          </a:xfrm>
        </p:spPr>
      </p:pic>
      <p:sp>
        <p:nvSpPr>
          <p:cNvPr id="7" name="הסבר אליפטי 6"/>
          <p:cNvSpPr/>
          <p:nvPr/>
        </p:nvSpPr>
        <p:spPr>
          <a:xfrm>
            <a:off x="4548146" y="4214191"/>
            <a:ext cx="1987826" cy="811430"/>
          </a:xfrm>
          <a:prstGeom prst="wedgeEllipseCallout">
            <a:avLst>
              <a:gd name="adj1" fmla="val -42033"/>
              <a:gd name="adj2" fmla="val 66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1.Copy this line into your FG, don’t forget to change your IPv4 Address</a:t>
            </a:r>
            <a:endParaRPr lang="en-US" sz="1000" dirty="0"/>
          </a:p>
        </p:txBody>
      </p:sp>
      <p:sp>
        <p:nvSpPr>
          <p:cNvPr id="10" name="הסבר אליפטי 9"/>
          <p:cNvSpPr/>
          <p:nvPr/>
        </p:nvSpPr>
        <p:spPr>
          <a:xfrm>
            <a:off x="1192695" y="4931134"/>
            <a:ext cx="1464365" cy="674536"/>
          </a:xfrm>
          <a:prstGeom prst="wedgeEllipseCallout">
            <a:avLst>
              <a:gd name="adj1" fmla="val 51904"/>
              <a:gd name="adj2" fmla="val 59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2.Hit Fly! And start flying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73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give it a try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demo! 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29" y="2228309"/>
            <a:ext cx="1840610" cy="396580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30" y="2234331"/>
            <a:ext cx="5052299" cy="39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1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190</TotalTime>
  <Words>130</Words>
  <Application>Microsoft Office PowerPoint</Application>
  <PresentationFormat>מסך רחב</PresentationFormat>
  <Paragraphs>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Century Gothic</vt:lpstr>
      <vt:lpstr>Gisha</vt:lpstr>
      <vt:lpstr>Wingdings 2</vt:lpstr>
      <vt:lpstr>ראוי לציטוט</vt:lpstr>
      <vt:lpstr>Advanced Programming 2</vt:lpstr>
      <vt:lpstr>Lets get into details…</vt:lpstr>
      <vt:lpstr>Intro</vt:lpstr>
      <vt:lpstr>UML – MVVM architectural pattern</vt:lpstr>
      <vt:lpstr>How do I start flying?!</vt:lpstr>
      <vt:lpstr>Lets give it a try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</dc:title>
  <dc:creator>Yahav Zarfati</dc:creator>
  <cp:lastModifiedBy>Yahav Zarfati</cp:lastModifiedBy>
  <cp:revision>12</cp:revision>
  <dcterms:created xsi:type="dcterms:W3CDTF">2021-06-27T11:34:01Z</dcterms:created>
  <dcterms:modified xsi:type="dcterms:W3CDTF">2021-06-27T15:17:51Z</dcterms:modified>
</cp:coreProperties>
</file>