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254e429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254e429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254e42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254e42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254e429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254e429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254e429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254e429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254e429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254e429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254e429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8254e429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254e429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254e429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254e429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254e429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254e429a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254e429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9/5/21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1470975"/>
            <a:ext cx="6777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Workshop in Data-Centered Crowdsourcing</a:t>
            </a:r>
            <a:endParaRPr sz="24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Taggers view</a:t>
            </a:r>
            <a:endParaRPr sz="2000"/>
          </a:p>
        </p:txBody>
      </p:sp>
      <p:sp>
        <p:nvSpPr>
          <p:cNvPr id="119" name="Google Shape;119;p22"/>
          <p:cNvSpPr txBox="1"/>
          <p:nvPr/>
        </p:nvSpPr>
        <p:spPr>
          <a:xfrm>
            <a:off x="-51800" y="1498283"/>
            <a:ext cx="89772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Purpose:</a:t>
            </a:r>
            <a:r>
              <a:rPr lang="en" sz="1300"/>
              <a:t> help the users find the donations that are missing tags / quantity.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Find the minimum number of tags in the open donations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Change the pins’ color of the donations with the minimum number of tags 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Change the pins’ color of the donations with no quantity (default quantity)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Recommendations System</a:t>
            </a:r>
            <a:endParaRPr sz="2000"/>
          </a:p>
        </p:txBody>
      </p:sp>
      <p:sp>
        <p:nvSpPr>
          <p:cNvPr id="71" name="Google Shape;71;p14"/>
          <p:cNvSpPr txBox="1"/>
          <p:nvPr/>
        </p:nvSpPr>
        <p:spPr>
          <a:xfrm>
            <a:off x="83425" y="1269473"/>
            <a:ext cx="89772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/>
              <a:t>Recommendations System</a:t>
            </a:r>
            <a:endParaRPr sz="11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/>
              <a:t>B</a:t>
            </a:r>
            <a:r>
              <a:rPr lang="en" sz="1100" u="sng"/>
              <a:t>ased on </a:t>
            </a:r>
            <a:r>
              <a:rPr lang="en" sz="1100" u="sng"/>
              <a:t>frequencies of requests</a:t>
            </a:r>
            <a:r>
              <a:rPr lang="en" sz="1100"/>
              <a:t> - </a:t>
            </a:r>
            <a:r>
              <a:rPr lang="en" sz="1100">
                <a:solidFill>
                  <a:srgbClr val="3C78D8"/>
                </a:solidFill>
              </a:rPr>
              <a:t>Collaborative filtering </a:t>
            </a:r>
            <a:r>
              <a:rPr lang="en" sz="1100"/>
              <a:t>-</a:t>
            </a:r>
            <a:br>
              <a:rPr lang="en" sz="1100"/>
            </a:br>
            <a:r>
              <a:rPr lang="en" sz="1100"/>
              <a:t>The recommendation system is based on frequencies of users requests for each donor. </a:t>
            </a:r>
            <a:r>
              <a:rPr lang="en" sz="1100"/>
              <a:t>We take donors the users took from and look for similar donors. </a:t>
            </a:r>
            <a:br>
              <a:rPr lang="en" sz="1100"/>
            </a:br>
            <a:r>
              <a:rPr lang="en" sz="1100"/>
              <a:t>The concept is - </a:t>
            </a:r>
            <a:r>
              <a:rPr lang="en" sz="1100"/>
              <a:t>“Users who took donations from this place, also took donations from these places… ”</a:t>
            </a:r>
            <a:br>
              <a:rPr lang="en" sz="1100"/>
            </a:br>
            <a:r>
              <a:rPr lang="en" sz="1100"/>
              <a:t>Each user as a frequencies vector and we use KNN - K nearest neighbors algorithm (k is 3).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“Users who took donations from this place, also took donations from these places… ”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number of times a user took a donation from a specific donor can indicate how much the place is a good match for him.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Recommend a user a new donor place based on his previous donations.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KNN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place has a “frequency vector”, the counter of donations taken by the users from this place.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will take a place and return the places with the closest “frequency vector”.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Show a list in user’s profile / show in color on the map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Reliable Tagging</a:t>
            </a:r>
            <a:endParaRPr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-37000" y="1350250"/>
            <a:ext cx="8977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/>
              <a:t>P</a:t>
            </a:r>
            <a:r>
              <a:rPr lang="en" sz="1100" u="sng"/>
              <a:t>urpose</a:t>
            </a:r>
            <a:r>
              <a:rPr lang="en" sz="1100" u="sng"/>
              <a:t>:</a:t>
            </a:r>
            <a:r>
              <a:rPr lang="en" sz="1100"/>
              <a:t> Keep reliable tags for donations, avoid false/incorrect tags.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/>
              <a:t>Each user has a “</a:t>
            </a:r>
            <a:r>
              <a:rPr lang="en" sz="1100">
                <a:solidFill>
                  <a:srgbClr val="6D9EEB"/>
                </a:solidFill>
              </a:rPr>
              <a:t>Tagging Score</a:t>
            </a:r>
            <a:r>
              <a:rPr lang="en" sz="1100"/>
              <a:t>” which saves how many “good tags” he added to the system.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/>
              <a:t>Tags by a user with a high “Tagging Score” can be more trusted.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new donation with empty tags suggestions list [ { tag : sum, user_ids } ] 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1 enters an new tag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system offers him </a:t>
            </a:r>
            <a:r>
              <a:rPr lang="en" sz="1100">
                <a:solidFill>
                  <a:srgbClr val="6D9EEB"/>
                </a:solidFill>
              </a:rPr>
              <a:t>similar existing tags</a:t>
            </a:r>
            <a:r>
              <a:rPr lang="en" sz="1100"/>
              <a:t> (*described later) to choose from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1 selects a new/existing tag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tag is inserted to the suggestions list : {tag: sum=User 1’s “Tagging score”, user_ids=[1]}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When user 2 inserts the same tag the tag’s sum is updated {tag: sum + user 2’s “Tagging score”, user_ids=[1,2]}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After an insert, if sum &gt;= </a:t>
            </a:r>
            <a:r>
              <a:rPr lang="en" sz="1100">
                <a:solidFill>
                  <a:srgbClr val="6D9EEB"/>
                </a:solidFill>
              </a:rPr>
              <a:t>reliable bar</a:t>
            </a:r>
            <a:r>
              <a:rPr lang="en" sz="1100"/>
              <a:t> (5):</a:t>
            </a:r>
            <a:endParaRPr sz="1100"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tag is removed from the suggestions list and added as a label to the donation to search by</a:t>
            </a:r>
            <a:endParaRPr sz="1100"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 user in user_ids gets a +1 for his Tagging score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Similar</a:t>
            </a:r>
            <a:r>
              <a:rPr lang="en" sz="2000"/>
              <a:t> </a:t>
            </a:r>
            <a:r>
              <a:rPr lang="en" sz="2000"/>
              <a:t>Tags</a:t>
            </a:r>
            <a:endParaRPr sz="2000"/>
          </a:p>
        </p:txBody>
      </p:sp>
      <p:sp>
        <p:nvSpPr>
          <p:cNvPr id="83" name="Google Shape;83;p16"/>
          <p:cNvSpPr txBox="1"/>
          <p:nvPr/>
        </p:nvSpPr>
        <p:spPr>
          <a:xfrm>
            <a:off x="-37000" y="1350250"/>
            <a:ext cx="8977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Purpose:</a:t>
            </a: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Keep the tags general with small number of tags, to optimize the search. 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2. Avoid typos and redundant tags.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new suggested tag to existing tags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if an </a:t>
            </a:r>
            <a:r>
              <a:rPr lang="en" sz="1200"/>
              <a:t>existing</a:t>
            </a:r>
            <a:r>
              <a:rPr lang="en" sz="1200"/>
              <a:t> tag is a substring of the new tag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Radcliff/Obershelp algorithm - </a:t>
            </a:r>
            <a:r>
              <a:rPr lang="en" sz="1200"/>
              <a:t>difflib.SequenceMatcher 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Levenshtein algorithm - fuzzywuzzy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Show most similar results for the user to choose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Unreliable Donors and Volunteers</a:t>
            </a:r>
            <a:endParaRPr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-37000" y="1350250"/>
            <a:ext cx="8977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Purpose:</a:t>
            </a:r>
            <a:r>
              <a:rPr lang="en" sz="1200"/>
              <a:t> remove donors and volunteers that recipient reported as unreliable.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recipient view the </a:t>
            </a:r>
            <a:r>
              <a:rPr lang="en" sz="1200"/>
              <a:t>progress</a:t>
            </a:r>
            <a:r>
              <a:rPr lang="en" sz="1200"/>
              <a:t> of his donation request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recipient reports if the donation is </a:t>
            </a:r>
            <a:r>
              <a:rPr lang="en" sz="1200"/>
              <a:t>received</a:t>
            </a:r>
            <a:r>
              <a:rPr lang="en" sz="1200"/>
              <a:t> or not and give a rating score for the donor and/or the volunteer.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each score update, check if the score is below the “</a:t>
            </a:r>
            <a:r>
              <a:rPr lang="en" sz="1200">
                <a:solidFill>
                  <a:srgbClr val="6D9EEB"/>
                </a:solidFill>
              </a:rPr>
              <a:t>reliability bar</a:t>
            </a:r>
            <a:r>
              <a:rPr lang="en" sz="1200"/>
              <a:t>”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Unreliable users are removed from the system </a:t>
            </a:r>
            <a:endParaRPr sz="1200"/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Emails of u</a:t>
            </a:r>
            <a:r>
              <a:rPr lang="en" sz="1200"/>
              <a:t>nreliable users </a:t>
            </a:r>
            <a:r>
              <a:rPr lang="en" sz="1200"/>
              <a:t>are logged in a “</a:t>
            </a:r>
            <a:r>
              <a:rPr lang="en" sz="1200">
                <a:solidFill>
                  <a:srgbClr val="6D9EEB"/>
                </a:solidFill>
              </a:rPr>
              <a:t>blacklist</a:t>
            </a:r>
            <a:r>
              <a:rPr lang="en" sz="1200"/>
              <a:t>” to not be added again.  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Unreliable Recipients</a:t>
            </a:r>
            <a:endParaRPr sz="2000"/>
          </a:p>
        </p:txBody>
      </p:sp>
      <p:sp>
        <p:nvSpPr>
          <p:cNvPr id="95" name="Google Shape;95;p18"/>
          <p:cNvSpPr txBox="1"/>
          <p:nvPr/>
        </p:nvSpPr>
        <p:spPr>
          <a:xfrm>
            <a:off x="-37000" y="1350250"/>
            <a:ext cx="897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Purpose:</a:t>
            </a:r>
            <a:r>
              <a:rPr lang="en" sz="1200"/>
              <a:t>  Avoid </a:t>
            </a:r>
            <a:r>
              <a:rPr lang="en" sz="1200">
                <a:solidFill>
                  <a:srgbClr val="6D9EEB"/>
                </a:solidFill>
              </a:rPr>
              <a:t>bots </a:t>
            </a:r>
            <a:r>
              <a:rPr lang="en" sz="1200"/>
              <a:t>or users who take too many donations.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the creation time of a donation to the request time of a recipient - requests that are too quickly can indicate a bot or an </a:t>
            </a:r>
            <a:r>
              <a:rPr lang="en" sz="1200"/>
              <a:t>automated</a:t>
            </a:r>
            <a:r>
              <a:rPr lang="en" sz="1200"/>
              <a:t> script.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</a:t>
            </a:r>
            <a:r>
              <a:rPr lang="en" sz="1200"/>
              <a:t>nusual</a:t>
            </a:r>
            <a:r>
              <a:rPr lang="en" sz="1200"/>
              <a:t>  number of requests, too many requests in a day can indicate a bot / </a:t>
            </a:r>
            <a:r>
              <a:rPr lang="en" sz="1200"/>
              <a:t>abnormal</a:t>
            </a:r>
            <a:r>
              <a:rPr lang="en" sz="1200"/>
              <a:t> </a:t>
            </a:r>
            <a:r>
              <a:rPr lang="en" sz="1200"/>
              <a:t>behavior</a:t>
            </a:r>
            <a:r>
              <a:rPr lang="en" sz="1200"/>
              <a:t>.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Users who are suspected are logged but not automatically removed, as they can also be legitimate users, who for example, run a donation center </a:t>
            </a:r>
            <a:r>
              <a:rPr lang="en" sz="1200"/>
              <a:t>themselves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Quantity Prediction</a:t>
            </a:r>
            <a:endParaRPr sz="2000"/>
          </a:p>
        </p:txBody>
      </p:sp>
      <p:sp>
        <p:nvSpPr>
          <p:cNvPr id="101" name="Google Shape;101;p19"/>
          <p:cNvSpPr txBox="1"/>
          <p:nvPr/>
        </p:nvSpPr>
        <p:spPr>
          <a:xfrm>
            <a:off x="-37000" y="1350250"/>
            <a:ext cx="8977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Purpose:</a:t>
            </a:r>
            <a:r>
              <a:rPr lang="en" sz="1200"/>
              <a:t>  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Predict quantity of a donation in case the donor didn’t specify it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Don’t allow user to divert the </a:t>
            </a:r>
            <a:r>
              <a:rPr lang="en" sz="1200"/>
              <a:t>quantity</a:t>
            </a:r>
            <a:r>
              <a:rPr lang="en" sz="1200"/>
              <a:t> too much - one vote &amp; median</a:t>
            </a:r>
            <a:endParaRPr sz="12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84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new donation with no quantity is added and defaulted to 1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donation is marked as open to predictions with predictions list [] and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predictors []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user can enter his prediction if he is not already in the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predictors list.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Users enters their predictions: </a:t>
            </a:r>
            <a:endParaRPr sz="1100"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predictions=[user1_prediction,user2_prediction...] </a:t>
            </a:r>
            <a:endParaRPr sz="1100"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predictors=[user1,user2…]</a:t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After every prediction the value is updated to the median of the predictions (less sensitive to extreme scores).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Matching Recipient\Volunteer-Donor: Based On Location </a:t>
            </a:r>
            <a:endParaRPr sz="2000"/>
          </a:p>
        </p:txBody>
      </p:sp>
      <p:sp>
        <p:nvSpPr>
          <p:cNvPr id="107" name="Google Shape;107;p20"/>
          <p:cNvSpPr txBox="1"/>
          <p:nvPr/>
        </p:nvSpPr>
        <p:spPr>
          <a:xfrm>
            <a:off x="-51800" y="1498283"/>
            <a:ext cx="8977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Purpose:</a:t>
            </a:r>
            <a:r>
              <a:rPr lang="en" sz="1300"/>
              <a:t> help the recipient or volunteer find donations that are close to their current location.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Users input their address location in register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Upon login the map updates to show a range from their location to closest open donations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The pins of the closest donations inside the radius are colored differently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/>
              <a:t>The User can input a different address from the one in the profile and a different distance for the radius to update the map accordingly.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9945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 Contributors</a:t>
            </a:r>
            <a:endParaRPr sz="2000"/>
          </a:p>
        </p:txBody>
      </p:sp>
      <p:sp>
        <p:nvSpPr>
          <p:cNvPr id="113" name="Google Shape;113;p21"/>
          <p:cNvSpPr txBox="1"/>
          <p:nvPr/>
        </p:nvSpPr>
        <p:spPr>
          <a:xfrm>
            <a:off x="-51800" y="1498283"/>
            <a:ext cx="8977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Purpose:</a:t>
            </a:r>
            <a:r>
              <a:rPr lang="en" sz="1300"/>
              <a:t> </a:t>
            </a:r>
            <a:r>
              <a:rPr lang="en" sz="1300"/>
              <a:t>motivating users to take part in the donation process.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each user will have a “contribution rank” calculated daily by the formula that takes into account all of the helping methods.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contribution score = number_of_past_donations * 2 + number_of_past_deliveries  * 2 + tagging_score +   rating_score_as_donor + rating_score_as_volunteer</a:t>
            </a:r>
            <a:endParaRPr sz="13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The top 5 users with the highest contribution score will be presented on the main page for a day along with their details.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