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c81834361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c8183436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b7a4472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db7a4472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c81834361_10_2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c81834361_10_2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c81834361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c81834361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c81834361_1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c81834361_1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c81834361_1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c81834361_1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c81834361_10_2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c81834361_10_2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c81834361_10_2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c81834361_10_2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db7a447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db7a447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81834361_10_2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81834361_10_2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c81834361_10_2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c81834361_10_2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4200"/>
              <a:t>Food Donations</a:t>
            </a:r>
            <a:endParaRPr sz="4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70975"/>
            <a:ext cx="6777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Workshop in Data-Centered Crowdsourcing</a:t>
            </a:r>
            <a:endParaRPr sz="24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2658500"/>
            <a:ext cx="3329375" cy="23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933375" y="3524225"/>
            <a:ext cx="1847360" cy="12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066275"/>
            <a:ext cx="3329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</a:rPr>
              <a:t>By Yahav, Adi, Shirly &amp; Or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Work Plan</a:t>
            </a:r>
            <a:endParaRPr/>
          </a:p>
        </p:txBody>
      </p:sp>
      <p:sp>
        <p:nvSpPr>
          <p:cNvPr id="146" name="Google Shape;146;p22"/>
          <p:cNvSpPr txBox="1"/>
          <p:nvPr>
            <p:ph idx="4294967295" type="subTitle"/>
          </p:nvPr>
        </p:nvSpPr>
        <p:spPr>
          <a:xfrm>
            <a:off x="482275" y="1569000"/>
            <a:ext cx="6814800" cy="32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w" sz="1600"/>
              <a:t>Building Foundation - done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w" sz="1600"/>
              <a:t>Planning the website - all team members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w" sz="1600"/>
              <a:t>Basic map demo - all team members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w" sz="1600"/>
              <a:t>Designing the screens - Or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w" sz="1600"/>
              <a:t>Html &amp; screens’ connections - Yahav &amp; Adi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w" sz="1600"/>
              <a:t>Building the DB - Shirly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w" sz="1600"/>
              <a:t>Implementing features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w" sz="1600"/>
              <a:t>Divided among the team members by models,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based on the shared utilities (DB access, templates, logging, tests etc).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</a:t>
            </a:r>
            <a:r>
              <a:rPr lang="iw"/>
              <a:t>oftware Choices</a:t>
            </a:r>
            <a:endParaRPr/>
          </a:p>
        </p:txBody>
      </p:sp>
      <p:sp>
        <p:nvSpPr>
          <p:cNvPr id="152" name="Google Shape;152;p23"/>
          <p:cNvSpPr txBox="1"/>
          <p:nvPr>
            <p:ph idx="4294967295" type="subTitle"/>
          </p:nvPr>
        </p:nvSpPr>
        <p:spPr>
          <a:xfrm>
            <a:off x="482275" y="1569000"/>
            <a:ext cx="68148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iw" sz="1800"/>
              <a:t>Python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iw" sz="1800"/>
              <a:t>Flask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iw" sz="1800"/>
              <a:t>SQLAlchemy 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900" y="1565250"/>
            <a:ext cx="804626" cy="80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900" y="2810498"/>
            <a:ext cx="1634925" cy="9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8950" y="3888150"/>
            <a:ext cx="2286259" cy="91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</a:t>
            </a:r>
            <a:r>
              <a:rPr lang="iw"/>
              <a:t>roject Description</a:t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subTitle"/>
          </p:nvPr>
        </p:nvSpPr>
        <p:spPr>
          <a:xfrm>
            <a:off x="482275" y="1569000"/>
            <a:ext cx="68148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w" sz="1821"/>
              <a:t>A website for food donations. </a:t>
            </a:r>
            <a:endParaRPr sz="108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iw" sz="1821"/>
              <a:t>The purpose of the website is to help those </a:t>
            </a:r>
            <a:r>
              <a:rPr lang="iw" sz="1821"/>
              <a:t>in</a:t>
            </a:r>
            <a:r>
              <a:rPr lang="iw" sz="1821"/>
              <a:t> need </a:t>
            </a:r>
            <a:r>
              <a:rPr lang="iw" sz="1821"/>
              <a:t>of </a:t>
            </a:r>
            <a:r>
              <a:rPr lang="iw" sz="1821"/>
              <a:t>food and to reduce food waste.</a:t>
            </a:r>
            <a:endParaRPr sz="136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iw" sz="1821"/>
              <a:t>The website creates easy connections between food donors, the people who wish to receive it and volunteers that help with transferring the food.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iw" sz="1821"/>
              <a:t>The matches are based on food types and locations. </a:t>
            </a:r>
            <a:endParaRPr sz="182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1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125" y="2298600"/>
            <a:ext cx="2671400" cy="26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</a:t>
            </a:r>
            <a:r>
              <a:rPr lang="iw"/>
              <a:t>arget Audience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61175" y="1484850"/>
            <a:ext cx="8260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Donors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businesses: restaurant, catering service, bakery etc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private person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="1" lang="i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olunteers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anyone who can help with transferring the donations and labeling them correctly, on their way or on their free time.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Recipients 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i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anyone who is in need of food: families, elderly, lone soldiers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28799" y="399725"/>
            <a:ext cx="2153151" cy="20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388125" y="500925"/>
            <a:ext cx="74442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Donation Process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930263" y="2015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356925" y="1576150"/>
            <a:ext cx="2299800" cy="2860675"/>
            <a:chOff x="356925" y="1957150"/>
            <a:chExt cx="2299800" cy="2860675"/>
          </a:xfrm>
        </p:grpSpPr>
        <p:sp>
          <p:nvSpPr>
            <p:cNvPr id="90" name="Google Shape;90;p16"/>
            <p:cNvSpPr/>
            <p:nvPr/>
          </p:nvSpPr>
          <p:spPr>
            <a:xfrm>
              <a:off x="851070" y="1957150"/>
              <a:ext cx="895200" cy="899400"/>
            </a:xfrm>
            <a:prstGeom prst="ellipse">
              <a:avLst/>
            </a:prstGeom>
            <a:noFill/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827227" y="2135500"/>
              <a:ext cx="942900" cy="5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iw"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Adding Donations</a:t>
              </a:r>
              <a:endParaRPr b="1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356925" y="3006725"/>
              <a:ext cx="2299800" cy="18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iw" sz="10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donor </a:t>
              </a:r>
              <a:r>
                <a:rPr b="1"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uploads a new donation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, including: 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   -  location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   -  description and/or image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   -  number of potential recipients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   -  description and/or image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   -  time range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   -  tags for filtering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4559175" y="1576150"/>
            <a:ext cx="2493600" cy="3034875"/>
            <a:chOff x="428463" y="1957150"/>
            <a:chExt cx="2493600" cy="3034875"/>
          </a:xfrm>
        </p:grpSpPr>
        <p:sp>
          <p:nvSpPr>
            <p:cNvPr id="94" name="Google Shape;94;p16"/>
            <p:cNvSpPr/>
            <p:nvPr/>
          </p:nvSpPr>
          <p:spPr>
            <a:xfrm>
              <a:off x="1003470" y="1957150"/>
              <a:ext cx="895200" cy="899400"/>
            </a:xfrm>
            <a:prstGeom prst="ellipse">
              <a:avLst/>
            </a:prstGeom>
            <a:noFill/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979627" y="2135500"/>
              <a:ext cx="942900" cy="5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iw"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Picking Donations</a:t>
              </a:r>
              <a:endParaRPr b="1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428463" y="3001825"/>
              <a:ext cx="2493600" cy="19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w" sz="10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A potential recipient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browses through the open donations, filters them by the location and tags, and </a:t>
              </a:r>
              <a:r>
                <a:rPr b="1"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finds a donation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- H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 reserves the part of the donation that he wants for a limited time, in which he comes to </a:t>
              </a:r>
              <a:r>
                <a:rPr b="1"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pick up the donation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- Alternatively, in case he is unable to pick it up himself, he </a:t>
              </a:r>
              <a:r>
                <a:rPr b="1"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opens a request for delivery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2656725" y="1580825"/>
            <a:ext cx="1770300" cy="2851325"/>
            <a:chOff x="541275" y="1957150"/>
            <a:chExt cx="1770300" cy="2851325"/>
          </a:xfrm>
        </p:grpSpPr>
        <p:sp>
          <p:nvSpPr>
            <p:cNvPr id="98" name="Google Shape;98;p16"/>
            <p:cNvSpPr/>
            <p:nvPr/>
          </p:nvSpPr>
          <p:spPr>
            <a:xfrm>
              <a:off x="851070" y="1957150"/>
              <a:ext cx="895200" cy="899400"/>
            </a:xfrm>
            <a:prstGeom prst="ellipse">
              <a:avLst/>
            </a:prstGeom>
            <a:noFill/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827227" y="2135500"/>
              <a:ext cx="942900" cy="5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iw"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Labeling Donations</a:t>
              </a:r>
              <a:endParaRPr b="1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541275" y="2997375"/>
              <a:ext cx="1770300" cy="18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w" sz="10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Volunteers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browse through the open donations, </a:t>
              </a:r>
              <a:r>
                <a:rPr b="1"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adding tags 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based on the image and description, to 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ease the filtering for the other users.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7184925" y="1621169"/>
            <a:ext cx="1905374" cy="2944848"/>
            <a:chOff x="541275" y="1957150"/>
            <a:chExt cx="1770300" cy="2851325"/>
          </a:xfrm>
        </p:grpSpPr>
        <p:sp>
          <p:nvSpPr>
            <p:cNvPr id="102" name="Google Shape;102;p16"/>
            <p:cNvSpPr/>
            <p:nvPr/>
          </p:nvSpPr>
          <p:spPr>
            <a:xfrm>
              <a:off x="851070" y="1957150"/>
              <a:ext cx="895200" cy="899400"/>
            </a:xfrm>
            <a:prstGeom prst="ellipse">
              <a:avLst/>
            </a:prstGeom>
            <a:noFill/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827227" y="2135500"/>
              <a:ext cx="942900" cy="5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iw"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Delivering Donations</a:t>
              </a:r>
              <a:endParaRPr b="1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541275" y="2997375"/>
              <a:ext cx="1770300" cy="18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b="1" lang="iw" sz="10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iw" sz="1000">
                  <a:solidFill>
                    <a:srgbClr val="741B47"/>
                  </a:solidFill>
                  <a:latin typeface="Roboto"/>
                  <a:ea typeface="Roboto"/>
                  <a:cs typeface="Roboto"/>
                  <a:sym typeface="Roboto"/>
                </a:rPr>
                <a:t>Volunteer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browses through the open requests for delivery and finds a request he can deliver, based on location. He marks it and </a:t>
              </a:r>
              <a:r>
                <a:rPr b="1"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delivers it from the donor to the recipient</a:t>
              </a:r>
              <a:r>
                <a:rPr lang="iw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who opened the request.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25" y="186325"/>
            <a:ext cx="1054600" cy="10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6360125" y="1990225"/>
            <a:ext cx="870900" cy="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1C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01C7F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006888" y="1990225"/>
            <a:ext cx="870900" cy="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1C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01C7F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866400" y="1990225"/>
            <a:ext cx="870900" cy="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1C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01C7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Problems &amp; Solutions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00900" y="1360900"/>
            <a:ext cx="8260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Credibility Score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Will be given by users to reliable donors and volunteers.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avoiding 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unreliable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users.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the recipient will update the score after successful or unsuccessful deliveries (bad food / didn’t get the delivery etc).  </a:t>
            </a:r>
            <a:b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Unreliable users will be removed from the website.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Tagging S</a:t>
            </a:r>
            <a:r>
              <a:rPr b="1"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core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Will be given by the website to volunteers who supply correct tags.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avoiding unreliable tags.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 each tag will have a sum of the tagging scores of all the users who suggested that tag. A tag with a sum &gt;= 4 will be considered a correct tag. </a:t>
            </a:r>
            <a:b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tag will be added to the donation and the tagging score of the users will increase.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725" y="-582775"/>
            <a:ext cx="2425550" cy="24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274725" y="1486725"/>
            <a:ext cx="84507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Prediction For Number Of Potential Recipients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ill be calculated based on volunteers’ predictions.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predicting the number of potential recipients in case the donor did not specify it in the donation form.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 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volunteers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can suggest the number of recipients 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(2 ,20 etc).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small number of predictions the predicted value will be the median of the values (less sensitive to extreme scores), and for a large number - the mean (less memory space).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Contributors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ill be shown on the website main page.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motivating users to take part in the donation process.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 each user will have a “gratitude score” calculated by the formula that takes into account all of the helping methods.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(number_of_past_donations * 2 + number_of_past_deliveries  * 2 + tagging_score)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Problems &amp; Solutions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</a:t>
            </a:r>
            <a:r>
              <a:rPr lang="iw"/>
              <a:t>ssumptions 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311725" y="1397925"/>
            <a:ext cx="8450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Recipients credibility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assume the recipients will be people who really need the food and not people who take it while they can afford it themselves.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iw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</a:t>
            </a:r>
            <a:r>
              <a:rPr lang="iw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eason for the decision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we rather have the food taken by people that aren’t in need than the food being thrown away.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iw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Partial solution</a:t>
            </a:r>
            <a:r>
              <a:rPr lang="i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users who take a lot of donations in a short period of time will be logged by the server to be investigated.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Screens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61175" y="1484850"/>
            <a:ext cx="826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Crowdsourcing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311725" y="1359025"/>
            <a:ext cx="826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website depends on the users to </a:t>
            </a:r>
            <a:r>
              <a:rPr lang="i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take actions and </a:t>
            </a:r>
            <a:r>
              <a:rPr lang="i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share information: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i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Uploading donations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i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Uploading profile data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i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Tagging the donations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i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Predicting recipients amount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i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Creating delivery requests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i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Delivering the donations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i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Rating users’ reliability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025" y="2180437"/>
            <a:ext cx="4023823" cy="17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