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3"/>
  </p:notesMasterIdLst>
  <p:handoutMasterIdLst>
    <p:handoutMasterId r:id="rId34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5" r:id="rId22"/>
    <p:sldId id="322" r:id="rId23"/>
    <p:sldId id="324" r:id="rId24"/>
    <p:sldId id="323" r:id="rId25"/>
    <p:sldId id="318" r:id="rId26"/>
    <p:sldId id="307" r:id="rId27"/>
    <p:sldId id="306" r:id="rId28"/>
    <p:sldId id="303" r:id="rId29"/>
    <p:sldId id="304" r:id="rId30"/>
    <p:sldId id="305" r:id="rId31"/>
    <p:sldId id="262" r:id="rId32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013"/>
    <a:srgbClr val="82A3CC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20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02-48F3-A82C-E12775D6886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02-48F3-A82C-E12775D688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02-48F3-A82C-E12775D6886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502-48F3-A82C-E12775D6886B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502-48F3-A82C-E12775D688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502-48F3-A82C-E12775D6886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502-48F3-A82C-E12775D68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70-49F9-BEEF-C44F8D0F5E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70-49F9-BEEF-C44F8D0F5E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70-49F9-BEEF-C44F8D0F5E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770-49F9-BEEF-C44F8D0F5E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770-49F9-BEEF-C44F8D0F5E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770-49F9-BEEF-C44F8D0F5E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770-49F9-BEEF-C44F8D0F5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9E-4E94-BF6F-5570E74AEA4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9E-4E94-BF6F-5570E74AEA4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B9E-4E94-BF6F-5570E74AEA4D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B9E-4E94-BF6F-5570E74AEA4D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B9E-4E94-BF6F-5570E74AEA4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B9E-4E94-BF6F-5570E74AEA4D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B9E-4E94-BF6F-5570E74AE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21-4C19-B1BA-F114C952D90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21-4C19-B1BA-F114C952D90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21-4C19-B1BA-F114C952D90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21-4C19-B1BA-F114C952D90F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221-4C19-B1BA-F114C952D90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221-4C19-B1BA-F114C952D90F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21-4C19-B1BA-F114C952D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32-4081-8AA0-DB4F500A9B1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32-4081-8AA0-DB4F500A9B1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32-4081-8AA0-DB4F500A9B1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32-4081-8AA0-DB4F500A9B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732-4081-8AA0-DB4F500A9B1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732-4081-8AA0-DB4F500A9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F4-4DCE-9CD3-D001FDF948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F4-4DCE-9CD3-D001FDF94851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4F4-4DCE-9CD3-D001FDF9485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4F4-4DCE-9CD3-D001FDF94851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4F4-4DCE-9CD3-D001FDF9485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4F4-4DCE-9CD3-D001FDF94851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4F4-4DCE-9CD3-D001FDF94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94-4CF6-A7F3-F76EAF3EE58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194-4CF6-A7F3-F76EAF3EE58C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194-4CF6-A7F3-F76EAF3EE58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194-4CF6-A7F3-F76EAF3EE58C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194-4CF6-A7F3-F76EAF3EE58C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194-4CF6-A7F3-F76EAF3EE58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194-4CF6-A7F3-F76EAF3EE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3E-43E5-AA9A-FA94EF2FC2B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3E-43E5-AA9A-FA94EF2FC2B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3E-43E5-AA9A-FA94EF2FC2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3E-43E5-AA9A-FA94EF2FC2B3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3E-43E5-AA9A-FA94EF2FC2B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83E-43E5-AA9A-FA94EF2FC2B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3E-43E5-AA9A-FA94EF2FC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5FC-4E72-9146-EAE196FD908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FC-4E72-9146-EAE196FD908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5FC-4E72-9146-EAE196FD908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5FC-4E72-9146-EAE196FD90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5FC-4E72-9146-EAE196FD90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5FC-4E72-9146-EAE196FD9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64-4416-AA47-DF374471589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64-4416-AA47-DF374471589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464-4416-AA47-DF374471589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464-4416-AA47-DF374471589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464-4416-AA47-DF374471589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464-4416-AA47-DF3744715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4-48EB-895C-333865C1456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4-48EB-895C-333865C1456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7C4-48EB-895C-333865C14565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7C4-48EB-895C-333865C145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C4-48EB-895C-333865C1456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C4-48EB-895C-333865C1456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7C4-48EB-895C-333865C14565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7C4-48EB-895C-333865C1456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7C4-48EB-895C-333865C14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5-4183-AF97-F94E2829F6C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5-4183-AF97-F94E2829F6C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5-4183-AF97-F94E2829F6C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AD5-4183-AF97-F94E2829F6C2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5-4183-AF97-F94E2829F6C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AD5-4183-AF97-F94E2829F6C2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AD5-4183-AF97-F94E2829F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2E-4EFF-9101-C8B1B879390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2E-4EFF-9101-C8B1B879390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2E-4EFF-9101-C8B1B879390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2E-4EFF-9101-C8B1B87939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2E-4EFF-9101-C8B1B879390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E2E-4EFF-9101-C8B1B8793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7C-456C-BC0F-8F28EC47633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7C-456C-BC0F-8F28EC47633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7C-456C-BC0F-8F28EC47633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7C-456C-BC0F-8F28EC47633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C7C-456C-BC0F-8F28EC47633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C7C-456C-BC0F-8F28EC47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63-469B-B793-70BA6015B81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63-469B-B793-70BA6015B81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63-469B-B793-70BA6015B81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63-469B-B793-70BA6015B81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63-469B-B793-70BA6015B8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63-469B-B793-70BA6015B81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E63-469B-B793-70BA6015B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A1E-4B94-951A-978548470F50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A1E-4B94-951A-978548470F50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A1E-4B94-951A-978548470F50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A1E-4B94-951A-978548470F50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A1E-4B94-951A-978548470F50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A1E-4B94-951A-978548470F50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A1E-4B94-951A-97854847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D1-4406-82D6-EDE21064B3C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D1-4406-82D6-EDE21064B3C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D1-4406-82D6-EDE21064B3C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D1-4406-82D6-EDE21064B3C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D1-4406-82D6-EDE21064B3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FD1-4406-82D6-EDE21064B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9C-46FC-B33A-F870896E980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9C-46FC-B33A-F870896E980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C9C-46FC-B33A-F870896E980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C9C-46FC-B33A-F870896E980B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C9C-46FC-B33A-F870896E980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C9C-46FC-B33A-F870896E980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9C-46FC-B33A-F870896E9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D2-4EBD-A9EB-BD209B8D52B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D2-4EBD-A9EB-BD209B8D52B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D2-4EBD-A9EB-BD209B8D52BA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4D2-4EBD-A9EB-BD209B8D52BA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4D2-4EBD-A9EB-BD209B8D52BA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4D2-4EBD-A9EB-BD209B8D52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4D2-4EBD-A9EB-BD209B8D5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B5-497D-8F73-82FA953932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B5-497D-8F73-82FA953932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B5-497D-8F73-82FA953932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B5-497D-8F73-82FA9539322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B5-497D-8F73-82FA953932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9B5-497D-8F73-82FA95393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48-48C7-899A-011ACE38AB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48-48C7-899A-011ACE38AB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48-48C7-899A-011ACE38AB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48-48C7-899A-011ACE38AB2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648-48C7-899A-011ACE38AB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48-48C7-899A-011ACE38A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F5-4C0B-8879-DB607F347F2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F5-4C0B-8879-DB607F347F2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F5-4C0B-8879-DB607F347F24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BF5-4C0B-8879-DB607F347F2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BF5-4C0B-8879-DB607F347F2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BF5-4C0B-8879-DB607F347F2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BF5-4C0B-8879-DB607F347F24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BF5-4C0B-8879-DB607F347F2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BF5-4C0B-8879-DB607F34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D1-4B09-8B3F-C5A406D472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D1-4B09-8B3F-C5A406D472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D1-4B09-8B3F-C5A406D472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0D1-4B09-8B3F-C5A406D472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0D1-4B09-8B3F-C5A406D472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0D1-4B09-8B3F-C5A406D472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0D1-4B09-8B3F-C5A406D47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7F-49A3-A128-194EFEEBD3E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7F-49A3-A128-194EFEEBD3E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67F-49A3-A128-194EFEEBD3E8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67F-49A3-A128-194EFEEBD3E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67F-49A3-A128-194EFEEBD3E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67F-49A3-A128-194EFEEBD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52-4916-A73B-C96AB76E957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52-4916-A73B-C96AB76E957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52-4916-A73B-C96AB76E957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952-4916-A73B-C96AB76E95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52-4916-A73B-C96AB76E957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952-4916-A73B-C96AB76E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92-4ECC-AF79-AB3FAEA3E98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92-4ECC-AF79-AB3FAEA3E98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92-4ECC-AF79-AB3FAEA3E98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692-4ECC-AF79-AB3FAEA3E983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692-4ECC-AF79-AB3FAEA3E98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692-4ECC-AF79-AB3FAEA3E98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692-4ECC-AF79-AB3FAEA3E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68E-4159-AAA8-673717381B4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68E-4159-AAA8-673717381B4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68E-4159-AAA8-673717381B43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68E-4159-AAA8-673717381B43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68E-4159-AAA8-673717381B43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68E-4159-AAA8-673717381B4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68E-4159-AAA8-673717381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32-4CAE-A158-CFD755B2929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32-4CAE-A158-CFD755B2929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B32-4CAE-A158-CFD755B2929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B32-4CAE-A158-CFD755B2929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32-4CAE-A158-CFD755B2929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B32-4CAE-A158-CFD755B2929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B32-4CAE-A158-CFD755B2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C0-4D0A-B146-F85A1199B57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C0-4D0A-B146-F85A1199B57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C0-4D0A-B146-F85A1199B57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3C0-4D0A-B146-F85A1199B57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3C0-4D0A-B146-F85A1199B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3C0-4D0A-B146-F85A1199B57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3C0-4D0A-B146-F85A1199B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77-4AD5-829B-B63428A2026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77-4AD5-829B-B63428A202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77-4AD5-829B-B63428A2026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77-4AD5-829B-B63428A2026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D77-4AD5-829B-B63428A2026C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77-4AD5-829B-B63428A2026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D77-4AD5-829B-B63428A20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07-4220-9D3A-C3878B8586B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07-4220-9D3A-C3878B8586B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07-4220-9D3A-C3878B8586B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07-4220-9D3A-C3878B8586B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807-4220-9D3A-C3878B8586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807-4220-9D3A-C3878B8586B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807-4220-9D3A-C3878B858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10/04/2018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10/04/2018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10/04/2018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6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Sprint Retrospective meeting</a:t>
            </a:r>
          </a:p>
          <a:p>
            <a:pPr algn="r"/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3155"/>
              </p:ext>
            </p:extLst>
          </p:nvPr>
        </p:nvGraphicFramePr>
        <p:xfrm>
          <a:off x="622598" y="1484784"/>
          <a:ext cx="10729191" cy="46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1132393356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1626536487"/>
                    </a:ext>
                  </a:extLst>
                </a:gridCol>
                <a:gridCol w="3888431">
                  <a:extLst>
                    <a:ext uri="{9D8B030D-6E8A-4147-A177-3AD203B41FA5}">
                      <a16:colId xmlns="" xmlns:a16="http://schemas.microsoft.com/office/drawing/2014/main" val="41169837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Qué</a:t>
                      </a:r>
                      <a:r>
                        <a:rPr lang="es-PE" baseline="0" dirty="0" smtClean="0"/>
                        <a:t> hicimos bien?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Qué podemos</a:t>
                      </a:r>
                      <a:r>
                        <a:rPr lang="es-PE" baseline="0" dirty="0" smtClean="0"/>
                        <a:t> mejorar 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Que debemos dejar de hacer</a:t>
                      </a:r>
                      <a:r>
                        <a:rPr lang="es-PE" baseline="0" dirty="0" smtClean="0"/>
                        <a:t> ?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557266"/>
                  </a:ext>
                </a:extLst>
              </a:tr>
              <a:tr h="4102678">
                <a:tc>
                  <a:txBody>
                    <a:bodyPr/>
                    <a:lstStyle/>
                    <a:p>
                      <a:r>
                        <a:rPr lang="es-PE" dirty="0" smtClean="0"/>
                        <a:t>-Haciendo</a:t>
                      </a:r>
                      <a:r>
                        <a:rPr lang="es-PE" baseline="0" dirty="0" smtClean="0"/>
                        <a:t> un desarrollo de calidad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-Validaciones</a:t>
                      </a:r>
                      <a:r>
                        <a:rPr lang="es-PE" baseline="0" dirty="0" smtClean="0"/>
                        <a:t> funcionales y datos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priorizar tareas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documentar las historias a un 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-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715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/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/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/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/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/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/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/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/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/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/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1374" y="3345526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30610" y="1988516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12" y="901763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4608" y="341163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76" y="2278280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17365" y="3654782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Deberá tener una opción para cerrar el vuelo 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-63952" y="4478315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Deberá tener una opción para </a:t>
            </a:r>
            <a:r>
              <a:rPr lang="es-PE" dirty="0" smtClean="0">
                <a:solidFill>
                  <a:srgbClr val="FF0000"/>
                </a:solidFill>
              </a:rPr>
              <a:t>abrir </a:t>
            </a:r>
            <a:r>
              <a:rPr lang="es-PE" dirty="0">
                <a:solidFill>
                  <a:srgbClr val="FF0000"/>
                </a:solidFill>
              </a:rPr>
              <a:t>vuelo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130610" y="5589240"/>
            <a:ext cx="6397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-No vuelos </a:t>
            </a:r>
            <a:r>
              <a:rPr lang="es-PE" dirty="0" err="1" smtClean="0"/>
              <a:t>nill</a:t>
            </a:r>
            <a:r>
              <a:rPr lang="es-PE" dirty="0" smtClean="0"/>
              <a:t> , 9998</a:t>
            </a:r>
          </a:p>
          <a:p>
            <a:r>
              <a:rPr lang="es-PE" dirty="0" smtClean="0"/>
              <a:t>-Mostrar vuelos con 4 horas antes de su fecha de arribo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? Ver estados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Opcion</a:t>
            </a:r>
            <a:r>
              <a:rPr lang="es-PE" dirty="0" smtClean="0"/>
              <a:t> que oculte vuelos comerciales y cao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4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7263922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92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4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406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518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628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2904783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853" y="819324"/>
            <a:ext cx="43188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-Diferenciar la modalidad en la guía </a:t>
            </a:r>
          </a:p>
          <a:p>
            <a:r>
              <a:rPr lang="es-PE" dirty="0" smtClean="0"/>
              <a:t>Y si son códigos 02(tipo de ingreso) </a:t>
            </a:r>
          </a:p>
          <a:p>
            <a:r>
              <a:rPr lang="es-PE" dirty="0" smtClean="0"/>
              <a:t>no mostrar</a:t>
            </a:r>
          </a:p>
          <a:p>
            <a:r>
              <a:rPr lang="es-PE" dirty="0" smtClean="0"/>
              <a:t>-Para anexo7 master e hijo</a:t>
            </a:r>
          </a:p>
          <a:p>
            <a:r>
              <a:rPr lang="es-PE" dirty="0" smtClean="0"/>
              <a:t> estará bloqueado para los</a:t>
            </a:r>
          </a:p>
          <a:p>
            <a:r>
              <a:rPr lang="es-PE" dirty="0" smtClean="0"/>
              <a:t> terminales diferentes a 3507</a:t>
            </a:r>
          </a:p>
          <a:p>
            <a:r>
              <a:rPr lang="es-PE" dirty="0" smtClean="0"/>
              <a:t>-? Confirmar con Gonzalo </a:t>
            </a:r>
          </a:p>
          <a:p>
            <a:r>
              <a:rPr lang="es-PE" dirty="0" smtClean="0"/>
              <a:t>si quiere que se muestre</a:t>
            </a:r>
          </a:p>
          <a:p>
            <a:r>
              <a:rPr lang="es-PE" dirty="0" smtClean="0"/>
              <a:t> sus guías hijas 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-Hay transmisiones manuales</a:t>
            </a:r>
          </a:p>
          <a:p>
            <a:r>
              <a:rPr lang="es-PE" dirty="0" smtClean="0"/>
              <a:t>, no hay forma para </a:t>
            </a:r>
          </a:p>
          <a:p>
            <a:r>
              <a:rPr lang="es-PE" dirty="0" smtClean="0"/>
              <a:t>considerar eso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814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“ADICION DE GUIA”,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24658</TotalTime>
  <Words>1130</Words>
  <Application>Microsoft Office PowerPoint</Application>
  <PresentationFormat>Personalizado</PresentationFormat>
  <Paragraphs>307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622</cp:revision>
  <cp:lastPrinted>2017-03-23T15:18:37Z</cp:lastPrinted>
  <dcterms:created xsi:type="dcterms:W3CDTF">2015-08-27T17:17:10Z</dcterms:created>
  <dcterms:modified xsi:type="dcterms:W3CDTF">2018-04-10T23:19:26Z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