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0"/>
    <p:sldMasterId id="2147483693" r:id="rId11"/>
  </p:sldMasterIdLst>
  <p:notesMasterIdLst>
    <p:notesMasterId r:id="rId26"/>
  </p:notesMasterIdLst>
  <p:handoutMasterIdLst>
    <p:handoutMasterId r:id="rId27"/>
  </p:handoutMasterIdLst>
  <p:sldIdLst>
    <p:sldId id="261" r:id="rId12"/>
    <p:sldId id="296" r:id="rId13"/>
    <p:sldId id="297" r:id="rId14"/>
    <p:sldId id="294" r:id="rId15"/>
    <p:sldId id="307" r:id="rId16"/>
    <p:sldId id="309" r:id="rId17"/>
    <p:sldId id="310" r:id="rId18"/>
    <p:sldId id="306" r:id="rId19"/>
    <p:sldId id="303" r:id="rId20"/>
    <p:sldId id="304" r:id="rId21"/>
    <p:sldId id="305" r:id="rId22"/>
    <p:sldId id="299" r:id="rId23"/>
    <p:sldId id="308" r:id="rId24"/>
    <p:sldId id="262" r:id="rId25"/>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434" autoAdjust="0"/>
  </p:normalViewPr>
  <p:slideViewPr>
    <p:cSldViewPr>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1.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09/02/2018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09/02/2018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09/02/2018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7.xml"/><Relationship Id="rId3" Type="http://schemas.openxmlformats.org/officeDocument/2006/relationships/customXml" Target="../../customXml/item8.xml"/><Relationship Id="rId7" Type="http://schemas.openxmlformats.org/officeDocument/2006/relationships/customXml" Target="../../customXml/item9.xml"/><Relationship Id="rId2" Type="http://schemas.openxmlformats.org/officeDocument/2006/relationships/customXml" Target="../../customXml/item1.xml"/><Relationship Id="rId1" Type="http://schemas.openxmlformats.org/officeDocument/2006/relationships/customXml" Target="../../customXml/item2.xml"/><Relationship Id="rId6" Type="http://schemas.openxmlformats.org/officeDocument/2006/relationships/customXml" Target="../../customXml/item4.xml"/><Relationship Id="rId5" Type="http://schemas.openxmlformats.org/officeDocument/2006/relationships/customXml" Target="../../customXml/item3.xml"/><Relationship Id="rId10" Type="http://schemas.openxmlformats.org/officeDocument/2006/relationships/slideLayout" Target="../slideLayouts/slideLayout2.xml"/><Relationship Id="rId4" Type="http://schemas.openxmlformats.org/officeDocument/2006/relationships/customXml" Target="../../customXml/item5.xml"/><Relationship Id="rId9" Type="http://schemas.openxmlformats.org/officeDocument/2006/relationships/customXml" Target="../../customXml/item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outlook.office.com/owa/service.svc/s/GetFileAttachment?id=AAMkAGM1MzRmOWEyLWY3OTMtNGRiNy1hMTYzLWQzZmQxZTUwMzNjYwBGAAAAAADdzm36P1AEQKpxhKjSi0rOBwCAY%2BeKdX7FQaf9LZGIfRp8AAAAAAEMAACAY%2BeKdX7FQaf9LZGIfRp8AABJ%2Fj5PAAABEgAQAM2YMzZ5e4BChk9F4GxxZ9Q%3D&amp;X-OWA-CANARY=cpssRlpdeU6IZSRTneARLGD6Ix50LNUY_Dvi9lmHk0CuROk0nmeQthhseZXXUYGNUxY-bpCo7fg.&amp;isImagePreview=True"/>
          <p:cNvSpPr>
            <a:spLocks noChangeAspect="1" noChangeArrowheads="1"/>
          </p:cNvSpPr>
          <p:nvPr/>
        </p:nvSpPr>
        <p:spPr bwMode="auto">
          <a:xfrm>
            <a:off x="1342678" y="1484784"/>
            <a:ext cx="5184576" cy="51845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Punto de control Exportaciones</a:t>
            </a:r>
            <a:endParaRPr lang="es-PE" dirty="0"/>
          </a:p>
        </p:txBody>
      </p:sp>
      <p:pic>
        <p:nvPicPr>
          <p:cNvPr id="8" name="Imagen 7"/>
          <p:cNvPicPr>
            <a:picLocks noChangeAspect="1"/>
          </p:cNvPicPr>
          <p:nvPr/>
        </p:nvPicPr>
        <p:blipFill>
          <a:blip r:embed="rId2"/>
          <a:stretch>
            <a:fillRect/>
          </a:stretch>
        </p:blipFill>
        <p:spPr>
          <a:xfrm>
            <a:off x="550591" y="1376972"/>
            <a:ext cx="5976664" cy="4500300"/>
          </a:xfrm>
          <a:prstGeom prst="rect">
            <a:avLst/>
          </a:prstGeom>
        </p:spPr>
      </p:pic>
      <p:sp>
        <p:nvSpPr>
          <p:cNvPr id="9" name="Elipse 8"/>
          <p:cNvSpPr/>
          <p:nvPr/>
        </p:nvSpPr>
        <p:spPr>
          <a:xfrm>
            <a:off x="3358902" y="1196752"/>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1</a:t>
            </a:r>
            <a:endParaRPr lang="es-PE" sz="2200" b="1" dirty="0"/>
          </a:p>
        </p:txBody>
      </p:sp>
      <p:sp>
        <p:nvSpPr>
          <p:cNvPr id="10" name="Rectángulo redondeado 9"/>
          <p:cNvSpPr/>
          <p:nvPr/>
        </p:nvSpPr>
        <p:spPr>
          <a:xfrm>
            <a:off x="7391350" y="1309866"/>
            <a:ext cx="3816424" cy="12550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CuadroTexto 12"/>
          <p:cNvSpPr txBox="1"/>
          <p:nvPr/>
        </p:nvSpPr>
        <p:spPr>
          <a:xfrm>
            <a:off x="7537337" y="1590994"/>
            <a:ext cx="2813591" cy="369332"/>
          </a:xfrm>
          <a:prstGeom prst="rect">
            <a:avLst/>
          </a:prstGeom>
          <a:noFill/>
        </p:spPr>
        <p:txBody>
          <a:bodyPr wrap="none" rtlCol="0">
            <a:spAutoFit/>
          </a:bodyPr>
          <a:lstStyle/>
          <a:p>
            <a:r>
              <a:rPr lang="es-PE" dirty="0" smtClean="0">
                <a:solidFill>
                  <a:schemeClr val="bg1"/>
                </a:solidFill>
              </a:rPr>
              <a:t>Crédito disponible (S/.):</a:t>
            </a:r>
            <a:endParaRPr lang="es-PE" dirty="0">
              <a:solidFill>
                <a:schemeClr val="bg1"/>
              </a:solidFill>
            </a:endParaRPr>
          </a:p>
        </p:txBody>
      </p:sp>
      <p:sp>
        <p:nvSpPr>
          <p:cNvPr id="14" name="Rectángulo 13"/>
          <p:cNvSpPr/>
          <p:nvPr/>
        </p:nvSpPr>
        <p:spPr>
          <a:xfrm>
            <a:off x="7969384" y="2049983"/>
            <a:ext cx="2090478" cy="313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p:cNvSpPr/>
          <p:nvPr/>
        </p:nvSpPr>
        <p:spPr>
          <a:xfrm>
            <a:off x="8397216" y="872716"/>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2</a:t>
            </a:r>
            <a:endParaRPr lang="es-PE" sz="2200" b="1" dirty="0"/>
          </a:p>
        </p:txBody>
      </p:sp>
      <p:sp>
        <p:nvSpPr>
          <p:cNvPr id="16" name="Rectángulo redondeado 15"/>
          <p:cNvSpPr/>
          <p:nvPr/>
        </p:nvSpPr>
        <p:spPr>
          <a:xfrm>
            <a:off x="8975525" y="3935390"/>
            <a:ext cx="2310873" cy="1077786"/>
          </a:xfrm>
          <a:prstGeom prst="roundRect">
            <a:avLst/>
          </a:prstGeom>
          <a:solidFill>
            <a:schemeClr val="accent1">
              <a:lumMod val="75000"/>
            </a:schemeClr>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Se Grabará la autorización</a:t>
            </a:r>
            <a:endParaRPr lang="es-PE" dirty="0"/>
          </a:p>
        </p:txBody>
      </p:sp>
      <p:sp>
        <p:nvSpPr>
          <p:cNvPr id="17" name="Elipse 16"/>
          <p:cNvSpPr/>
          <p:nvPr/>
        </p:nvSpPr>
        <p:spPr>
          <a:xfrm>
            <a:off x="8327454" y="4063877"/>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t>3</a:t>
            </a:r>
          </a:p>
        </p:txBody>
      </p:sp>
      <p:cxnSp>
        <p:nvCxnSpPr>
          <p:cNvPr id="18" name="Conector recto de flecha 17"/>
          <p:cNvCxnSpPr/>
          <p:nvPr/>
        </p:nvCxnSpPr>
        <p:spPr>
          <a:xfrm flipH="1">
            <a:off x="4583038" y="2309741"/>
            <a:ext cx="3312368" cy="114152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3" idx="1"/>
          </p:cNvCxnSpPr>
          <p:nvPr/>
        </p:nvCxnSpPr>
        <p:spPr>
          <a:xfrm flipV="1">
            <a:off x="5303117" y="1775660"/>
            <a:ext cx="2234220" cy="53408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7" idx="2"/>
          </p:cNvCxnSpPr>
          <p:nvPr/>
        </p:nvCxnSpPr>
        <p:spPr>
          <a:xfrm flipH="1" flipV="1">
            <a:off x="5955382" y="4077080"/>
            <a:ext cx="2372072" cy="3108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550591" y="6237312"/>
            <a:ext cx="9661619" cy="584775"/>
          </a:xfrm>
          <a:prstGeom prst="rect">
            <a:avLst/>
          </a:prstGeom>
          <a:noFill/>
        </p:spPr>
        <p:txBody>
          <a:bodyPr wrap="none" rtlCol="0">
            <a:spAutoFit/>
          </a:bodyPr>
          <a:lstStyle/>
          <a:p>
            <a:pPr marL="285750" indent="-285750">
              <a:buFont typeface="Arial" panose="020B0604020202020204" pitchFamily="34" charset="0"/>
              <a:buChar char="•"/>
            </a:pPr>
            <a:r>
              <a:rPr lang="es-PE" sz="1600" dirty="0" smtClean="0">
                <a:solidFill>
                  <a:schemeClr val="accent2"/>
                </a:solidFill>
              </a:rPr>
              <a:t>Para la consulta del crédito se toma el RUC del Exportador, si este no cuenta con crédito se </a:t>
            </a:r>
          </a:p>
          <a:p>
            <a:r>
              <a:rPr lang="es-PE" sz="1600" dirty="0">
                <a:solidFill>
                  <a:schemeClr val="accent2"/>
                </a:solidFill>
              </a:rPr>
              <a:t> </a:t>
            </a:r>
            <a:r>
              <a:rPr lang="es-PE" sz="1600" dirty="0" smtClean="0">
                <a:solidFill>
                  <a:schemeClr val="accent2"/>
                </a:solidFill>
              </a:rPr>
              <a:t>    consultará al RUC del Agente</a:t>
            </a:r>
            <a:endParaRPr lang="es-PE" sz="1600" dirty="0">
              <a:solidFill>
                <a:schemeClr val="accent2"/>
              </a:solidFill>
            </a:endParaRPr>
          </a:p>
        </p:txBody>
      </p:sp>
    </p:spTree>
    <p:extLst>
      <p:ext uri="{BB962C8B-B14F-4D97-AF65-F5344CB8AC3E}">
        <p14:creationId xmlns:p14="http://schemas.microsoft.com/office/powerpoint/2010/main" val="38604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2062758" y="1412776"/>
            <a:ext cx="5472608" cy="3024336"/>
            <a:chOff x="0" y="-105956"/>
            <a:chExt cx="9144000" cy="6963956"/>
          </a:xfrm>
        </p:grpSpPr>
        <p:grpSp>
          <p:nvGrpSpPr>
            <p:cNvPr id="3" name="Group 2"/>
            <p:cNvGrpSpPr/>
            <p:nvPr/>
          </p:nvGrpSpPr>
          <p:grpSpPr>
            <a:xfrm>
              <a:off x="0" y="-105956"/>
              <a:ext cx="9144000" cy="6963956"/>
              <a:chOff x="0" y="-105956"/>
              <a:chExt cx="9144000" cy="6963956"/>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105956"/>
                <a:ext cx="2423287" cy="528219"/>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Ingreso Transmisiones</a:t>
                </a: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4" name="Content"/>
          <p:cNvSpPr txBox="1"/>
          <p:nvPr>
            <p:custDataLst>
              <p:custData r:id="rId2"/>
            </p:custDataLst>
          </p:nvPr>
        </p:nvSpPr>
        <p:spPr>
          <a:xfrm>
            <a:off x="2447036" y="2216622"/>
            <a:ext cx="59869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Perfil: </a:t>
            </a:r>
          </a:p>
        </p:txBody>
      </p:sp>
      <p:sp>
        <p:nvSpPr>
          <p:cNvPr id="15" name="Content"/>
          <p:cNvSpPr txBox="1"/>
          <p:nvPr>
            <p:custDataLst>
              <p:custData r:id="rId3"/>
            </p:custDataLst>
          </p:nvPr>
        </p:nvSpPr>
        <p:spPr>
          <a:xfrm>
            <a:off x="2447036" y="2735817"/>
            <a:ext cx="77617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Usuario: </a:t>
            </a:r>
          </a:p>
        </p:txBody>
      </p:sp>
      <p:sp>
        <p:nvSpPr>
          <p:cNvPr id="16" name="Content"/>
          <p:cNvSpPr txBox="1"/>
          <p:nvPr>
            <p:custDataLst>
              <p:custData r:id="rId4"/>
            </p:custDataLst>
          </p:nvPr>
        </p:nvSpPr>
        <p:spPr>
          <a:xfrm>
            <a:off x="2447036" y="3304137"/>
            <a:ext cx="6229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Clave: </a:t>
            </a:r>
          </a:p>
        </p:txBody>
      </p:sp>
      <p:grpSp>
        <p:nvGrpSpPr>
          <p:cNvPr id="17" name="Group 1"/>
          <p:cNvGrpSpPr/>
          <p:nvPr>
            <p:custDataLst>
              <p:custData r:id="rId5"/>
              <p:custData r:id="rId6"/>
            </p:custDataLst>
          </p:nvPr>
        </p:nvGrpSpPr>
        <p:grpSpPr>
          <a:xfrm>
            <a:off x="3928203" y="2171797"/>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GHA</a:t>
              </a: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0" name="Content"/>
          <p:cNvSpPr/>
          <p:nvPr>
            <p:custDataLst>
              <p:custData r:id="rId7"/>
            </p:custDataLst>
          </p:nvPr>
        </p:nvSpPr>
        <p:spPr>
          <a:xfrm>
            <a:off x="3931786" y="2735263"/>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gtaca</a:t>
            </a:r>
            <a:endParaRPr lang="en-US" sz="1200" dirty="0">
              <a:solidFill>
                <a:srgbClr val="000000"/>
              </a:solidFill>
              <a:latin typeface="Segoe UI" pitchFamily="34" charset="0"/>
              <a:cs typeface="Segoe UI" pitchFamily="34" charset="0"/>
            </a:endParaRPr>
          </a:p>
        </p:txBody>
      </p:sp>
      <p:sp>
        <p:nvSpPr>
          <p:cNvPr id="21" name="Content"/>
          <p:cNvSpPr/>
          <p:nvPr>
            <p:custDataLst>
              <p:custData r:id="rId8"/>
            </p:custDataLst>
          </p:nvPr>
        </p:nvSpPr>
        <p:spPr>
          <a:xfrm>
            <a:off x="3888073" y="3279377"/>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9"/>
            </p:custDataLst>
          </p:nvPr>
        </p:nvSpPr>
        <p:spPr>
          <a:xfrm>
            <a:off x="5923704" y="39243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Ingresar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Aduanas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Backgrounds.Window" Revision="1" Stencil="System.Storyboarding.Backgrounds" StencilVersion="0.1"/>
</Control>
</file>

<file path=customXml/item3.xml><?xml version="1.0" encoding="utf-8"?>
<Control xmlns="http://schemas.microsoft.com/VisualStudio/2011/storyboarding/control">
  <Id Name="System.Storyboarding.WindowsApps.WindowsAppsComboBox" Revision="1" Stencil="System.Storyboarding.WindowsApps" StencilVersion="0.1"/>
</Control>
</file>

<file path=customXml/item4.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5.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8.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403C10C7-DE81-459D-A846-0D367580C3B7}">
  <ds:schemaRefs>
    <ds:schemaRef ds:uri="http://schemas.microsoft.com/VisualStudio/2011/storyboarding/control"/>
  </ds:schemaRefs>
</ds:datastoreItem>
</file>

<file path=customXml/itemProps2.xml><?xml version="1.0" encoding="utf-8"?>
<ds:datastoreItem xmlns:ds="http://schemas.openxmlformats.org/officeDocument/2006/customXml" ds:itemID="{77A59FEA-D227-4553-ACE5-E84AC95A330B}">
  <ds:schemaRefs>
    <ds:schemaRef ds:uri="http://schemas.microsoft.com/VisualStudio/2011/storyboarding/control"/>
  </ds:schemaRefs>
</ds:datastoreItem>
</file>

<file path=customXml/itemProps3.xml><?xml version="1.0" encoding="utf-8"?>
<ds:datastoreItem xmlns:ds="http://schemas.openxmlformats.org/officeDocument/2006/customXml" ds:itemID="{05514612-53DE-442F-8532-CBDC701061DD}">
  <ds:schemaRefs>
    <ds:schemaRef ds:uri="http://schemas.microsoft.com/VisualStudio/2011/storyboarding/control"/>
  </ds:schemaRefs>
</ds:datastoreItem>
</file>

<file path=customXml/itemProps4.xml><?xml version="1.0" encoding="utf-8"?>
<ds:datastoreItem xmlns:ds="http://schemas.openxmlformats.org/officeDocument/2006/customXml" ds:itemID="{2192942C-F736-44C6-B3F3-FBF34C2C910F}">
  <ds:schemaRefs>
    <ds:schemaRef ds:uri="http://schemas.microsoft.com/VisualStudio/2011/storyboarding/control"/>
  </ds:schemaRefs>
</ds:datastoreItem>
</file>

<file path=customXml/itemProps5.xml><?xml version="1.0" encoding="utf-8"?>
<ds:datastoreItem xmlns:ds="http://schemas.openxmlformats.org/officeDocument/2006/customXml" ds:itemID="{FF598DB8-21EE-4DA2-84D4-8E8F23B22D4D}">
  <ds:schemaRefs>
    <ds:schemaRef ds:uri="http://schemas.microsoft.com/VisualStudio/2011/storyboarding/control"/>
  </ds:schemaRefs>
</ds:datastoreItem>
</file>

<file path=customXml/itemProps6.xml><?xml version="1.0" encoding="utf-8"?>
<ds:datastoreItem xmlns:ds="http://schemas.openxmlformats.org/officeDocument/2006/customXml" ds:itemID="{58302403-DE24-4D50-AD03-0EDAA9CA1258}">
  <ds:schemaRefs>
    <ds:schemaRef ds:uri="http://schemas.microsoft.com/VisualStudio/2011/storyboarding/control"/>
  </ds:schemaRefs>
</ds:datastoreItem>
</file>

<file path=customXml/itemProps7.xml><?xml version="1.0" encoding="utf-8"?>
<ds:datastoreItem xmlns:ds="http://schemas.openxmlformats.org/officeDocument/2006/customXml" ds:itemID="{2BC7C484-BAFC-4F49-BF1D-D679E251A352}">
  <ds:schemaRefs>
    <ds:schemaRef ds:uri="http://schemas.microsoft.com/VisualStudio/2011/storyboarding/control"/>
  </ds:schemaRefs>
</ds:datastoreItem>
</file>

<file path=customXml/itemProps8.xml><?xml version="1.0" encoding="utf-8"?>
<ds:datastoreItem xmlns:ds="http://schemas.openxmlformats.org/officeDocument/2006/customXml" ds:itemID="{4D16260C-F90E-4974-B157-52EB07AACFEB}">
  <ds:schemaRefs>
    <ds:schemaRef ds:uri="http://schemas.microsoft.com/VisualStudio/2011/storyboarding/control"/>
  </ds:schemaRefs>
</ds:datastoreItem>
</file>

<file path=customXml/itemProps9.xml><?xml version="1.0" encoding="utf-8"?>
<ds:datastoreItem xmlns:ds="http://schemas.openxmlformats.org/officeDocument/2006/customXml" ds:itemID="{BB0DE8AB-0EAD-4580-B717-A693ADE4103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19196</TotalTime>
  <Words>597</Words>
  <Application>Microsoft Office PowerPoint</Application>
  <PresentationFormat>Personalizado</PresentationFormat>
  <Paragraphs>187</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14</vt:i4>
      </vt:variant>
    </vt:vector>
  </HeadingPairs>
  <TitlesOfParts>
    <vt:vector size="23" baseType="lpstr">
      <vt:lpstr>Arial</vt:lpstr>
      <vt:lpstr>Arial Black</vt:lpstr>
      <vt:lpstr>Calibri</vt:lpstr>
      <vt:lpstr>Century Gothic</vt:lpstr>
      <vt:lpstr>Segoe</vt:lpstr>
      <vt:lpstr>Segoe UI</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554</cp:revision>
  <cp:lastPrinted>2017-03-23T15:18:37Z</cp:lastPrinted>
  <dcterms:created xsi:type="dcterms:W3CDTF">2015-08-27T17:17:10Z</dcterms:created>
  <dcterms:modified xsi:type="dcterms:W3CDTF">2018-02-10T00:29:44Z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