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3"/>
  </p:notesMasterIdLst>
  <p:handoutMasterIdLst>
    <p:handoutMasterId r:id="rId34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5" r:id="rId22"/>
    <p:sldId id="322" r:id="rId23"/>
    <p:sldId id="324" r:id="rId24"/>
    <p:sldId id="323" r:id="rId25"/>
    <p:sldId id="318" r:id="rId26"/>
    <p:sldId id="307" r:id="rId27"/>
    <p:sldId id="306" r:id="rId28"/>
    <p:sldId id="303" r:id="rId29"/>
    <p:sldId id="304" r:id="rId30"/>
    <p:sldId id="305" r:id="rId31"/>
    <p:sldId id="262" r:id="rId32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013"/>
    <a:srgbClr val="82A3CC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20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02-48F3-A82C-E12775D6886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02-48F3-A82C-E12775D688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02-48F3-A82C-E12775D6886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502-48F3-A82C-E12775D6886B}"/>
              </c:ext>
            </c:extLst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502-48F3-A82C-E12775D688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502-48F3-A82C-E12775D6886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502-48F3-A82C-E12775D68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70-49F9-BEEF-C44F8D0F5E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70-49F9-BEEF-C44F8D0F5E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770-49F9-BEEF-C44F8D0F5E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770-49F9-BEEF-C44F8D0F5E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770-49F9-BEEF-C44F8D0F5E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770-49F9-BEEF-C44F8D0F5E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770-49F9-BEEF-C44F8D0F5E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770-49F9-BEEF-C44F8D0F5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9E-4E94-BF6F-5570E74AEA4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9E-4E94-BF6F-5570E74AEA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B9E-4E94-BF6F-5570E74AEA4D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B9E-4E94-BF6F-5570E74AEA4D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9E-4E94-BF6F-5570E74AEA4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9E-4E94-BF6F-5570E74AEA4D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B9E-4E94-BF6F-5570E74AE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221-4C19-B1BA-F114C952D90F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221-4C19-B1BA-F114C952D90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221-4C19-B1BA-F114C952D90F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221-4C19-B1BA-F114C952D90F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221-4C19-B1BA-F114C952D90F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221-4C19-B1BA-F114C952D90F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221-4C19-B1BA-F114C952D90F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221-4C19-B1BA-F114C952D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732-4081-8AA0-DB4F500A9B1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732-4081-8AA0-DB4F500A9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732-4081-8AA0-DB4F500A9B1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732-4081-8AA0-DB4F500A9B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32-4081-8AA0-DB4F500A9B1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32-4081-8AA0-DB4F500A9B1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732-4081-8AA0-DB4F500A9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F4-4DCE-9CD3-D001FDF948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F4-4DCE-9CD3-D001FDF94851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F4-4DCE-9CD3-D001FDF94851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F4-4DCE-9CD3-D001FDF94851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4F4-4DCE-9CD3-D001FDF94851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4F4-4DCE-9CD3-D001FDF9485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4F4-4DCE-9CD3-D001FDF94851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4F4-4DCE-9CD3-D001FDF9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194-4CF6-A7F3-F76EAF3EE58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194-4CF6-A7F3-F76EAF3EE58C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194-4CF6-A7F3-F76EAF3EE58C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194-4CF6-A7F3-F76EAF3EE58C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194-4CF6-A7F3-F76EAF3EE58C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194-4CF6-A7F3-F76EAF3EE58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194-4CF6-A7F3-F76EAF3EE58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194-4CF6-A7F3-F76EAF3EE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3E-43E5-AA9A-FA94EF2FC2B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3E-43E5-AA9A-FA94EF2FC2B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3E-43E5-AA9A-FA94EF2FC2B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3E-43E5-AA9A-FA94EF2FC2B3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3E-43E5-AA9A-FA94EF2FC2B3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83E-43E5-AA9A-FA94EF2FC2B3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3E-43E5-AA9A-FA94EF2FC2B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3E-43E5-AA9A-FA94EF2FC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FC-4E72-9146-EAE196FD908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FC-4E72-9146-EAE196FD908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FC-4E72-9146-EAE196FD908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FC-4E72-9146-EAE196FD90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5FC-4E72-9146-EAE196FD908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5FC-4E72-9146-EAE196FD908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5FC-4E72-9146-EAE196FD9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64-4416-AA47-DF374471589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64-4416-AA47-DF374471589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464-4416-AA47-DF374471589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464-4416-AA47-DF374471589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464-4416-AA47-DF374471589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464-4416-AA47-DF374471589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464-4416-AA47-DF374471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7C4-48EB-895C-333865C145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7C4-48EB-895C-333865C1456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7C4-48EB-895C-333865C14565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7C4-48EB-895C-333865C1456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C4-48EB-895C-333865C1456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C4-48EB-895C-333865C14565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7C4-48EB-895C-333865C145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7C4-48EB-895C-333865C1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AD5-4183-AF97-F94E2829F6C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AD5-4183-AF97-F94E2829F6C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AD5-4183-AF97-F94E2829F6C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AD5-4183-AF97-F94E2829F6C2}"/>
              </c:ext>
            </c:extLst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AD5-4183-AF97-F94E2829F6C2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AD5-4183-AF97-F94E2829F6C2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AD5-4183-AF97-F94E2829F6C2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AD5-4183-AF97-F94E2829F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2E-4EFF-9101-C8B1B879390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2E-4EFF-9101-C8B1B879390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2E-4EFF-9101-C8B1B879390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2E-4EFF-9101-C8B1B87939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2E-4EFF-9101-C8B1B879390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2E-4EFF-9101-C8B1B879390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2E-4EFF-9101-C8B1B8793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7C-456C-BC0F-8F28EC47633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7C-456C-BC0F-8F28EC47633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7C-456C-BC0F-8F28EC47633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7C-456C-BC0F-8F28EC47633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C7C-456C-BC0F-8F28EC47633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C7C-456C-BC0F-8F28EC47633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C7C-456C-BC0F-8F28EC47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E63-469B-B793-70BA6015B81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E63-469B-B793-70BA6015B81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E63-469B-B793-70BA6015B819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E63-469B-B793-70BA6015B819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E63-469B-B793-70BA6015B8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E63-469B-B793-70BA6015B81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E63-469B-B793-70BA6015B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A1E-4B94-951A-978548470F50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A1E-4B94-951A-978548470F5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A1E-4B94-951A-978548470F50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A1E-4B94-951A-978548470F50}"/>
              </c:ext>
            </c:extLst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A1E-4B94-951A-978548470F5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A1E-4B94-951A-978548470F5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A1E-4B94-951A-978548470F50}"/>
                </c:ex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A1E-4B94-951A-978548470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1-4406-82D6-EDE21064B3C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1-4406-82D6-EDE21064B3C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1-4406-82D6-EDE21064B3C9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D1-4406-82D6-EDE21064B3C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FD1-4406-82D6-EDE21064B3C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FD1-4406-82D6-EDE21064B3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FD1-4406-82D6-EDE21064B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9C-46FC-B33A-F870896E980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9C-46FC-B33A-F870896E980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9C-46FC-B33A-F870896E980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C9C-46FC-B33A-F870896E980B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9C-46FC-B33A-F870896E980B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9C-46FC-B33A-F870896E980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C9C-46FC-B33A-F870896E980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9C-46FC-B33A-F870896E9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D2-4EBD-A9EB-BD209B8D52B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D2-4EBD-A9EB-BD209B8D52BA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D2-4EBD-A9EB-BD209B8D52B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4D2-4EBD-A9EB-BD209B8D52BA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4D2-4EBD-A9EB-BD209B8D52BA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4D2-4EBD-A9EB-BD209B8D52B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4D2-4EBD-A9EB-BD209B8D52B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4D2-4EBD-A9EB-BD209B8D5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9B5-497D-8F73-82FA953932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9B5-497D-8F73-82FA953932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9B5-497D-8F73-82FA953932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9B5-497D-8F73-82FA953932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B5-497D-8F73-82FA953932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B5-497D-8F73-82FA953932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9B5-497D-8F73-82FA95393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48-48C7-899A-011ACE38AB2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48-48C7-899A-011ACE38AB28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48-48C7-899A-011ACE38AB2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48-48C7-899A-011ACE38AB2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648-48C7-899A-011ACE38AB2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648-48C7-899A-011ACE38AB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48-48C7-899A-011ACE38A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F5-4C0B-8879-DB607F347F2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F5-4C0B-8879-DB607F347F2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F5-4C0B-8879-DB607F347F24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BF5-4C0B-8879-DB607F347F2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BF5-4C0B-8879-DB607F347F2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BF5-4C0B-8879-DB607F347F24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BF5-4C0B-8879-DB607F347F2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BF5-4C0B-8879-DB607F34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D1-4B09-8B3F-C5A406D4726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D1-4B09-8B3F-C5A406D4726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D1-4B09-8B3F-C5A406D47264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0D1-4B09-8B3F-C5A406D4726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0D1-4B09-8B3F-C5A406D4726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0D1-4B09-8B3F-C5A406D4726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0D1-4B09-8B3F-C5A406D4726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0D1-4B09-8B3F-C5A406D47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67F-49A3-A128-194EFEEBD3E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67F-49A3-A128-194EFEEBD3E8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67F-49A3-A128-194EFEEBD3E8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67F-49A3-A128-194EFEEBD3E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67F-49A3-A128-194EFEEBD3E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67F-49A3-A128-194EFEEBD3E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67F-49A3-A128-194EFEEBD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52-4916-A73B-C96AB76E9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52-4916-A73B-C96AB76E957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52-4916-A73B-C96AB76E9576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952-4916-A73B-C96AB76E95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52-4916-A73B-C96AB76E957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52-4916-A73B-C96AB76E957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952-4916-A73B-C96AB76E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92-4ECC-AF79-AB3FAEA3E98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92-4ECC-AF79-AB3FAEA3E98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92-4ECC-AF79-AB3FAEA3E98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692-4ECC-AF79-AB3FAEA3E983}"/>
              </c:ext>
            </c:extLst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692-4ECC-AF79-AB3FAEA3E983}"/>
                </c:ex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692-4ECC-AF79-AB3FAEA3E98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692-4ECC-AF79-AB3FAEA3E98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692-4ECC-AF79-AB3FAEA3E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68E-4159-AAA8-673717381B4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68E-4159-AAA8-673717381B43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68E-4159-AAA8-673717381B43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68E-4159-AAA8-673717381B43}"/>
              </c:ext>
            </c:extLst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68E-4159-AAA8-673717381B43}"/>
                </c:ex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68E-4159-AAA8-673717381B4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68E-4159-AAA8-673717381B4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68E-4159-AAA8-673717381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32-4CAE-A158-CFD755B2929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32-4CAE-A158-CFD755B29294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B32-4CAE-A158-CFD755B29294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B32-4CAE-A158-CFD755B29294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32-4CAE-A158-CFD755B292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B32-4CAE-A158-CFD755B29294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B32-4CAE-A158-CFD755B2929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B32-4CAE-A158-CFD755B2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C0-4D0A-B146-F85A1199B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3C0-4D0A-B146-F85A1199B571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3C0-4D0A-B146-F85A1199B57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C0-4D0A-B146-F85A1199B57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3C0-4D0A-B146-F85A1199B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3C0-4D0A-B146-F85A1199B57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3C0-4D0A-B146-F85A1199B57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3C0-4D0A-B146-F85A1199B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77-4AD5-829B-B63428A2026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77-4AD5-829B-B63428A202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77-4AD5-829B-B63428A2026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77-4AD5-829B-B63428A2026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D77-4AD5-829B-B63428A2026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D77-4AD5-829B-B63428A2026C}"/>
                </c:ex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D77-4AD5-829B-B63428A2026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D77-4AD5-829B-B63428A20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07-4220-9D3A-C3878B8586B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07-4220-9D3A-C3878B8586B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07-4220-9D3A-C3878B8586B0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07-4220-9D3A-C3878B8586B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807-4220-9D3A-C3878B8586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807-4220-9D3A-C3878B8586B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807-4220-9D3A-C3878B8586B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07-4220-9D3A-C3878B858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11/04/2018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11/04/2018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11/04/2018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9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3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Sprint Retrospective meeting</a:t>
            </a:r>
          </a:p>
          <a:p>
            <a:pPr algn="r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93155"/>
              </p:ext>
            </p:extLst>
          </p:nvPr>
        </p:nvGraphicFramePr>
        <p:xfrm>
          <a:off x="622598" y="1484784"/>
          <a:ext cx="10729191" cy="46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113239335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1626536487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xmlns="" val="41169837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s-PE" dirty="0" smtClean="0"/>
                        <a:t>Qué</a:t>
                      </a:r>
                      <a:r>
                        <a:rPr lang="es-PE" baseline="0" dirty="0" smtClean="0"/>
                        <a:t> hicimos bien?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Qué podemos</a:t>
                      </a:r>
                      <a:r>
                        <a:rPr lang="es-PE" baseline="0" dirty="0" smtClean="0"/>
                        <a:t> mejorar ?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Que debemos dejar de hacer</a:t>
                      </a:r>
                      <a:r>
                        <a:rPr lang="es-PE" baseline="0" dirty="0" smtClean="0"/>
                        <a:t> ?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557266"/>
                  </a:ext>
                </a:extLst>
              </a:tr>
              <a:tr h="4102678">
                <a:tc>
                  <a:txBody>
                    <a:bodyPr/>
                    <a:lstStyle/>
                    <a:p>
                      <a:r>
                        <a:rPr lang="es-PE" dirty="0" smtClean="0"/>
                        <a:t>-Haciendo</a:t>
                      </a:r>
                      <a:r>
                        <a:rPr lang="es-PE" baseline="0" dirty="0" smtClean="0"/>
                        <a:t> un desarrollo de calidad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-Validaciones</a:t>
                      </a:r>
                      <a:r>
                        <a:rPr lang="es-PE" baseline="0" dirty="0" smtClean="0"/>
                        <a:t> funcionales y datos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priorizar tareas</a:t>
                      </a:r>
                      <a:endParaRPr lang="es-PE" dirty="0" smtClean="0"/>
                    </a:p>
                    <a:p>
                      <a:r>
                        <a:rPr lang="es-PE" dirty="0" smtClean="0"/>
                        <a:t>-Debemos</a:t>
                      </a:r>
                      <a:r>
                        <a:rPr lang="es-PE" baseline="0" dirty="0" smtClean="0"/>
                        <a:t> documentar las historias a un 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mtClean="0"/>
                        <a:t>-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715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710713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599342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556462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869911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651805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556462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647841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634893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501730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458680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172721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985449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75964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715193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682164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872888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672269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705209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7115660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470073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142582553"/>
              </p:ext>
            </p:extLst>
          </p:nvPr>
        </p:nvGraphicFramePr>
        <p:xfrm>
          <a:off x="3960110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85837042"/>
              </p:ext>
            </p:extLst>
          </p:nvPr>
        </p:nvGraphicFramePr>
        <p:xfrm>
          <a:off x="4929005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3554540570"/>
              </p:ext>
            </p:extLst>
          </p:nvPr>
        </p:nvGraphicFramePr>
        <p:xfrm>
          <a:off x="5616322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7083520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839102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675342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358093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1054967937"/>
              </p:ext>
            </p:extLst>
          </p:nvPr>
        </p:nvGraphicFramePr>
        <p:xfrm>
          <a:off x="3168023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723808516"/>
              </p:ext>
            </p:extLst>
          </p:nvPr>
        </p:nvGraphicFramePr>
        <p:xfrm>
          <a:off x="2350790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536687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73933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343548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72101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2585355921"/>
              </p:ext>
            </p:extLst>
          </p:nvPr>
        </p:nvGraphicFramePr>
        <p:xfrm>
          <a:off x="6767737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532933979"/>
              </p:ext>
            </p:extLst>
          </p:nvPr>
        </p:nvGraphicFramePr>
        <p:xfrm>
          <a:off x="7592114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4134949818"/>
              </p:ext>
            </p:extLst>
          </p:nvPr>
        </p:nvGraphicFramePr>
        <p:xfrm>
          <a:off x="8608593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815863841"/>
              </p:ext>
            </p:extLst>
          </p:nvPr>
        </p:nvGraphicFramePr>
        <p:xfrm>
          <a:off x="9581865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713026084"/>
              </p:ext>
            </p:extLst>
          </p:nvPr>
        </p:nvGraphicFramePr>
        <p:xfrm>
          <a:off x="10534639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713691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686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811711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662957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480834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320771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149957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159991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8010260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988287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869537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869924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5390" y="3345526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265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30610" y="1988516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12" y="901763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4608" y="341163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76" y="2278280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17365" y="3654782"/>
            <a:ext cx="2422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00B050"/>
                </a:solidFill>
              </a:rPr>
              <a:t>Deberá tener una opción para cerrar el vuelo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-21409" y="4327635"/>
            <a:ext cx="25987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-No vuelos </a:t>
            </a:r>
            <a:r>
              <a:rPr lang="es-PE" sz="1400" dirty="0" err="1" smtClean="0"/>
              <a:t>nill</a:t>
            </a:r>
            <a:r>
              <a:rPr lang="es-PE" sz="1400" dirty="0" smtClean="0"/>
              <a:t> , 9998</a:t>
            </a:r>
          </a:p>
          <a:p>
            <a:r>
              <a:rPr lang="es-PE" sz="1400" dirty="0" smtClean="0"/>
              <a:t>-Mostrar vuelos con 4 </a:t>
            </a:r>
            <a:r>
              <a:rPr lang="es-PE" sz="1400" dirty="0" smtClean="0"/>
              <a:t>horas</a:t>
            </a:r>
          </a:p>
          <a:p>
            <a:r>
              <a:rPr lang="es-PE" sz="1400" dirty="0" smtClean="0"/>
              <a:t>antes </a:t>
            </a:r>
            <a:r>
              <a:rPr lang="es-PE" sz="1400" dirty="0" smtClean="0"/>
              <a:t>de su fecha de </a:t>
            </a:r>
            <a:r>
              <a:rPr lang="es-PE" sz="1400" dirty="0" smtClean="0"/>
              <a:t>arribo</a:t>
            </a:r>
            <a:endParaRPr lang="es-PE" sz="1400" dirty="0" smtClean="0"/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4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7263922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92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4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406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18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628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2904783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748" y="1120085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/>
              <a:t>-Diferenciar la modalidad en </a:t>
            </a:r>
            <a:endParaRPr lang="es-PE" sz="1400" dirty="0" smtClean="0"/>
          </a:p>
          <a:p>
            <a:r>
              <a:rPr lang="es-PE" sz="1400" dirty="0" smtClean="0"/>
              <a:t>la </a:t>
            </a:r>
            <a:r>
              <a:rPr lang="es-PE" sz="1400" dirty="0" smtClean="0"/>
              <a:t>guía </a:t>
            </a:r>
            <a:r>
              <a:rPr lang="es-PE" sz="1400" dirty="0" smtClean="0"/>
              <a:t>Y </a:t>
            </a:r>
            <a:r>
              <a:rPr lang="es-PE" sz="1400" dirty="0" smtClean="0"/>
              <a:t>si son </a:t>
            </a:r>
            <a:endParaRPr lang="es-PE" sz="1400" dirty="0" smtClean="0"/>
          </a:p>
          <a:p>
            <a:r>
              <a:rPr lang="es-PE" sz="1400" dirty="0" smtClean="0"/>
              <a:t>códigos </a:t>
            </a:r>
            <a:r>
              <a:rPr lang="es-PE" sz="1400" dirty="0" smtClean="0"/>
              <a:t>02(tipo de ingreso) </a:t>
            </a:r>
          </a:p>
          <a:p>
            <a:r>
              <a:rPr lang="es-PE" sz="1400" dirty="0" smtClean="0"/>
              <a:t>no </a:t>
            </a:r>
            <a:r>
              <a:rPr lang="es-PE" sz="1400" dirty="0" smtClean="0"/>
              <a:t>mostrar</a:t>
            </a:r>
          </a:p>
          <a:p>
            <a:endParaRPr lang="es-PE" sz="1400" dirty="0" smtClean="0"/>
          </a:p>
          <a:p>
            <a:r>
              <a:rPr lang="es-PE" sz="1400" dirty="0" smtClean="0"/>
              <a:t>-Para anexo7 master e hijo</a:t>
            </a:r>
          </a:p>
          <a:p>
            <a:r>
              <a:rPr lang="es-PE" sz="1400" dirty="0" smtClean="0"/>
              <a:t> estará bloqueado para los</a:t>
            </a:r>
          </a:p>
          <a:p>
            <a:r>
              <a:rPr lang="es-PE" sz="1400" dirty="0" smtClean="0"/>
              <a:t> terminales diferentes a 3507</a:t>
            </a:r>
          </a:p>
          <a:p>
            <a:endParaRPr lang="es-PE" dirty="0" smtClean="0"/>
          </a:p>
          <a:p>
            <a:r>
              <a:rPr lang="es-PE" sz="1400" dirty="0" smtClean="0"/>
              <a:t>-</a:t>
            </a:r>
            <a:r>
              <a:rPr lang="es-PE" sz="1400" dirty="0" smtClean="0"/>
              <a:t>Hay transmisiones </a:t>
            </a:r>
            <a:r>
              <a:rPr lang="es-PE" sz="1400" dirty="0" smtClean="0"/>
              <a:t>manuales, </a:t>
            </a:r>
          </a:p>
          <a:p>
            <a:r>
              <a:rPr lang="es-PE" sz="1400" dirty="0" smtClean="0"/>
              <a:t>no </a:t>
            </a:r>
            <a:r>
              <a:rPr lang="es-PE" sz="1400" dirty="0" smtClean="0"/>
              <a:t>hay forma para </a:t>
            </a:r>
          </a:p>
          <a:p>
            <a:r>
              <a:rPr lang="es-PE" sz="1400" dirty="0" smtClean="0"/>
              <a:t>considerar eso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60814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“ADICION DE GUIA”,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24947</TotalTime>
  <Words>1100</Words>
  <Application>Microsoft Office PowerPoint</Application>
  <PresentationFormat>Personalizado</PresentationFormat>
  <Paragraphs>303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627</cp:revision>
  <cp:lastPrinted>2017-03-23T15:18:37Z</cp:lastPrinted>
  <dcterms:created xsi:type="dcterms:W3CDTF">2015-08-27T17:17:10Z</dcterms:created>
  <dcterms:modified xsi:type="dcterms:W3CDTF">2018-04-11T19:49:16Z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