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1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image" Target="../media/image15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svg"/><Relationship Id="rId1" Type="http://schemas.openxmlformats.org/officeDocument/2006/relationships/image" Target="../media/image24.png"/><Relationship Id="rId6" Type="http://schemas.openxmlformats.org/officeDocument/2006/relationships/image" Target="../media/image29.svg"/><Relationship Id="rId5" Type="http://schemas.openxmlformats.org/officeDocument/2006/relationships/image" Target="../media/image28.png"/><Relationship Id="rId4" Type="http://schemas.openxmlformats.org/officeDocument/2006/relationships/image" Target="../media/image27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9D0CC8D-E58A-47A7-B8A4-494E2F1C8D5B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37667450-51B3-483B-A5D4-94B82F83C0B1}">
      <dgm:prSet/>
      <dgm:spPr/>
      <dgm:t>
        <a:bodyPr/>
        <a:lstStyle/>
        <a:p>
          <a:pPr>
            <a:defRPr cap="all"/>
          </a:pPr>
          <a:r>
            <a:rPr lang="es-MX" dirty="0"/>
            <a:t>Modelo del entorno</a:t>
          </a:r>
          <a:endParaRPr lang="en-US" dirty="0"/>
        </a:p>
      </dgm:t>
    </dgm:pt>
    <dgm:pt modelId="{9E567773-4F3F-40B2-ABB2-2652940861FE}" type="parTrans" cxnId="{2D686B72-61D1-442F-99D8-79DFC54110B8}">
      <dgm:prSet/>
      <dgm:spPr/>
      <dgm:t>
        <a:bodyPr/>
        <a:lstStyle/>
        <a:p>
          <a:endParaRPr lang="en-US"/>
        </a:p>
      </dgm:t>
    </dgm:pt>
    <dgm:pt modelId="{FBA79B98-5B38-42DE-BC54-015CD910C02F}" type="sibTrans" cxnId="{2D686B72-61D1-442F-99D8-79DFC54110B8}">
      <dgm:prSet/>
      <dgm:spPr/>
      <dgm:t>
        <a:bodyPr/>
        <a:lstStyle/>
        <a:p>
          <a:endParaRPr lang="en-US"/>
        </a:p>
      </dgm:t>
    </dgm:pt>
    <dgm:pt modelId="{E44E9FD9-C721-4AC4-B79E-DBEB5BB8B65A}">
      <dgm:prSet/>
      <dgm:spPr/>
      <dgm:t>
        <a:bodyPr/>
        <a:lstStyle/>
        <a:p>
          <a:pPr>
            <a:defRPr cap="all"/>
          </a:pPr>
          <a:r>
            <a:rPr lang="es-MX" dirty="0"/>
            <a:t>Razonamiento y planificación</a:t>
          </a:r>
          <a:endParaRPr lang="en-US" dirty="0"/>
        </a:p>
      </dgm:t>
    </dgm:pt>
    <dgm:pt modelId="{C7401DF5-8AAA-47E7-9E5C-DB9E33AA7342}" type="parTrans" cxnId="{230CB869-02DC-458D-A676-2B4DFE0A0F2C}">
      <dgm:prSet/>
      <dgm:spPr/>
      <dgm:t>
        <a:bodyPr/>
        <a:lstStyle/>
        <a:p>
          <a:endParaRPr lang="en-US"/>
        </a:p>
      </dgm:t>
    </dgm:pt>
    <dgm:pt modelId="{B83DF04B-AEDC-4F90-8989-4458E5428B76}" type="sibTrans" cxnId="{230CB869-02DC-458D-A676-2B4DFE0A0F2C}">
      <dgm:prSet/>
      <dgm:spPr/>
      <dgm:t>
        <a:bodyPr/>
        <a:lstStyle/>
        <a:p>
          <a:endParaRPr lang="en-US"/>
        </a:p>
      </dgm:t>
    </dgm:pt>
    <dgm:pt modelId="{30FD1B2B-4158-48EE-88CB-CDF4400BAC86}">
      <dgm:prSet/>
      <dgm:spPr/>
      <dgm:t>
        <a:bodyPr/>
        <a:lstStyle/>
        <a:p>
          <a:pPr>
            <a:defRPr cap="all"/>
          </a:pPr>
          <a:r>
            <a:rPr lang="es-MX"/>
            <a:t>Toma de decisiones eficiente</a:t>
          </a:r>
          <a:endParaRPr lang="en-US"/>
        </a:p>
      </dgm:t>
    </dgm:pt>
    <dgm:pt modelId="{FDA3ED8F-CF5C-4754-9CC3-EDC6553A262F}" type="parTrans" cxnId="{6D27FA2D-2386-4CE7-B6E8-282804BB8FC1}">
      <dgm:prSet/>
      <dgm:spPr/>
      <dgm:t>
        <a:bodyPr/>
        <a:lstStyle/>
        <a:p>
          <a:endParaRPr lang="en-US"/>
        </a:p>
      </dgm:t>
    </dgm:pt>
    <dgm:pt modelId="{004A73D9-10EE-4965-9AA2-7CA2E3299825}" type="sibTrans" cxnId="{6D27FA2D-2386-4CE7-B6E8-282804BB8FC1}">
      <dgm:prSet/>
      <dgm:spPr/>
      <dgm:t>
        <a:bodyPr/>
        <a:lstStyle/>
        <a:p>
          <a:endParaRPr lang="en-US"/>
        </a:p>
      </dgm:t>
    </dgm:pt>
    <dgm:pt modelId="{0B571F71-A4E7-4CD7-9F58-FF637E82A760}">
      <dgm:prSet/>
      <dgm:spPr/>
      <dgm:t>
        <a:bodyPr/>
        <a:lstStyle/>
        <a:p>
          <a:pPr>
            <a:defRPr cap="all"/>
          </a:pPr>
          <a:r>
            <a:rPr lang="es-MX"/>
            <a:t>Flexibilidad y adaptabilidad</a:t>
          </a:r>
          <a:endParaRPr lang="en-US"/>
        </a:p>
      </dgm:t>
    </dgm:pt>
    <dgm:pt modelId="{0F308947-E5F0-44FE-B2B6-14BD70755A13}" type="parTrans" cxnId="{F0A21AD0-3EA8-4A25-B6D5-0A6B2785E41D}">
      <dgm:prSet/>
      <dgm:spPr/>
      <dgm:t>
        <a:bodyPr/>
        <a:lstStyle/>
        <a:p>
          <a:endParaRPr lang="en-US"/>
        </a:p>
      </dgm:t>
    </dgm:pt>
    <dgm:pt modelId="{D746FAC7-3321-4F31-87E7-225BD0BF9310}" type="sibTrans" cxnId="{F0A21AD0-3EA8-4A25-B6D5-0A6B2785E41D}">
      <dgm:prSet/>
      <dgm:spPr/>
      <dgm:t>
        <a:bodyPr/>
        <a:lstStyle/>
        <a:p>
          <a:endParaRPr lang="en-US"/>
        </a:p>
      </dgm:t>
    </dgm:pt>
    <dgm:pt modelId="{3507ED99-C17F-4B5E-8836-591F49378A08}" type="pres">
      <dgm:prSet presAssocID="{99D0CC8D-E58A-47A7-B8A4-494E2F1C8D5B}" presName="root" presStyleCnt="0">
        <dgm:presLayoutVars>
          <dgm:dir/>
          <dgm:resizeHandles val="exact"/>
        </dgm:presLayoutVars>
      </dgm:prSet>
      <dgm:spPr/>
    </dgm:pt>
    <dgm:pt modelId="{0F2CB98B-F481-44D5-8F32-BC8A21138CDA}" type="pres">
      <dgm:prSet presAssocID="{37667450-51B3-483B-A5D4-94B82F83C0B1}" presName="compNode" presStyleCnt="0"/>
      <dgm:spPr/>
    </dgm:pt>
    <dgm:pt modelId="{2989A1D8-CD05-447C-8AA9-BC06C6B2380A}" type="pres">
      <dgm:prSet presAssocID="{37667450-51B3-483B-A5D4-94B82F83C0B1}" presName="iconBgRect" presStyleLbl="bgShp" presStyleIdx="0" presStyleCnt="4"/>
      <dgm:spPr/>
    </dgm:pt>
    <dgm:pt modelId="{9B45C1A4-D22D-400C-98F4-86AA9A07A6D3}" type="pres">
      <dgm:prSet presAssocID="{37667450-51B3-483B-A5D4-94B82F83C0B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entario urgente"/>
        </a:ext>
      </dgm:extLst>
    </dgm:pt>
    <dgm:pt modelId="{B824D713-475E-405D-8D09-7C9C58D95DF2}" type="pres">
      <dgm:prSet presAssocID="{37667450-51B3-483B-A5D4-94B82F83C0B1}" presName="spaceRect" presStyleCnt="0"/>
      <dgm:spPr/>
    </dgm:pt>
    <dgm:pt modelId="{7D7762BA-76A5-4595-97BA-CC3B71FD47E5}" type="pres">
      <dgm:prSet presAssocID="{37667450-51B3-483B-A5D4-94B82F83C0B1}" presName="textRect" presStyleLbl="revTx" presStyleIdx="0" presStyleCnt="4">
        <dgm:presLayoutVars>
          <dgm:chMax val="1"/>
          <dgm:chPref val="1"/>
        </dgm:presLayoutVars>
      </dgm:prSet>
      <dgm:spPr/>
    </dgm:pt>
    <dgm:pt modelId="{0145639A-61A5-420E-9BE8-0F3C69442692}" type="pres">
      <dgm:prSet presAssocID="{FBA79B98-5B38-42DE-BC54-015CD910C02F}" presName="sibTrans" presStyleCnt="0"/>
      <dgm:spPr/>
    </dgm:pt>
    <dgm:pt modelId="{294019AB-FA51-489A-9544-5E589D8874F8}" type="pres">
      <dgm:prSet presAssocID="{E44E9FD9-C721-4AC4-B79E-DBEB5BB8B65A}" presName="compNode" presStyleCnt="0"/>
      <dgm:spPr/>
    </dgm:pt>
    <dgm:pt modelId="{F127CE11-7E64-4073-B261-EA90F65BA1E5}" type="pres">
      <dgm:prSet presAssocID="{E44E9FD9-C721-4AC4-B79E-DBEB5BB8B65A}" presName="iconBgRect" presStyleLbl="bgShp" presStyleIdx="1" presStyleCnt="4"/>
      <dgm:spPr/>
    </dgm:pt>
    <dgm:pt modelId="{2660BCB4-140D-49AA-9F48-D132789532BE}" type="pres">
      <dgm:prSet presAssocID="{E44E9FD9-C721-4AC4-B79E-DBEB5BB8B65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con viñetas"/>
        </a:ext>
      </dgm:extLst>
    </dgm:pt>
    <dgm:pt modelId="{0C1FB411-7384-48D0-8205-7AF24FA9AABA}" type="pres">
      <dgm:prSet presAssocID="{E44E9FD9-C721-4AC4-B79E-DBEB5BB8B65A}" presName="spaceRect" presStyleCnt="0"/>
      <dgm:spPr/>
    </dgm:pt>
    <dgm:pt modelId="{CC25412E-F878-49C5-8F03-7FC61EA4CCC5}" type="pres">
      <dgm:prSet presAssocID="{E44E9FD9-C721-4AC4-B79E-DBEB5BB8B65A}" presName="textRect" presStyleLbl="revTx" presStyleIdx="1" presStyleCnt="4">
        <dgm:presLayoutVars>
          <dgm:chMax val="1"/>
          <dgm:chPref val="1"/>
        </dgm:presLayoutVars>
      </dgm:prSet>
      <dgm:spPr/>
    </dgm:pt>
    <dgm:pt modelId="{18B381C2-2699-41B9-912C-5A4B3D2D6380}" type="pres">
      <dgm:prSet presAssocID="{B83DF04B-AEDC-4F90-8989-4458E5428B76}" presName="sibTrans" presStyleCnt="0"/>
      <dgm:spPr/>
    </dgm:pt>
    <dgm:pt modelId="{8A3E9359-3DE7-48E4-93F1-ADCF4F63FB5F}" type="pres">
      <dgm:prSet presAssocID="{30FD1B2B-4158-48EE-88CB-CDF4400BAC86}" presName="compNode" presStyleCnt="0"/>
      <dgm:spPr/>
    </dgm:pt>
    <dgm:pt modelId="{E0AA15F9-456D-4FD2-9EAD-9F97BD2BEF57}" type="pres">
      <dgm:prSet presAssocID="{30FD1B2B-4158-48EE-88CB-CDF4400BAC86}" presName="iconBgRect" presStyleLbl="bgShp" presStyleIdx="2" presStyleCnt="4"/>
      <dgm:spPr/>
    </dgm:pt>
    <dgm:pt modelId="{108BB5E9-7635-4B26-8A65-1210C5F36D79}" type="pres">
      <dgm:prSet presAssocID="{30FD1B2B-4158-48EE-88CB-CDF4400BAC8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ortátil seguro"/>
        </a:ext>
      </dgm:extLst>
    </dgm:pt>
    <dgm:pt modelId="{1044B434-AF85-4822-809B-A936526C3878}" type="pres">
      <dgm:prSet presAssocID="{30FD1B2B-4158-48EE-88CB-CDF4400BAC86}" presName="spaceRect" presStyleCnt="0"/>
      <dgm:spPr/>
    </dgm:pt>
    <dgm:pt modelId="{2A22151F-AA3E-4148-800B-8BA7AA0D5A99}" type="pres">
      <dgm:prSet presAssocID="{30FD1B2B-4158-48EE-88CB-CDF4400BAC86}" presName="textRect" presStyleLbl="revTx" presStyleIdx="2" presStyleCnt="4">
        <dgm:presLayoutVars>
          <dgm:chMax val="1"/>
          <dgm:chPref val="1"/>
        </dgm:presLayoutVars>
      </dgm:prSet>
      <dgm:spPr/>
    </dgm:pt>
    <dgm:pt modelId="{8AAD22F7-ADCC-41E4-AA21-3AA55C5BCA6F}" type="pres">
      <dgm:prSet presAssocID="{004A73D9-10EE-4965-9AA2-7CA2E3299825}" presName="sibTrans" presStyleCnt="0"/>
      <dgm:spPr/>
    </dgm:pt>
    <dgm:pt modelId="{2E1D416F-DBE8-4A9B-BF6E-3A3BB33FA902}" type="pres">
      <dgm:prSet presAssocID="{0B571F71-A4E7-4CD7-9F58-FF637E82A760}" presName="compNode" presStyleCnt="0"/>
      <dgm:spPr/>
    </dgm:pt>
    <dgm:pt modelId="{5EC03397-F50B-44DC-B574-BEF8513C71B5}" type="pres">
      <dgm:prSet presAssocID="{0B571F71-A4E7-4CD7-9F58-FF637E82A760}" presName="iconBgRect" presStyleLbl="bgShp" presStyleIdx="3" presStyleCnt="4"/>
      <dgm:spPr/>
    </dgm:pt>
    <dgm:pt modelId="{A7BCD474-C4FD-4769-8258-40114E4AE14C}" type="pres">
      <dgm:prSet presAssocID="{0B571F71-A4E7-4CD7-9F58-FF637E82A760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uella digital"/>
        </a:ext>
      </dgm:extLst>
    </dgm:pt>
    <dgm:pt modelId="{737ABCF5-B1A9-4ACF-BBAF-4803DE48468B}" type="pres">
      <dgm:prSet presAssocID="{0B571F71-A4E7-4CD7-9F58-FF637E82A760}" presName="spaceRect" presStyleCnt="0"/>
      <dgm:spPr/>
    </dgm:pt>
    <dgm:pt modelId="{C53630E7-0B98-473A-A2DC-7D790D9ED1B9}" type="pres">
      <dgm:prSet presAssocID="{0B571F71-A4E7-4CD7-9F58-FF637E82A760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6D27FA2D-2386-4CE7-B6E8-282804BB8FC1}" srcId="{99D0CC8D-E58A-47A7-B8A4-494E2F1C8D5B}" destId="{30FD1B2B-4158-48EE-88CB-CDF4400BAC86}" srcOrd="2" destOrd="0" parTransId="{FDA3ED8F-CF5C-4754-9CC3-EDC6553A262F}" sibTransId="{004A73D9-10EE-4965-9AA2-7CA2E3299825}"/>
    <dgm:cxn modelId="{8FCDAA43-CC44-4691-841C-B68CA44B8F55}" type="presOf" srcId="{0B571F71-A4E7-4CD7-9F58-FF637E82A760}" destId="{C53630E7-0B98-473A-A2DC-7D790D9ED1B9}" srcOrd="0" destOrd="0" presId="urn:microsoft.com/office/officeart/2018/5/layout/IconCircleLabelList"/>
    <dgm:cxn modelId="{230CB869-02DC-458D-A676-2B4DFE0A0F2C}" srcId="{99D0CC8D-E58A-47A7-B8A4-494E2F1C8D5B}" destId="{E44E9FD9-C721-4AC4-B79E-DBEB5BB8B65A}" srcOrd="1" destOrd="0" parTransId="{C7401DF5-8AAA-47E7-9E5C-DB9E33AA7342}" sibTransId="{B83DF04B-AEDC-4F90-8989-4458E5428B76}"/>
    <dgm:cxn modelId="{2D686B72-61D1-442F-99D8-79DFC54110B8}" srcId="{99D0CC8D-E58A-47A7-B8A4-494E2F1C8D5B}" destId="{37667450-51B3-483B-A5D4-94B82F83C0B1}" srcOrd="0" destOrd="0" parTransId="{9E567773-4F3F-40B2-ABB2-2652940861FE}" sibTransId="{FBA79B98-5B38-42DE-BC54-015CD910C02F}"/>
    <dgm:cxn modelId="{FDAC22AA-0058-492D-B0FF-427B01660A56}" type="presOf" srcId="{99D0CC8D-E58A-47A7-B8A4-494E2F1C8D5B}" destId="{3507ED99-C17F-4B5E-8836-591F49378A08}" srcOrd="0" destOrd="0" presId="urn:microsoft.com/office/officeart/2018/5/layout/IconCircleLabelList"/>
    <dgm:cxn modelId="{1F53BDC8-0EB9-454B-947B-B9FB383BD0E2}" type="presOf" srcId="{30FD1B2B-4158-48EE-88CB-CDF4400BAC86}" destId="{2A22151F-AA3E-4148-800B-8BA7AA0D5A99}" srcOrd="0" destOrd="0" presId="urn:microsoft.com/office/officeart/2018/5/layout/IconCircleLabelList"/>
    <dgm:cxn modelId="{F0A21AD0-3EA8-4A25-B6D5-0A6B2785E41D}" srcId="{99D0CC8D-E58A-47A7-B8A4-494E2F1C8D5B}" destId="{0B571F71-A4E7-4CD7-9F58-FF637E82A760}" srcOrd="3" destOrd="0" parTransId="{0F308947-E5F0-44FE-B2B6-14BD70755A13}" sibTransId="{D746FAC7-3321-4F31-87E7-225BD0BF9310}"/>
    <dgm:cxn modelId="{D881D5EA-58E3-4FED-9330-D5BA8D07345F}" type="presOf" srcId="{E44E9FD9-C721-4AC4-B79E-DBEB5BB8B65A}" destId="{CC25412E-F878-49C5-8F03-7FC61EA4CCC5}" srcOrd="0" destOrd="0" presId="urn:microsoft.com/office/officeart/2018/5/layout/IconCircleLabelList"/>
    <dgm:cxn modelId="{B23DF5FB-5702-4403-B12A-52449BD913E0}" type="presOf" srcId="{37667450-51B3-483B-A5D4-94B82F83C0B1}" destId="{7D7762BA-76A5-4595-97BA-CC3B71FD47E5}" srcOrd="0" destOrd="0" presId="urn:microsoft.com/office/officeart/2018/5/layout/IconCircleLabelList"/>
    <dgm:cxn modelId="{FA915D08-7771-47FD-8949-08EC3084ABD0}" type="presParOf" srcId="{3507ED99-C17F-4B5E-8836-591F49378A08}" destId="{0F2CB98B-F481-44D5-8F32-BC8A21138CDA}" srcOrd="0" destOrd="0" presId="urn:microsoft.com/office/officeart/2018/5/layout/IconCircleLabelList"/>
    <dgm:cxn modelId="{68DD3565-3060-480D-9437-7643DF7C27D7}" type="presParOf" srcId="{0F2CB98B-F481-44D5-8F32-BC8A21138CDA}" destId="{2989A1D8-CD05-447C-8AA9-BC06C6B2380A}" srcOrd="0" destOrd="0" presId="urn:microsoft.com/office/officeart/2018/5/layout/IconCircleLabelList"/>
    <dgm:cxn modelId="{C6F150AD-3724-431E-8CDA-6C3B0ECBCE37}" type="presParOf" srcId="{0F2CB98B-F481-44D5-8F32-BC8A21138CDA}" destId="{9B45C1A4-D22D-400C-98F4-86AA9A07A6D3}" srcOrd="1" destOrd="0" presId="urn:microsoft.com/office/officeart/2018/5/layout/IconCircleLabelList"/>
    <dgm:cxn modelId="{94A70FA5-8969-442C-904E-EE0D7CD4E523}" type="presParOf" srcId="{0F2CB98B-F481-44D5-8F32-BC8A21138CDA}" destId="{B824D713-475E-405D-8D09-7C9C58D95DF2}" srcOrd="2" destOrd="0" presId="urn:microsoft.com/office/officeart/2018/5/layout/IconCircleLabelList"/>
    <dgm:cxn modelId="{EFD0BCD2-66D4-4909-AD0B-CEDCD7EF7939}" type="presParOf" srcId="{0F2CB98B-F481-44D5-8F32-BC8A21138CDA}" destId="{7D7762BA-76A5-4595-97BA-CC3B71FD47E5}" srcOrd="3" destOrd="0" presId="urn:microsoft.com/office/officeart/2018/5/layout/IconCircleLabelList"/>
    <dgm:cxn modelId="{32A28EA1-D2E9-4ADA-AC6E-163C56C5BE5C}" type="presParOf" srcId="{3507ED99-C17F-4B5E-8836-591F49378A08}" destId="{0145639A-61A5-420E-9BE8-0F3C69442692}" srcOrd="1" destOrd="0" presId="urn:microsoft.com/office/officeart/2018/5/layout/IconCircleLabelList"/>
    <dgm:cxn modelId="{3672ACE7-444A-4654-8610-9FDBF4BF1F3B}" type="presParOf" srcId="{3507ED99-C17F-4B5E-8836-591F49378A08}" destId="{294019AB-FA51-489A-9544-5E589D8874F8}" srcOrd="2" destOrd="0" presId="urn:microsoft.com/office/officeart/2018/5/layout/IconCircleLabelList"/>
    <dgm:cxn modelId="{5F0A7E80-9422-4F95-B8FA-63BFC8E912FC}" type="presParOf" srcId="{294019AB-FA51-489A-9544-5E589D8874F8}" destId="{F127CE11-7E64-4073-B261-EA90F65BA1E5}" srcOrd="0" destOrd="0" presId="urn:microsoft.com/office/officeart/2018/5/layout/IconCircleLabelList"/>
    <dgm:cxn modelId="{FD97A645-6CD3-4D2E-821C-502A65ADEC6D}" type="presParOf" srcId="{294019AB-FA51-489A-9544-5E589D8874F8}" destId="{2660BCB4-140D-49AA-9F48-D132789532BE}" srcOrd="1" destOrd="0" presId="urn:microsoft.com/office/officeart/2018/5/layout/IconCircleLabelList"/>
    <dgm:cxn modelId="{90921733-E37C-4562-8892-1AFFBB3EB1E1}" type="presParOf" srcId="{294019AB-FA51-489A-9544-5E589D8874F8}" destId="{0C1FB411-7384-48D0-8205-7AF24FA9AABA}" srcOrd="2" destOrd="0" presId="urn:microsoft.com/office/officeart/2018/5/layout/IconCircleLabelList"/>
    <dgm:cxn modelId="{C1370390-F1D6-4971-BFB5-7DFF8FEC2E2E}" type="presParOf" srcId="{294019AB-FA51-489A-9544-5E589D8874F8}" destId="{CC25412E-F878-49C5-8F03-7FC61EA4CCC5}" srcOrd="3" destOrd="0" presId="urn:microsoft.com/office/officeart/2018/5/layout/IconCircleLabelList"/>
    <dgm:cxn modelId="{F0759944-D8E8-4DAA-A29B-4B98AEF38997}" type="presParOf" srcId="{3507ED99-C17F-4B5E-8836-591F49378A08}" destId="{18B381C2-2699-41B9-912C-5A4B3D2D6380}" srcOrd="3" destOrd="0" presId="urn:microsoft.com/office/officeart/2018/5/layout/IconCircleLabelList"/>
    <dgm:cxn modelId="{2271CCEC-654A-44DD-A393-CA4FED71A5C5}" type="presParOf" srcId="{3507ED99-C17F-4B5E-8836-591F49378A08}" destId="{8A3E9359-3DE7-48E4-93F1-ADCF4F63FB5F}" srcOrd="4" destOrd="0" presId="urn:microsoft.com/office/officeart/2018/5/layout/IconCircleLabelList"/>
    <dgm:cxn modelId="{D069CDED-8F9D-4E34-B9D8-9FFE5A5FECDD}" type="presParOf" srcId="{8A3E9359-3DE7-48E4-93F1-ADCF4F63FB5F}" destId="{E0AA15F9-456D-4FD2-9EAD-9F97BD2BEF57}" srcOrd="0" destOrd="0" presId="urn:microsoft.com/office/officeart/2018/5/layout/IconCircleLabelList"/>
    <dgm:cxn modelId="{BCD9E1FA-F4CA-496E-B905-1B809A686C3F}" type="presParOf" srcId="{8A3E9359-3DE7-48E4-93F1-ADCF4F63FB5F}" destId="{108BB5E9-7635-4B26-8A65-1210C5F36D79}" srcOrd="1" destOrd="0" presId="urn:microsoft.com/office/officeart/2018/5/layout/IconCircleLabelList"/>
    <dgm:cxn modelId="{A49E2E8E-E8E8-4A7E-9971-A089D337C0BA}" type="presParOf" srcId="{8A3E9359-3DE7-48E4-93F1-ADCF4F63FB5F}" destId="{1044B434-AF85-4822-809B-A936526C3878}" srcOrd="2" destOrd="0" presId="urn:microsoft.com/office/officeart/2018/5/layout/IconCircleLabelList"/>
    <dgm:cxn modelId="{45A06A1E-F24E-4947-B8F6-73419E0FDC77}" type="presParOf" srcId="{8A3E9359-3DE7-48E4-93F1-ADCF4F63FB5F}" destId="{2A22151F-AA3E-4148-800B-8BA7AA0D5A99}" srcOrd="3" destOrd="0" presId="urn:microsoft.com/office/officeart/2018/5/layout/IconCircleLabelList"/>
    <dgm:cxn modelId="{6971F520-E94D-4E6F-9101-E61862B4D216}" type="presParOf" srcId="{3507ED99-C17F-4B5E-8836-591F49378A08}" destId="{8AAD22F7-ADCC-41E4-AA21-3AA55C5BCA6F}" srcOrd="5" destOrd="0" presId="urn:microsoft.com/office/officeart/2018/5/layout/IconCircleLabelList"/>
    <dgm:cxn modelId="{6D4A0069-6D6B-4188-90F7-8D38DEEF02FC}" type="presParOf" srcId="{3507ED99-C17F-4B5E-8836-591F49378A08}" destId="{2E1D416F-DBE8-4A9B-BF6E-3A3BB33FA902}" srcOrd="6" destOrd="0" presId="urn:microsoft.com/office/officeart/2018/5/layout/IconCircleLabelList"/>
    <dgm:cxn modelId="{D9A2A1CF-D7EB-4B4C-9976-93D124D0E91A}" type="presParOf" srcId="{2E1D416F-DBE8-4A9B-BF6E-3A3BB33FA902}" destId="{5EC03397-F50B-44DC-B574-BEF8513C71B5}" srcOrd="0" destOrd="0" presId="urn:microsoft.com/office/officeart/2018/5/layout/IconCircleLabelList"/>
    <dgm:cxn modelId="{031F556B-1611-49FB-85C4-4AE67BBDEE5E}" type="presParOf" srcId="{2E1D416F-DBE8-4A9B-BF6E-3A3BB33FA902}" destId="{A7BCD474-C4FD-4769-8258-40114E4AE14C}" srcOrd="1" destOrd="0" presId="urn:microsoft.com/office/officeart/2018/5/layout/IconCircleLabelList"/>
    <dgm:cxn modelId="{A0CC9D6C-AC59-4C4E-8062-07EA66D659E9}" type="presParOf" srcId="{2E1D416F-DBE8-4A9B-BF6E-3A3BB33FA902}" destId="{737ABCF5-B1A9-4ACF-BBAF-4803DE48468B}" srcOrd="2" destOrd="0" presId="urn:microsoft.com/office/officeart/2018/5/layout/IconCircleLabelList"/>
    <dgm:cxn modelId="{77CAF606-748B-4263-BB97-AA9684CBAE7B}" type="presParOf" srcId="{2E1D416F-DBE8-4A9B-BF6E-3A3BB33FA902}" destId="{C53630E7-0B98-473A-A2DC-7D790D9ED1B9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BE1ED08-B07F-4721-AD9A-DD693B73341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F04C2197-5FBD-463A-817D-4DD6D6FC56FA}">
      <dgm:prSet/>
      <dgm:spPr/>
      <dgm:t>
        <a:bodyPr/>
        <a:lstStyle/>
        <a:p>
          <a:r>
            <a:rPr lang="es-MX"/>
            <a:t>Procesamiento de Lenguaje Natural (NLP)</a:t>
          </a:r>
          <a:endParaRPr lang="en-US"/>
        </a:p>
      </dgm:t>
    </dgm:pt>
    <dgm:pt modelId="{45443AA4-2AAC-4212-88D2-9C215328CBA7}" type="parTrans" cxnId="{F25A5797-8EC2-4B55-8AE5-4066B2BEF2A5}">
      <dgm:prSet/>
      <dgm:spPr/>
      <dgm:t>
        <a:bodyPr/>
        <a:lstStyle/>
        <a:p>
          <a:endParaRPr lang="en-US"/>
        </a:p>
      </dgm:t>
    </dgm:pt>
    <dgm:pt modelId="{E59A777E-4D74-4215-8978-0ECE184D0388}" type="sibTrans" cxnId="{F25A5797-8EC2-4B55-8AE5-4066B2BEF2A5}">
      <dgm:prSet/>
      <dgm:spPr/>
      <dgm:t>
        <a:bodyPr/>
        <a:lstStyle/>
        <a:p>
          <a:endParaRPr lang="en-US"/>
        </a:p>
      </dgm:t>
    </dgm:pt>
    <dgm:pt modelId="{088933D9-6F2F-4C60-A707-260C41D8D21F}">
      <dgm:prSet/>
      <dgm:spPr/>
      <dgm:t>
        <a:bodyPr/>
        <a:lstStyle/>
        <a:p>
          <a:r>
            <a:rPr lang="es-MX"/>
            <a:t>Robótica</a:t>
          </a:r>
          <a:endParaRPr lang="en-US"/>
        </a:p>
      </dgm:t>
    </dgm:pt>
    <dgm:pt modelId="{515059D7-B5C8-4472-AD7F-700D3F3A35E6}" type="parTrans" cxnId="{21722901-BAD3-4E82-A5F9-DA6AD59CC2F8}">
      <dgm:prSet/>
      <dgm:spPr/>
      <dgm:t>
        <a:bodyPr/>
        <a:lstStyle/>
        <a:p>
          <a:endParaRPr lang="en-US"/>
        </a:p>
      </dgm:t>
    </dgm:pt>
    <dgm:pt modelId="{B5545CC8-965A-46D0-8F83-C9A5CECEA67E}" type="sibTrans" cxnId="{21722901-BAD3-4E82-A5F9-DA6AD59CC2F8}">
      <dgm:prSet/>
      <dgm:spPr/>
      <dgm:t>
        <a:bodyPr/>
        <a:lstStyle/>
        <a:p>
          <a:endParaRPr lang="en-US"/>
        </a:p>
      </dgm:t>
    </dgm:pt>
    <dgm:pt modelId="{B44BAC8B-2CFA-4119-942A-3546C39F71F9}">
      <dgm:prSet/>
      <dgm:spPr/>
      <dgm:t>
        <a:bodyPr/>
        <a:lstStyle/>
        <a:p>
          <a:r>
            <a:rPr lang="es-MX"/>
            <a:t>Sistemas de recomendación</a:t>
          </a:r>
          <a:endParaRPr lang="en-US"/>
        </a:p>
      </dgm:t>
    </dgm:pt>
    <dgm:pt modelId="{F4ABAC39-2349-4DCD-A21D-892926BCEFDD}" type="parTrans" cxnId="{898C4829-88A5-4818-BAFC-E8C133ABF914}">
      <dgm:prSet/>
      <dgm:spPr/>
      <dgm:t>
        <a:bodyPr/>
        <a:lstStyle/>
        <a:p>
          <a:endParaRPr lang="en-US"/>
        </a:p>
      </dgm:t>
    </dgm:pt>
    <dgm:pt modelId="{0E259975-1397-4B6C-AEEB-DD8C630D5847}" type="sibTrans" cxnId="{898C4829-88A5-4818-BAFC-E8C133ABF914}">
      <dgm:prSet/>
      <dgm:spPr/>
      <dgm:t>
        <a:bodyPr/>
        <a:lstStyle/>
        <a:p>
          <a:endParaRPr lang="en-US"/>
        </a:p>
      </dgm:t>
    </dgm:pt>
    <dgm:pt modelId="{067AAC6C-9921-4174-B92A-9EE788373A34}" type="pres">
      <dgm:prSet presAssocID="{3BE1ED08-B07F-4721-AD9A-DD693B733415}" presName="root" presStyleCnt="0">
        <dgm:presLayoutVars>
          <dgm:dir/>
          <dgm:resizeHandles val="exact"/>
        </dgm:presLayoutVars>
      </dgm:prSet>
      <dgm:spPr/>
    </dgm:pt>
    <dgm:pt modelId="{AB7D0098-10D1-4B64-9ABE-63515C021238}" type="pres">
      <dgm:prSet presAssocID="{F04C2197-5FBD-463A-817D-4DD6D6FC56FA}" presName="compNode" presStyleCnt="0"/>
      <dgm:spPr/>
    </dgm:pt>
    <dgm:pt modelId="{4AAED235-A76A-4B3B-B106-30E5EE1D22F9}" type="pres">
      <dgm:prSet presAssocID="{F04C2197-5FBD-463A-817D-4DD6D6FC56F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0FBF35E4-51C4-4BA6-8816-9BFA171459C0}" type="pres">
      <dgm:prSet presAssocID="{F04C2197-5FBD-463A-817D-4DD6D6FC56FA}" presName="spaceRect" presStyleCnt="0"/>
      <dgm:spPr/>
    </dgm:pt>
    <dgm:pt modelId="{CB447B35-6DF7-4F8B-BA8F-DC47DA648E60}" type="pres">
      <dgm:prSet presAssocID="{F04C2197-5FBD-463A-817D-4DD6D6FC56FA}" presName="textRect" presStyleLbl="revTx" presStyleIdx="0" presStyleCnt="3">
        <dgm:presLayoutVars>
          <dgm:chMax val="1"/>
          <dgm:chPref val="1"/>
        </dgm:presLayoutVars>
      </dgm:prSet>
      <dgm:spPr/>
    </dgm:pt>
    <dgm:pt modelId="{E3F80C3A-401B-4B4F-BDD5-7E8D8CC33388}" type="pres">
      <dgm:prSet presAssocID="{E59A777E-4D74-4215-8978-0ECE184D0388}" presName="sibTrans" presStyleCnt="0"/>
      <dgm:spPr/>
    </dgm:pt>
    <dgm:pt modelId="{1A591C52-149D-428F-80EE-184E91B22F64}" type="pres">
      <dgm:prSet presAssocID="{088933D9-6F2F-4C60-A707-260C41D8D21F}" presName="compNode" presStyleCnt="0"/>
      <dgm:spPr/>
    </dgm:pt>
    <dgm:pt modelId="{F8637061-322A-406A-B4F9-81A4AA4B5B97}" type="pres">
      <dgm:prSet presAssocID="{088933D9-6F2F-4C60-A707-260C41D8D21F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C684E5D8-6C35-4370-948E-FA0816205D1F}" type="pres">
      <dgm:prSet presAssocID="{088933D9-6F2F-4C60-A707-260C41D8D21F}" presName="spaceRect" presStyleCnt="0"/>
      <dgm:spPr/>
    </dgm:pt>
    <dgm:pt modelId="{31215541-2BD8-46F4-BDC0-8ABA2C951468}" type="pres">
      <dgm:prSet presAssocID="{088933D9-6F2F-4C60-A707-260C41D8D21F}" presName="textRect" presStyleLbl="revTx" presStyleIdx="1" presStyleCnt="3">
        <dgm:presLayoutVars>
          <dgm:chMax val="1"/>
          <dgm:chPref val="1"/>
        </dgm:presLayoutVars>
      </dgm:prSet>
      <dgm:spPr/>
    </dgm:pt>
    <dgm:pt modelId="{8D468FB4-8E2E-40B5-8E96-7790FF6FDBFC}" type="pres">
      <dgm:prSet presAssocID="{B5545CC8-965A-46D0-8F83-C9A5CECEA67E}" presName="sibTrans" presStyleCnt="0"/>
      <dgm:spPr/>
    </dgm:pt>
    <dgm:pt modelId="{78A382AC-EF5C-4F05-BC3A-486433030AD8}" type="pres">
      <dgm:prSet presAssocID="{B44BAC8B-2CFA-4119-942A-3546C39F71F9}" presName="compNode" presStyleCnt="0"/>
      <dgm:spPr/>
    </dgm:pt>
    <dgm:pt modelId="{EAF632AE-CFB1-4659-A861-B159E7CFB3A2}" type="pres">
      <dgm:prSet presAssocID="{B44BAC8B-2CFA-4119-942A-3546C39F71F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 de verificación"/>
        </a:ext>
      </dgm:extLst>
    </dgm:pt>
    <dgm:pt modelId="{AC831E8A-1021-4B30-A7A4-8B914B521D2D}" type="pres">
      <dgm:prSet presAssocID="{B44BAC8B-2CFA-4119-942A-3546C39F71F9}" presName="spaceRect" presStyleCnt="0"/>
      <dgm:spPr/>
    </dgm:pt>
    <dgm:pt modelId="{C8E22271-A6A0-4A6F-B61D-93B3F8AFB94D}" type="pres">
      <dgm:prSet presAssocID="{B44BAC8B-2CFA-4119-942A-3546C39F71F9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21722901-BAD3-4E82-A5F9-DA6AD59CC2F8}" srcId="{3BE1ED08-B07F-4721-AD9A-DD693B733415}" destId="{088933D9-6F2F-4C60-A707-260C41D8D21F}" srcOrd="1" destOrd="0" parTransId="{515059D7-B5C8-4472-AD7F-700D3F3A35E6}" sibTransId="{B5545CC8-965A-46D0-8F83-C9A5CECEA67E}"/>
    <dgm:cxn modelId="{C7B0310E-D121-4347-A9BD-8F9340E3A523}" type="presOf" srcId="{088933D9-6F2F-4C60-A707-260C41D8D21F}" destId="{31215541-2BD8-46F4-BDC0-8ABA2C951468}" srcOrd="0" destOrd="0" presId="urn:microsoft.com/office/officeart/2018/2/layout/IconLabelList"/>
    <dgm:cxn modelId="{898C4829-88A5-4818-BAFC-E8C133ABF914}" srcId="{3BE1ED08-B07F-4721-AD9A-DD693B733415}" destId="{B44BAC8B-2CFA-4119-942A-3546C39F71F9}" srcOrd="2" destOrd="0" parTransId="{F4ABAC39-2349-4DCD-A21D-892926BCEFDD}" sibTransId="{0E259975-1397-4B6C-AEEB-DD8C630D5847}"/>
    <dgm:cxn modelId="{48C0C97F-0010-46D5-BDD9-6F0C8428DF31}" type="presOf" srcId="{F04C2197-5FBD-463A-817D-4DD6D6FC56FA}" destId="{CB447B35-6DF7-4F8B-BA8F-DC47DA648E60}" srcOrd="0" destOrd="0" presId="urn:microsoft.com/office/officeart/2018/2/layout/IconLabelList"/>
    <dgm:cxn modelId="{F25A5797-8EC2-4B55-8AE5-4066B2BEF2A5}" srcId="{3BE1ED08-B07F-4721-AD9A-DD693B733415}" destId="{F04C2197-5FBD-463A-817D-4DD6D6FC56FA}" srcOrd="0" destOrd="0" parTransId="{45443AA4-2AAC-4212-88D2-9C215328CBA7}" sibTransId="{E59A777E-4D74-4215-8978-0ECE184D0388}"/>
    <dgm:cxn modelId="{023AEEA4-7D30-4748-AB58-42AA4CEB3BE1}" type="presOf" srcId="{3BE1ED08-B07F-4721-AD9A-DD693B733415}" destId="{067AAC6C-9921-4174-B92A-9EE788373A34}" srcOrd="0" destOrd="0" presId="urn:microsoft.com/office/officeart/2018/2/layout/IconLabelList"/>
    <dgm:cxn modelId="{41368BF2-30AB-445B-99B7-E1B05FFD819B}" type="presOf" srcId="{B44BAC8B-2CFA-4119-942A-3546C39F71F9}" destId="{C8E22271-A6A0-4A6F-B61D-93B3F8AFB94D}" srcOrd="0" destOrd="0" presId="urn:microsoft.com/office/officeart/2018/2/layout/IconLabelList"/>
    <dgm:cxn modelId="{3623103C-4CCC-459C-AF8A-DF0998490E56}" type="presParOf" srcId="{067AAC6C-9921-4174-B92A-9EE788373A34}" destId="{AB7D0098-10D1-4B64-9ABE-63515C021238}" srcOrd="0" destOrd="0" presId="urn:microsoft.com/office/officeart/2018/2/layout/IconLabelList"/>
    <dgm:cxn modelId="{B62D8649-C018-4DF1-81DA-75DA91C1E35D}" type="presParOf" srcId="{AB7D0098-10D1-4B64-9ABE-63515C021238}" destId="{4AAED235-A76A-4B3B-B106-30E5EE1D22F9}" srcOrd="0" destOrd="0" presId="urn:microsoft.com/office/officeart/2018/2/layout/IconLabelList"/>
    <dgm:cxn modelId="{D825455C-B6D9-4817-A73C-67E2A4C3587A}" type="presParOf" srcId="{AB7D0098-10D1-4B64-9ABE-63515C021238}" destId="{0FBF35E4-51C4-4BA6-8816-9BFA171459C0}" srcOrd="1" destOrd="0" presId="urn:microsoft.com/office/officeart/2018/2/layout/IconLabelList"/>
    <dgm:cxn modelId="{2484508B-C20D-4C36-99E8-70B0B119C780}" type="presParOf" srcId="{AB7D0098-10D1-4B64-9ABE-63515C021238}" destId="{CB447B35-6DF7-4F8B-BA8F-DC47DA648E60}" srcOrd="2" destOrd="0" presId="urn:microsoft.com/office/officeart/2018/2/layout/IconLabelList"/>
    <dgm:cxn modelId="{E257FCE7-D458-4164-B4DB-D162076036E8}" type="presParOf" srcId="{067AAC6C-9921-4174-B92A-9EE788373A34}" destId="{E3F80C3A-401B-4B4F-BDD5-7E8D8CC33388}" srcOrd="1" destOrd="0" presId="urn:microsoft.com/office/officeart/2018/2/layout/IconLabelList"/>
    <dgm:cxn modelId="{CF338675-FD1D-442A-9A3B-BFEFAFDFF892}" type="presParOf" srcId="{067AAC6C-9921-4174-B92A-9EE788373A34}" destId="{1A591C52-149D-428F-80EE-184E91B22F64}" srcOrd="2" destOrd="0" presId="urn:microsoft.com/office/officeart/2018/2/layout/IconLabelList"/>
    <dgm:cxn modelId="{000D1F50-2B67-4348-AFE9-91A7A2C24E56}" type="presParOf" srcId="{1A591C52-149D-428F-80EE-184E91B22F64}" destId="{F8637061-322A-406A-B4F9-81A4AA4B5B97}" srcOrd="0" destOrd="0" presId="urn:microsoft.com/office/officeart/2018/2/layout/IconLabelList"/>
    <dgm:cxn modelId="{56FECEBB-D26C-4334-9928-83F49EC081FA}" type="presParOf" srcId="{1A591C52-149D-428F-80EE-184E91B22F64}" destId="{C684E5D8-6C35-4370-948E-FA0816205D1F}" srcOrd="1" destOrd="0" presId="urn:microsoft.com/office/officeart/2018/2/layout/IconLabelList"/>
    <dgm:cxn modelId="{7200CBB7-7B67-4597-B1CD-99EC1DB14530}" type="presParOf" srcId="{1A591C52-149D-428F-80EE-184E91B22F64}" destId="{31215541-2BD8-46F4-BDC0-8ABA2C951468}" srcOrd="2" destOrd="0" presId="urn:microsoft.com/office/officeart/2018/2/layout/IconLabelList"/>
    <dgm:cxn modelId="{D43F8BF4-2AFA-4A0E-BE40-090460BF2113}" type="presParOf" srcId="{067AAC6C-9921-4174-B92A-9EE788373A34}" destId="{8D468FB4-8E2E-40B5-8E96-7790FF6FDBFC}" srcOrd="3" destOrd="0" presId="urn:microsoft.com/office/officeart/2018/2/layout/IconLabelList"/>
    <dgm:cxn modelId="{630EB804-DCED-4DBD-BD7F-2F80B7052A8E}" type="presParOf" srcId="{067AAC6C-9921-4174-B92A-9EE788373A34}" destId="{78A382AC-EF5C-4F05-BC3A-486433030AD8}" srcOrd="4" destOrd="0" presId="urn:microsoft.com/office/officeart/2018/2/layout/IconLabelList"/>
    <dgm:cxn modelId="{E48A9CDF-CA05-4C16-BD35-FD137EBF587C}" type="presParOf" srcId="{78A382AC-EF5C-4F05-BC3A-486433030AD8}" destId="{EAF632AE-CFB1-4659-A861-B159E7CFB3A2}" srcOrd="0" destOrd="0" presId="urn:microsoft.com/office/officeart/2018/2/layout/IconLabelList"/>
    <dgm:cxn modelId="{F85BE7D2-524E-4624-B22F-57445D2A48C2}" type="presParOf" srcId="{78A382AC-EF5C-4F05-BC3A-486433030AD8}" destId="{AC831E8A-1021-4B30-A7A4-8B914B521D2D}" srcOrd="1" destOrd="0" presId="urn:microsoft.com/office/officeart/2018/2/layout/IconLabelList"/>
    <dgm:cxn modelId="{026AF384-B5C5-434A-BF1C-118A3A2FF21A}" type="presParOf" srcId="{78A382AC-EF5C-4F05-BC3A-486433030AD8}" destId="{C8E22271-A6A0-4A6F-B61D-93B3F8AFB94D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44325C7-E4C4-42F6-9C3F-9E6A95A7836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0BE42427-9E88-4A51-85CF-827B6389B486}">
      <dgm:prSet/>
      <dgm:spPr/>
      <dgm:t>
        <a:bodyPr/>
        <a:lstStyle/>
        <a:p>
          <a:pPr>
            <a:defRPr cap="all"/>
          </a:pPr>
          <a:r>
            <a:rPr lang="es-MX"/>
            <a:t>Combina reactividad y deliberación</a:t>
          </a:r>
          <a:endParaRPr lang="en-US"/>
        </a:p>
      </dgm:t>
    </dgm:pt>
    <dgm:pt modelId="{92A2022D-77AC-4504-BB62-DFF31FD2BC15}" type="parTrans" cxnId="{1AFA640D-A2AD-434A-B845-E9BA1D5F566D}">
      <dgm:prSet/>
      <dgm:spPr/>
      <dgm:t>
        <a:bodyPr/>
        <a:lstStyle/>
        <a:p>
          <a:endParaRPr lang="en-US"/>
        </a:p>
      </dgm:t>
    </dgm:pt>
    <dgm:pt modelId="{A157AC3C-54A0-4854-83A0-91D13980B621}" type="sibTrans" cxnId="{1AFA640D-A2AD-434A-B845-E9BA1D5F566D}">
      <dgm:prSet/>
      <dgm:spPr/>
      <dgm:t>
        <a:bodyPr/>
        <a:lstStyle/>
        <a:p>
          <a:endParaRPr lang="en-US"/>
        </a:p>
      </dgm:t>
    </dgm:pt>
    <dgm:pt modelId="{814A7860-F764-4EDF-9E64-DED83801E002}">
      <dgm:prSet/>
      <dgm:spPr/>
      <dgm:t>
        <a:bodyPr/>
        <a:lstStyle/>
        <a:p>
          <a:pPr>
            <a:defRPr cap="all"/>
          </a:pPr>
          <a:r>
            <a:rPr lang="es-MX"/>
            <a:t>Estructura jerárquica o modular</a:t>
          </a:r>
          <a:endParaRPr lang="en-US"/>
        </a:p>
      </dgm:t>
    </dgm:pt>
    <dgm:pt modelId="{54B35A3C-1289-464A-9753-452EE3FCD99C}" type="parTrans" cxnId="{471067AE-73BD-4650-8272-56463440F8FF}">
      <dgm:prSet/>
      <dgm:spPr/>
      <dgm:t>
        <a:bodyPr/>
        <a:lstStyle/>
        <a:p>
          <a:endParaRPr lang="en-US"/>
        </a:p>
      </dgm:t>
    </dgm:pt>
    <dgm:pt modelId="{5368F743-B4E9-4D59-81F9-B6906496D4D2}" type="sibTrans" cxnId="{471067AE-73BD-4650-8272-56463440F8FF}">
      <dgm:prSet/>
      <dgm:spPr/>
      <dgm:t>
        <a:bodyPr/>
        <a:lstStyle/>
        <a:p>
          <a:endParaRPr lang="en-US"/>
        </a:p>
      </dgm:t>
    </dgm:pt>
    <dgm:pt modelId="{A1E386D5-BBC1-46DC-98FE-6281DE360CFB}">
      <dgm:prSet/>
      <dgm:spPr/>
      <dgm:t>
        <a:bodyPr/>
        <a:lstStyle/>
        <a:p>
          <a:pPr>
            <a:defRPr cap="all"/>
          </a:pPr>
          <a:r>
            <a:rPr lang="es-MX"/>
            <a:t>Mayor flexibilidad y eficiencia</a:t>
          </a:r>
          <a:endParaRPr lang="en-US"/>
        </a:p>
      </dgm:t>
    </dgm:pt>
    <dgm:pt modelId="{5CE34EF7-F15D-4C63-A49B-442E4B8AD6A0}" type="parTrans" cxnId="{4B536C8B-50FD-4749-B0B0-559B0BC4B7D9}">
      <dgm:prSet/>
      <dgm:spPr/>
      <dgm:t>
        <a:bodyPr/>
        <a:lstStyle/>
        <a:p>
          <a:endParaRPr lang="en-US"/>
        </a:p>
      </dgm:t>
    </dgm:pt>
    <dgm:pt modelId="{03E72154-D97D-4BB3-9390-1B0DA96E2F9A}" type="sibTrans" cxnId="{4B536C8B-50FD-4749-B0B0-559B0BC4B7D9}">
      <dgm:prSet/>
      <dgm:spPr/>
      <dgm:t>
        <a:bodyPr/>
        <a:lstStyle/>
        <a:p>
          <a:endParaRPr lang="en-US"/>
        </a:p>
      </dgm:t>
    </dgm:pt>
    <dgm:pt modelId="{EDFFB38F-C1B5-4D1F-ADF7-66CF24CBAA66}" type="pres">
      <dgm:prSet presAssocID="{844325C7-E4C4-42F6-9C3F-9E6A95A78365}" presName="root" presStyleCnt="0">
        <dgm:presLayoutVars>
          <dgm:dir/>
          <dgm:resizeHandles val="exact"/>
        </dgm:presLayoutVars>
      </dgm:prSet>
      <dgm:spPr/>
    </dgm:pt>
    <dgm:pt modelId="{445F7FE6-ED81-4007-9320-63CDA1D2C154}" type="pres">
      <dgm:prSet presAssocID="{0BE42427-9E88-4A51-85CF-827B6389B486}" presName="compNode" presStyleCnt="0"/>
      <dgm:spPr/>
    </dgm:pt>
    <dgm:pt modelId="{885F8D58-7E65-4566-A962-929AEAC65FE3}" type="pres">
      <dgm:prSet presAssocID="{0BE42427-9E88-4A51-85CF-827B6389B486}" presName="iconBgRect" presStyleLbl="bgShp" presStyleIdx="0" presStyleCnt="3"/>
      <dgm:spPr/>
    </dgm:pt>
    <dgm:pt modelId="{27BCA0A3-4041-401B-88E5-092C69ABC634}" type="pres">
      <dgm:prSet presAssocID="{0BE42427-9E88-4A51-85CF-827B6389B48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CDB3ABC0-0974-4610-B595-6AF53AB2BE77}" type="pres">
      <dgm:prSet presAssocID="{0BE42427-9E88-4A51-85CF-827B6389B486}" presName="spaceRect" presStyleCnt="0"/>
      <dgm:spPr/>
    </dgm:pt>
    <dgm:pt modelId="{524B274D-0B9A-4512-ADE9-1779C5D088DC}" type="pres">
      <dgm:prSet presAssocID="{0BE42427-9E88-4A51-85CF-827B6389B486}" presName="textRect" presStyleLbl="revTx" presStyleIdx="0" presStyleCnt="3">
        <dgm:presLayoutVars>
          <dgm:chMax val="1"/>
          <dgm:chPref val="1"/>
        </dgm:presLayoutVars>
      </dgm:prSet>
      <dgm:spPr/>
    </dgm:pt>
    <dgm:pt modelId="{B796D286-0CF8-4172-9D9D-6DCE74BF225E}" type="pres">
      <dgm:prSet presAssocID="{A157AC3C-54A0-4854-83A0-91D13980B621}" presName="sibTrans" presStyleCnt="0"/>
      <dgm:spPr/>
    </dgm:pt>
    <dgm:pt modelId="{29F15FB5-1ECE-4CDC-8879-F5F7872A0158}" type="pres">
      <dgm:prSet presAssocID="{814A7860-F764-4EDF-9E64-DED83801E002}" presName="compNode" presStyleCnt="0"/>
      <dgm:spPr/>
    </dgm:pt>
    <dgm:pt modelId="{7D3FCEE7-704E-4174-B43F-D91F361767D5}" type="pres">
      <dgm:prSet presAssocID="{814A7860-F764-4EDF-9E64-DED83801E002}" presName="iconBgRect" presStyleLbl="bgShp" presStyleIdx="1" presStyleCnt="3"/>
      <dgm:spPr/>
    </dgm:pt>
    <dgm:pt modelId="{B79DCD43-91CD-47E0-BAC7-FBBA69DAE1C1}" type="pres">
      <dgm:prSet presAssocID="{814A7860-F764-4EDF-9E64-DED83801E00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Jerarquía"/>
        </a:ext>
      </dgm:extLst>
    </dgm:pt>
    <dgm:pt modelId="{C0BE8634-2893-4C01-88D5-76D0296967B5}" type="pres">
      <dgm:prSet presAssocID="{814A7860-F764-4EDF-9E64-DED83801E002}" presName="spaceRect" presStyleCnt="0"/>
      <dgm:spPr/>
    </dgm:pt>
    <dgm:pt modelId="{3332E172-118C-441E-ACF4-24B824533298}" type="pres">
      <dgm:prSet presAssocID="{814A7860-F764-4EDF-9E64-DED83801E002}" presName="textRect" presStyleLbl="revTx" presStyleIdx="1" presStyleCnt="3">
        <dgm:presLayoutVars>
          <dgm:chMax val="1"/>
          <dgm:chPref val="1"/>
        </dgm:presLayoutVars>
      </dgm:prSet>
      <dgm:spPr/>
    </dgm:pt>
    <dgm:pt modelId="{A1B4CAB1-AE35-45E6-9E09-513A39F57610}" type="pres">
      <dgm:prSet presAssocID="{5368F743-B4E9-4D59-81F9-B6906496D4D2}" presName="sibTrans" presStyleCnt="0"/>
      <dgm:spPr/>
    </dgm:pt>
    <dgm:pt modelId="{192EDF78-7245-47A9-8159-7E0A5EA1014E}" type="pres">
      <dgm:prSet presAssocID="{A1E386D5-BBC1-46DC-98FE-6281DE360CFB}" presName="compNode" presStyleCnt="0"/>
      <dgm:spPr/>
    </dgm:pt>
    <dgm:pt modelId="{61FA790A-8733-42EF-920D-5DC1A4AAA2A6}" type="pres">
      <dgm:prSet presAssocID="{A1E386D5-BBC1-46DC-98FE-6281DE360CFB}" presName="iconBgRect" presStyleLbl="bgShp" presStyleIdx="2" presStyleCnt="3"/>
      <dgm:spPr/>
    </dgm:pt>
    <dgm:pt modelId="{8B6EC34D-2FBA-4A5D-8C0C-5107468FE7DB}" type="pres">
      <dgm:prSet presAssocID="{A1E386D5-BBC1-46DC-98FE-6281DE360CF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ronómetro"/>
        </a:ext>
      </dgm:extLst>
    </dgm:pt>
    <dgm:pt modelId="{9E369341-3D39-4263-9040-DB786FEFBBBB}" type="pres">
      <dgm:prSet presAssocID="{A1E386D5-BBC1-46DC-98FE-6281DE360CFB}" presName="spaceRect" presStyleCnt="0"/>
      <dgm:spPr/>
    </dgm:pt>
    <dgm:pt modelId="{4E558D57-430C-4B23-9FC8-E6424CBEC346}" type="pres">
      <dgm:prSet presAssocID="{A1E386D5-BBC1-46DC-98FE-6281DE360CFB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1AFA640D-A2AD-434A-B845-E9BA1D5F566D}" srcId="{844325C7-E4C4-42F6-9C3F-9E6A95A78365}" destId="{0BE42427-9E88-4A51-85CF-827B6389B486}" srcOrd="0" destOrd="0" parTransId="{92A2022D-77AC-4504-BB62-DFF31FD2BC15}" sibTransId="{A157AC3C-54A0-4854-83A0-91D13980B621}"/>
    <dgm:cxn modelId="{61592349-355A-4FF0-AB5D-44150B91C214}" type="presOf" srcId="{0BE42427-9E88-4A51-85CF-827B6389B486}" destId="{524B274D-0B9A-4512-ADE9-1779C5D088DC}" srcOrd="0" destOrd="0" presId="urn:microsoft.com/office/officeart/2018/5/layout/IconCircleLabelList"/>
    <dgm:cxn modelId="{6E04B26C-45AE-468D-B1A2-FEB9FC8EB3ED}" type="presOf" srcId="{814A7860-F764-4EDF-9E64-DED83801E002}" destId="{3332E172-118C-441E-ACF4-24B824533298}" srcOrd="0" destOrd="0" presId="urn:microsoft.com/office/officeart/2018/5/layout/IconCircleLabelList"/>
    <dgm:cxn modelId="{9FFF0E58-F3E3-4BDB-A184-1A961577C43E}" type="presOf" srcId="{844325C7-E4C4-42F6-9C3F-9E6A95A78365}" destId="{EDFFB38F-C1B5-4D1F-ADF7-66CF24CBAA66}" srcOrd="0" destOrd="0" presId="urn:microsoft.com/office/officeart/2018/5/layout/IconCircleLabelList"/>
    <dgm:cxn modelId="{4B536C8B-50FD-4749-B0B0-559B0BC4B7D9}" srcId="{844325C7-E4C4-42F6-9C3F-9E6A95A78365}" destId="{A1E386D5-BBC1-46DC-98FE-6281DE360CFB}" srcOrd="2" destOrd="0" parTransId="{5CE34EF7-F15D-4C63-A49B-442E4B8AD6A0}" sibTransId="{03E72154-D97D-4BB3-9390-1B0DA96E2F9A}"/>
    <dgm:cxn modelId="{471067AE-73BD-4650-8272-56463440F8FF}" srcId="{844325C7-E4C4-42F6-9C3F-9E6A95A78365}" destId="{814A7860-F764-4EDF-9E64-DED83801E002}" srcOrd="1" destOrd="0" parTransId="{54B35A3C-1289-464A-9753-452EE3FCD99C}" sibTransId="{5368F743-B4E9-4D59-81F9-B6906496D4D2}"/>
    <dgm:cxn modelId="{FFECF7C3-3C61-4B22-B5FC-7AEA1FC073E3}" type="presOf" srcId="{A1E386D5-BBC1-46DC-98FE-6281DE360CFB}" destId="{4E558D57-430C-4B23-9FC8-E6424CBEC346}" srcOrd="0" destOrd="0" presId="urn:microsoft.com/office/officeart/2018/5/layout/IconCircleLabelList"/>
    <dgm:cxn modelId="{18E05878-168B-4AFD-AFF4-E18DC2F2F9FF}" type="presParOf" srcId="{EDFFB38F-C1B5-4D1F-ADF7-66CF24CBAA66}" destId="{445F7FE6-ED81-4007-9320-63CDA1D2C154}" srcOrd="0" destOrd="0" presId="urn:microsoft.com/office/officeart/2018/5/layout/IconCircleLabelList"/>
    <dgm:cxn modelId="{07F394C1-668E-4459-8521-69B63B3075F9}" type="presParOf" srcId="{445F7FE6-ED81-4007-9320-63CDA1D2C154}" destId="{885F8D58-7E65-4566-A962-929AEAC65FE3}" srcOrd="0" destOrd="0" presId="urn:microsoft.com/office/officeart/2018/5/layout/IconCircleLabelList"/>
    <dgm:cxn modelId="{B8D594DA-56AF-4A35-902E-779082DCF0EB}" type="presParOf" srcId="{445F7FE6-ED81-4007-9320-63CDA1D2C154}" destId="{27BCA0A3-4041-401B-88E5-092C69ABC634}" srcOrd="1" destOrd="0" presId="urn:microsoft.com/office/officeart/2018/5/layout/IconCircleLabelList"/>
    <dgm:cxn modelId="{E991FC58-6542-46A9-A4B9-519805209295}" type="presParOf" srcId="{445F7FE6-ED81-4007-9320-63CDA1D2C154}" destId="{CDB3ABC0-0974-4610-B595-6AF53AB2BE77}" srcOrd="2" destOrd="0" presId="urn:microsoft.com/office/officeart/2018/5/layout/IconCircleLabelList"/>
    <dgm:cxn modelId="{C416F082-7FEC-4D2C-9EE0-4E5A342AFB62}" type="presParOf" srcId="{445F7FE6-ED81-4007-9320-63CDA1D2C154}" destId="{524B274D-0B9A-4512-ADE9-1779C5D088DC}" srcOrd="3" destOrd="0" presId="urn:microsoft.com/office/officeart/2018/5/layout/IconCircleLabelList"/>
    <dgm:cxn modelId="{F128C63A-DA66-444C-B306-46FA5B08E230}" type="presParOf" srcId="{EDFFB38F-C1B5-4D1F-ADF7-66CF24CBAA66}" destId="{B796D286-0CF8-4172-9D9D-6DCE74BF225E}" srcOrd="1" destOrd="0" presId="urn:microsoft.com/office/officeart/2018/5/layout/IconCircleLabelList"/>
    <dgm:cxn modelId="{CADEC40D-31B6-4C5A-9F20-92A76443B23B}" type="presParOf" srcId="{EDFFB38F-C1B5-4D1F-ADF7-66CF24CBAA66}" destId="{29F15FB5-1ECE-4CDC-8879-F5F7872A0158}" srcOrd="2" destOrd="0" presId="urn:microsoft.com/office/officeart/2018/5/layout/IconCircleLabelList"/>
    <dgm:cxn modelId="{28E19E4E-BCB7-4234-A7EB-678219F481CF}" type="presParOf" srcId="{29F15FB5-1ECE-4CDC-8879-F5F7872A0158}" destId="{7D3FCEE7-704E-4174-B43F-D91F361767D5}" srcOrd="0" destOrd="0" presId="urn:microsoft.com/office/officeart/2018/5/layout/IconCircleLabelList"/>
    <dgm:cxn modelId="{41E410C3-7E22-4250-970C-7E7BF69B1B9A}" type="presParOf" srcId="{29F15FB5-1ECE-4CDC-8879-F5F7872A0158}" destId="{B79DCD43-91CD-47E0-BAC7-FBBA69DAE1C1}" srcOrd="1" destOrd="0" presId="urn:microsoft.com/office/officeart/2018/5/layout/IconCircleLabelList"/>
    <dgm:cxn modelId="{3FD41217-FDDC-4B7E-971D-CACAF03B5CE7}" type="presParOf" srcId="{29F15FB5-1ECE-4CDC-8879-F5F7872A0158}" destId="{C0BE8634-2893-4C01-88D5-76D0296967B5}" srcOrd="2" destOrd="0" presId="urn:microsoft.com/office/officeart/2018/5/layout/IconCircleLabelList"/>
    <dgm:cxn modelId="{4015C2F6-B183-42DE-B95A-8F4D39408875}" type="presParOf" srcId="{29F15FB5-1ECE-4CDC-8879-F5F7872A0158}" destId="{3332E172-118C-441E-ACF4-24B824533298}" srcOrd="3" destOrd="0" presId="urn:microsoft.com/office/officeart/2018/5/layout/IconCircleLabelList"/>
    <dgm:cxn modelId="{9F7E5534-2B55-4160-AF90-979B30B64035}" type="presParOf" srcId="{EDFFB38F-C1B5-4D1F-ADF7-66CF24CBAA66}" destId="{A1B4CAB1-AE35-45E6-9E09-513A39F57610}" srcOrd="3" destOrd="0" presId="urn:microsoft.com/office/officeart/2018/5/layout/IconCircleLabelList"/>
    <dgm:cxn modelId="{633CA279-721A-44A3-8B70-57344A7E5AF0}" type="presParOf" srcId="{EDFFB38F-C1B5-4D1F-ADF7-66CF24CBAA66}" destId="{192EDF78-7245-47A9-8159-7E0A5EA1014E}" srcOrd="4" destOrd="0" presId="urn:microsoft.com/office/officeart/2018/5/layout/IconCircleLabelList"/>
    <dgm:cxn modelId="{FFBCFBCA-03E9-426F-A928-57818E1F7FF8}" type="presParOf" srcId="{192EDF78-7245-47A9-8159-7E0A5EA1014E}" destId="{61FA790A-8733-42EF-920D-5DC1A4AAA2A6}" srcOrd="0" destOrd="0" presId="urn:microsoft.com/office/officeart/2018/5/layout/IconCircleLabelList"/>
    <dgm:cxn modelId="{95CDC974-D6D6-4DCC-8140-151337839C29}" type="presParOf" srcId="{192EDF78-7245-47A9-8159-7E0A5EA1014E}" destId="{8B6EC34D-2FBA-4A5D-8C0C-5107468FE7DB}" srcOrd="1" destOrd="0" presId="urn:microsoft.com/office/officeart/2018/5/layout/IconCircleLabelList"/>
    <dgm:cxn modelId="{3CF345F8-B580-4A98-9D7C-BCBB09776512}" type="presParOf" srcId="{192EDF78-7245-47A9-8159-7E0A5EA1014E}" destId="{9E369341-3D39-4263-9040-DB786FEFBBBB}" srcOrd="2" destOrd="0" presId="urn:microsoft.com/office/officeart/2018/5/layout/IconCircleLabelList"/>
    <dgm:cxn modelId="{CD2B251D-550A-4940-AFCA-F5ABA9AC3AD2}" type="presParOf" srcId="{192EDF78-7245-47A9-8159-7E0A5EA1014E}" destId="{4E558D57-430C-4B23-9FC8-E6424CBEC346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0DE434A4-19E3-49FC-ADDA-CC534178EEE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DD800E6F-AFF9-4555-8AF4-7E955933F1A2}">
      <dgm:prSet/>
      <dgm:spPr/>
      <dgm:t>
        <a:bodyPr/>
        <a:lstStyle/>
        <a:p>
          <a:r>
            <a:rPr lang="es-MX"/>
            <a:t>Vehículos autónomos</a:t>
          </a:r>
          <a:endParaRPr lang="en-US"/>
        </a:p>
      </dgm:t>
    </dgm:pt>
    <dgm:pt modelId="{22684133-60F1-4F83-ADB7-3054E32866A9}" type="parTrans" cxnId="{311398A3-0342-4F8D-94E3-A3503763DCAA}">
      <dgm:prSet/>
      <dgm:spPr/>
      <dgm:t>
        <a:bodyPr/>
        <a:lstStyle/>
        <a:p>
          <a:endParaRPr lang="en-US"/>
        </a:p>
      </dgm:t>
    </dgm:pt>
    <dgm:pt modelId="{0D42DF1F-94CF-4DD1-8A52-AD5B476C6B0F}" type="sibTrans" cxnId="{311398A3-0342-4F8D-94E3-A3503763DCAA}">
      <dgm:prSet/>
      <dgm:spPr/>
      <dgm:t>
        <a:bodyPr/>
        <a:lstStyle/>
        <a:p>
          <a:endParaRPr lang="en-US"/>
        </a:p>
      </dgm:t>
    </dgm:pt>
    <dgm:pt modelId="{29909485-BF8F-4BAE-9D20-7A66AB36F2ED}">
      <dgm:prSet/>
      <dgm:spPr/>
      <dgm:t>
        <a:bodyPr/>
        <a:lstStyle/>
        <a:p>
          <a:r>
            <a:rPr lang="es-MX"/>
            <a:t>Asistentes virtuales</a:t>
          </a:r>
          <a:endParaRPr lang="en-US"/>
        </a:p>
      </dgm:t>
    </dgm:pt>
    <dgm:pt modelId="{83B95512-C015-4485-9D0E-8FB3216839AC}" type="parTrans" cxnId="{8F197D4A-A404-4B9F-98E0-40496579203D}">
      <dgm:prSet/>
      <dgm:spPr/>
      <dgm:t>
        <a:bodyPr/>
        <a:lstStyle/>
        <a:p>
          <a:endParaRPr lang="en-US"/>
        </a:p>
      </dgm:t>
    </dgm:pt>
    <dgm:pt modelId="{BD46B4C4-1DC5-4364-A531-0A87DD7D5C4D}" type="sibTrans" cxnId="{8F197D4A-A404-4B9F-98E0-40496579203D}">
      <dgm:prSet/>
      <dgm:spPr/>
      <dgm:t>
        <a:bodyPr/>
        <a:lstStyle/>
        <a:p>
          <a:endParaRPr lang="en-US"/>
        </a:p>
      </dgm:t>
    </dgm:pt>
    <dgm:pt modelId="{193F139F-7688-43AA-A236-B7B4A9D89B6C}">
      <dgm:prSet/>
      <dgm:spPr/>
      <dgm:t>
        <a:bodyPr/>
        <a:lstStyle/>
        <a:p>
          <a:r>
            <a:rPr lang="es-MX"/>
            <a:t>Videojuegos y robótica avanzada</a:t>
          </a:r>
          <a:endParaRPr lang="en-US"/>
        </a:p>
      </dgm:t>
    </dgm:pt>
    <dgm:pt modelId="{0D73E72A-1310-4EC9-B412-15C4EE593E82}" type="parTrans" cxnId="{E1CDE01F-E262-49CC-ADA4-4EF05703B23C}">
      <dgm:prSet/>
      <dgm:spPr/>
      <dgm:t>
        <a:bodyPr/>
        <a:lstStyle/>
        <a:p>
          <a:endParaRPr lang="en-US"/>
        </a:p>
      </dgm:t>
    </dgm:pt>
    <dgm:pt modelId="{B0A17DC2-B9AF-4AEC-B424-630D2043C98E}" type="sibTrans" cxnId="{E1CDE01F-E262-49CC-ADA4-4EF05703B23C}">
      <dgm:prSet/>
      <dgm:spPr/>
      <dgm:t>
        <a:bodyPr/>
        <a:lstStyle/>
        <a:p>
          <a:endParaRPr lang="en-US"/>
        </a:p>
      </dgm:t>
    </dgm:pt>
    <dgm:pt modelId="{3116D913-9293-4704-A699-16C07001798A}" type="pres">
      <dgm:prSet presAssocID="{0DE434A4-19E3-49FC-ADDA-CC534178EEE4}" presName="root" presStyleCnt="0">
        <dgm:presLayoutVars>
          <dgm:dir/>
          <dgm:resizeHandles val="exact"/>
        </dgm:presLayoutVars>
      </dgm:prSet>
      <dgm:spPr/>
    </dgm:pt>
    <dgm:pt modelId="{A74155DE-A4F0-4D02-9A18-16221D9A9485}" type="pres">
      <dgm:prSet presAssocID="{DD800E6F-AFF9-4555-8AF4-7E955933F1A2}" presName="compNode" presStyleCnt="0"/>
      <dgm:spPr/>
    </dgm:pt>
    <dgm:pt modelId="{00F450B2-B1B3-4198-9CEF-B7E28051F089}" type="pres">
      <dgm:prSet presAssocID="{DD800E6F-AFF9-4555-8AF4-7E955933F1A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che"/>
        </a:ext>
      </dgm:extLst>
    </dgm:pt>
    <dgm:pt modelId="{39F34549-87A0-4F23-99D7-413152FD1AAA}" type="pres">
      <dgm:prSet presAssocID="{DD800E6F-AFF9-4555-8AF4-7E955933F1A2}" presName="spaceRect" presStyleCnt="0"/>
      <dgm:spPr/>
    </dgm:pt>
    <dgm:pt modelId="{7E95E38B-C1F0-4516-83AB-C2C42F4CD504}" type="pres">
      <dgm:prSet presAssocID="{DD800E6F-AFF9-4555-8AF4-7E955933F1A2}" presName="textRect" presStyleLbl="revTx" presStyleIdx="0" presStyleCnt="3">
        <dgm:presLayoutVars>
          <dgm:chMax val="1"/>
          <dgm:chPref val="1"/>
        </dgm:presLayoutVars>
      </dgm:prSet>
      <dgm:spPr/>
    </dgm:pt>
    <dgm:pt modelId="{1829A1A8-9AE9-4245-9858-FEA7822FDE72}" type="pres">
      <dgm:prSet presAssocID="{0D42DF1F-94CF-4DD1-8A52-AD5B476C6B0F}" presName="sibTrans" presStyleCnt="0"/>
      <dgm:spPr/>
    </dgm:pt>
    <dgm:pt modelId="{19BF6099-8EA8-467E-812A-B379B79D4396}" type="pres">
      <dgm:prSet presAssocID="{29909485-BF8F-4BAE-9D20-7A66AB36F2ED}" presName="compNode" presStyleCnt="0"/>
      <dgm:spPr/>
    </dgm:pt>
    <dgm:pt modelId="{29BD1238-16FB-45CF-B138-BF9499174704}" type="pres">
      <dgm:prSet presAssocID="{29909485-BF8F-4BAE-9D20-7A66AB36F2E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s"/>
        </a:ext>
      </dgm:extLst>
    </dgm:pt>
    <dgm:pt modelId="{5587B387-60B5-4F9B-86D4-04A564C5D65E}" type="pres">
      <dgm:prSet presAssocID="{29909485-BF8F-4BAE-9D20-7A66AB36F2ED}" presName="spaceRect" presStyleCnt="0"/>
      <dgm:spPr/>
    </dgm:pt>
    <dgm:pt modelId="{1A826106-08D1-4AF5-9BCB-7AB0F43AE448}" type="pres">
      <dgm:prSet presAssocID="{29909485-BF8F-4BAE-9D20-7A66AB36F2ED}" presName="textRect" presStyleLbl="revTx" presStyleIdx="1" presStyleCnt="3">
        <dgm:presLayoutVars>
          <dgm:chMax val="1"/>
          <dgm:chPref val="1"/>
        </dgm:presLayoutVars>
      </dgm:prSet>
      <dgm:spPr/>
    </dgm:pt>
    <dgm:pt modelId="{44FD82E2-74A8-41BD-8B35-EF213BA63E47}" type="pres">
      <dgm:prSet presAssocID="{BD46B4C4-1DC5-4364-A531-0A87DD7D5C4D}" presName="sibTrans" presStyleCnt="0"/>
      <dgm:spPr/>
    </dgm:pt>
    <dgm:pt modelId="{693FE5AC-9892-42CE-8B75-E893ECA6EB91}" type="pres">
      <dgm:prSet presAssocID="{193F139F-7688-43AA-A236-B7B4A9D89B6C}" presName="compNode" presStyleCnt="0"/>
      <dgm:spPr/>
    </dgm:pt>
    <dgm:pt modelId="{4D03F7D9-98E0-4E62-91BC-3AEE23286985}" type="pres">
      <dgm:prSet presAssocID="{193F139F-7688-43AA-A236-B7B4A9D89B6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ame controller"/>
        </a:ext>
      </dgm:extLst>
    </dgm:pt>
    <dgm:pt modelId="{BB16F5EE-C7FD-4FFE-896B-B39228F9B6F6}" type="pres">
      <dgm:prSet presAssocID="{193F139F-7688-43AA-A236-B7B4A9D89B6C}" presName="spaceRect" presStyleCnt="0"/>
      <dgm:spPr/>
    </dgm:pt>
    <dgm:pt modelId="{9536E120-8EB9-4D0C-A8F8-7B8359EAE7C1}" type="pres">
      <dgm:prSet presAssocID="{193F139F-7688-43AA-A236-B7B4A9D89B6C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A976BC05-260D-4923-90C4-C74EEE069F81}" type="presOf" srcId="{193F139F-7688-43AA-A236-B7B4A9D89B6C}" destId="{9536E120-8EB9-4D0C-A8F8-7B8359EAE7C1}" srcOrd="0" destOrd="0" presId="urn:microsoft.com/office/officeart/2018/2/layout/IconLabelList"/>
    <dgm:cxn modelId="{E1CDE01F-E262-49CC-ADA4-4EF05703B23C}" srcId="{0DE434A4-19E3-49FC-ADDA-CC534178EEE4}" destId="{193F139F-7688-43AA-A236-B7B4A9D89B6C}" srcOrd="2" destOrd="0" parTransId="{0D73E72A-1310-4EC9-B412-15C4EE593E82}" sibTransId="{B0A17DC2-B9AF-4AEC-B424-630D2043C98E}"/>
    <dgm:cxn modelId="{E368686A-D065-4449-89EF-128F55E770DE}" type="presOf" srcId="{29909485-BF8F-4BAE-9D20-7A66AB36F2ED}" destId="{1A826106-08D1-4AF5-9BCB-7AB0F43AE448}" srcOrd="0" destOrd="0" presId="urn:microsoft.com/office/officeart/2018/2/layout/IconLabelList"/>
    <dgm:cxn modelId="{8F197D4A-A404-4B9F-98E0-40496579203D}" srcId="{0DE434A4-19E3-49FC-ADDA-CC534178EEE4}" destId="{29909485-BF8F-4BAE-9D20-7A66AB36F2ED}" srcOrd="1" destOrd="0" parTransId="{83B95512-C015-4485-9D0E-8FB3216839AC}" sibTransId="{BD46B4C4-1DC5-4364-A531-0A87DD7D5C4D}"/>
    <dgm:cxn modelId="{3743C74D-9317-4902-8C3E-F18E6215E778}" type="presOf" srcId="{0DE434A4-19E3-49FC-ADDA-CC534178EEE4}" destId="{3116D913-9293-4704-A699-16C07001798A}" srcOrd="0" destOrd="0" presId="urn:microsoft.com/office/officeart/2018/2/layout/IconLabelList"/>
    <dgm:cxn modelId="{311398A3-0342-4F8D-94E3-A3503763DCAA}" srcId="{0DE434A4-19E3-49FC-ADDA-CC534178EEE4}" destId="{DD800E6F-AFF9-4555-8AF4-7E955933F1A2}" srcOrd="0" destOrd="0" parTransId="{22684133-60F1-4F83-ADB7-3054E32866A9}" sibTransId="{0D42DF1F-94CF-4DD1-8A52-AD5B476C6B0F}"/>
    <dgm:cxn modelId="{9D538BEA-8054-4513-A8DE-CFFE432BE249}" type="presOf" srcId="{DD800E6F-AFF9-4555-8AF4-7E955933F1A2}" destId="{7E95E38B-C1F0-4516-83AB-C2C42F4CD504}" srcOrd="0" destOrd="0" presId="urn:microsoft.com/office/officeart/2018/2/layout/IconLabelList"/>
    <dgm:cxn modelId="{E04DC0EE-9D9C-49FF-8A08-C46AE920808D}" type="presParOf" srcId="{3116D913-9293-4704-A699-16C07001798A}" destId="{A74155DE-A4F0-4D02-9A18-16221D9A9485}" srcOrd="0" destOrd="0" presId="urn:microsoft.com/office/officeart/2018/2/layout/IconLabelList"/>
    <dgm:cxn modelId="{D57F1B15-96CC-4530-8864-A19C0652ADB2}" type="presParOf" srcId="{A74155DE-A4F0-4D02-9A18-16221D9A9485}" destId="{00F450B2-B1B3-4198-9CEF-B7E28051F089}" srcOrd="0" destOrd="0" presId="urn:microsoft.com/office/officeart/2018/2/layout/IconLabelList"/>
    <dgm:cxn modelId="{89CAA8C7-59D1-41A9-8C80-71372DF5273B}" type="presParOf" srcId="{A74155DE-A4F0-4D02-9A18-16221D9A9485}" destId="{39F34549-87A0-4F23-99D7-413152FD1AAA}" srcOrd="1" destOrd="0" presId="urn:microsoft.com/office/officeart/2018/2/layout/IconLabelList"/>
    <dgm:cxn modelId="{0F94FE52-016B-428E-A484-C96E32A0ADA5}" type="presParOf" srcId="{A74155DE-A4F0-4D02-9A18-16221D9A9485}" destId="{7E95E38B-C1F0-4516-83AB-C2C42F4CD504}" srcOrd="2" destOrd="0" presId="urn:microsoft.com/office/officeart/2018/2/layout/IconLabelList"/>
    <dgm:cxn modelId="{5B99FC9A-8451-4EDE-BD33-0B1F61B906B6}" type="presParOf" srcId="{3116D913-9293-4704-A699-16C07001798A}" destId="{1829A1A8-9AE9-4245-9858-FEA7822FDE72}" srcOrd="1" destOrd="0" presId="urn:microsoft.com/office/officeart/2018/2/layout/IconLabelList"/>
    <dgm:cxn modelId="{FCA45872-1424-47AF-B1E7-77C033757257}" type="presParOf" srcId="{3116D913-9293-4704-A699-16C07001798A}" destId="{19BF6099-8EA8-467E-812A-B379B79D4396}" srcOrd="2" destOrd="0" presId="urn:microsoft.com/office/officeart/2018/2/layout/IconLabelList"/>
    <dgm:cxn modelId="{C2C9765F-03C2-4ED1-A51F-4DC51A7409A7}" type="presParOf" srcId="{19BF6099-8EA8-467E-812A-B379B79D4396}" destId="{29BD1238-16FB-45CF-B138-BF9499174704}" srcOrd="0" destOrd="0" presId="urn:microsoft.com/office/officeart/2018/2/layout/IconLabelList"/>
    <dgm:cxn modelId="{4F6EF9E6-18F4-4F56-8C82-37344751F96D}" type="presParOf" srcId="{19BF6099-8EA8-467E-812A-B379B79D4396}" destId="{5587B387-60B5-4F9B-86D4-04A564C5D65E}" srcOrd="1" destOrd="0" presId="urn:microsoft.com/office/officeart/2018/2/layout/IconLabelList"/>
    <dgm:cxn modelId="{BE5596D7-6462-4292-8032-E79B7CD209D0}" type="presParOf" srcId="{19BF6099-8EA8-467E-812A-B379B79D4396}" destId="{1A826106-08D1-4AF5-9BCB-7AB0F43AE448}" srcOrd="2" destOrd="0" presId="urn:microsoft.com/office/officeart/2018/2/layout/IconLabelList"/>
    <dgm:cxn modelId="{E5E2D822-0B70-4947-AC55-FFE7F758C3B8}" type="presParOf" srcId="{3116D913-9293-4704-A699-16C07001798A}" destId="{44FD82E2-74A8-41BD-8B35-EF213BA63E47}" srcOrd="3" destOrd="0" presId="urn:microsoft.com/office/officeart/2018/2/layout/IconLabelList"/>
    <dgm:cxn modelId="{4E4881E1-3017-4606-8CDA-BB7211DC77B6}" type="presParOf" srcId="{3116D913-9293-4704-A699-16C07001798A}" destId="{693FE5AC-9892-42CE-8B75-E893ECA6EB91}" srcOrd="4" destOrd="0" presId="urn:microsoft.com/office/officeart/2018/2/layout/IconLabelList"/>
    <dgm:cxn modelId="{9E1188DD-4378-4991-8922-D49F13512647}" type="presParOf" srcId="{693FE5AC-9892-42CE-8B75-E893ECA6EB91}" destId="{4D03F7D9-98E0-4E62-91BC-3AEE23286985}" srcOrd="0" destOrd="0" presId="urn:microsoft.com/office/officeart/2018/2/layout/IconLabelList"/>
    <dgm:cxn modelId="{06C4455D-8280-4F1E-8B93-1829318B1730}" type="presParOf" srcId="{693FE5AC-9892-42CE-8B75-E893ECA6EB91}" destId="{BB16F5EE-C7FD-4FFE-896B-B39228F9B6F6}" srcOrd="1" destOrd="0" presId="urn:microsoft.com/office/officeart/2018/2/layout/IconLabelList"/>
    <dgm:cxn modelId="{180452BB-53A1-40EA-A452-7D8CF634599D}" type="presParOf" srcId="{693FE5AC-9892-42CE-8B75-E893ECA6EB91}" destId="{9536E120-8EB9-4D0C-A8F8-7B8359EAE7C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89A1D8-CD05-447C-8AA9-BC06C6B2380A}">
      <dsp:nvSpPr>
        <dsp:cNvPr id="0" name=""/>
        <dsp:cNvSpPr/>
      </dsp:nvSpPr>
      <dsp:spPr>
        <a:xfrm>
          <a:off x="562927" y="788206"/>
          <a:ext cx="1445998" cy="1445998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B45C1A4-D22D-400C-98F4-86AA9A07A6D3}">
      <dsp:nvSpPr>
        <dsp:cNvPr id="0" name=""/>
        <dsp:cNvSpPr/>
      </dsp:nvSpPr>
      <dsp:spPr>
        <a:xfrm>
          <a:off x="87109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7762BA-76A5-4595-97BA-CC3B71FD47E5}">
      <dsp:nvSpPr>
        <dsp:cNvPr id="0" name=""/>
        <dsp:cNvSpPr/>
      </dsp:nvSpPr>
      <dsp:spPr>
        <a:xfrm>
          <a:off x="10068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 dirty="0"/>
            <a:t>Modelo del entorno</a:t>
          </a:r>
          <a:endParaRPr lang="en-US" sz="1900" kern="1200" dirty="0"/>
        </a:p>
      </dsp:txBody>
      <dsp:txXfrm>
        <a:off x="100682" y="2684598"/>
        <a:ext cx="2370489" cy="720000"/>
      </dsp:txXfrm>
    </dsp:sp>
    <dsp:sp modelId="{F127CE11-7E64-4073-B261-EA90F65BA1E5}">
      <dsp:nvSpPr>
        <dsp:cNvPr id="0" name=""/>
        <dsp:cNvSpPr/>
      </dsp:nvSpPr>
      <dsp:spPr>
        <a:xfrm>
          <a:off x="3348252" y="788206"/>
          <a:ext cx="1445998" cy="1445998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60BCB4-140D-49AA-9F48-D132789532BE}">
      <dsp:nvSpPr>
        <dsp:cNvPr id="0" name=""/>
        <dsp:cNvSpPr/>
      </dsp:nvSpPr>
      <dsp:spPr>
        <a:xfrm>
          <a:off x="365641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25412E-F878-49C5-8F03-7FC61EA4CCC5}">
      <dsp:nvSpPr>
        <dsp:cNvPr id="0" name=""/>
        <dsp:cNvSpPr/>
      </dsp:nvSpPr>
      <dsp:spPr>
        <a:xfrm>
          <a:off x="288600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 dirty="0"/>
            <a:t>Razonamiento y planificación</a:t>
          </a:r>
          <a:endParaRPr lang="en-US" sz="1900" kern="1200" dirty="0"/>
        </a:p>
      </dsp:txBody>
      <dsp:txXfrm>
        <a:off x="2886007" y="2684598"/>
        <a:ext cx="2370489" cy="720000"/>
      </dsp:txXfrm>
    </dsp:sp>
    <dsp:sp modelId="{E0AA15F9-456D-4FD2-9EAD-9F97BD2BEF57}">
      <dsp:nvSpPr>
        <dsp:cNvPr id="0" name=""/>
        <dsp:cNvSpPr/>
      </dsp:nvSpPr>
      <dsp:spPr>
        <a:xfrm>
          <a:off x="6133577" y="788206"/>
          <a:ext cx="1445998" cy="144599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8BB5E9-7635-4B26-8A65-1210C5F36D79}">
      <dsp:nvSpPr>
        <dsp:cNvPr id="0" name=""/>
        <dsp:cNvSpPr/>
      </dsp:nvSpPr>
      <dsp:spPr>
        <a:xfrm>
          <a:off x="6441741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A22151F-AA3E-4148-800B-8BA7AA0D5A99}">
      <dsp:nvSpPr>
        <dsp:cNvPr id="0" name=""/>
        <dsp:cNvSpPr/>
      </dsp:nvSpPr>
      <dsp:spPr>
        <a:xfrm>
          <a:off x="5671332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Toma de decisiones eficiente</a:t>
          </a:r>
          <a:endParaRPr lang="en-US" sz="1900" kern="1200"/>
        </a:p>
      </dsp:txBody>
      <dsp:txXfrm>
        <a:off x="5671332" y="2684598"/>
        <a:ext cx="2370489" cy="720000"/>
      </dsp:txXfrm>
    </dsp:sp>
    <dsp:sp modelId="{5EC03397-F50B-44DC-B574-BEF8513C71B5}">
      <dsp:nvSpPr>
        <dsp:cNvPr id="0" name=""/>
        <dsp:cNvSpPr/>
      </dsp:nvSpPr>
      <dsp:spPr>
        <a:xfrm>
          <a:off x="8918902" y="788206"/>
          <a:ext cx="1445998" cy="1445998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7BCD474-C4FD-4769-8258-40114E4AE14C}">
      <dsp:nvSpPr>
        <dsp:cNvPr id="0" name=""/>
        <dsp:cNvSpPr/>
      </dsp:nvSpPr>
      <dsp:spPr>
        <a:xfrm>
          <a:off x="9227066" y="1096370"/>
          <a:ext cx="829671" cy="829671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53630E7-0B98-473A-A2DC-7D790D9ED1B9}">
      <dsp:nvSpPr>
        <dsp:cNvPr id="0" name=""/>
        <dsp:cNvSpPr/>
      </dsp:nvSpPr>
      <dsp:spPr>
        <a:xfrm>
          <a:off x="8456657" y="2684598"/>
          <a:ext cx="2370489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1900" kern="1200"/>
            <a:t>Flexibilidad y adaptabilidad</a:t>
          </a:r>
          <a:endParaRPr lang="en-US" sz="1900" kern="1200"/>
        </a:p>
      </dsp:txBody>
      <dsp:txXfrm>
        <a:off x="8456657" y="2684598"/>
        <a:ext cx="2370489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AED235-A76A-4B3B-B106-30E5EE1D22F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447B35-6DF7-4F8B-BA8F-DC47DA648E60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Procesamiento de Lenguaje Natural (NLP)</a:t>
          </a:r>
          <a:endParaRPr lang="en-US" sz="2500" kern="1200"/>
        </a:p>
      </dsp:txBody>
      <dsp:txXfrm>
        <a:off x="59990" y="2654049"/>
        <a:ext cx="3226223" cy="720000"/>
      </dsp:txXfrm>
    </dsp:sp>
    <dsp:sp modelId="{F8637061-322A-406A-B4F9-81A4AA4B5B97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1215541-2BD8-46F4-BDC0-8ABA2C95146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Robótica</a:t>
          </a:r>
          <a:endParaRPr lang="en-US" sz="2500" kern="1200"/>
        </a:p>
      </dsp:txBody>
      <dsp:txXfrm>
        <a:off x="3850802" y="2654049"/>
        <a:ext cx="3226223" cy="720000"/>
      </dsp:txXfrm>
    </dsp:sp>
    <dsp:sp modelId="{EAF632AE-CFB1-4659-A861-B159E7CFB3A2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22271-A6A0-4A6F-B61D-93B3F8AFB94D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Sistemas de recomendación</a:t>
          </a:r>
          <a:endParaRPr lang="en-US" sz="2500" kern="1200"/>
        </a:p>
      </dsp:txBody>
      <dsp:txXfrm>
        <a:off x="7641615" y="2654049"/>
        <a:ext cx="3226223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85F8D58-7E65-4566-A962-929AEAC65FE3}">
      <dsp:nvSpPr>
        <dsp:cNvPr id="0" name=""/>
        <dsp:cNvSpPr/>
      </dsp:nvSpPr>
      <dsp:spPr>
        <a:xfrm>
          <a:off x="718664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BCA0A3-4041-401B-88E5-092C69ABC634}">
      <dsp:nvSpPr>
        <dsp:cNvPr id="0" name=""/>
        <dsp:cNvSpPr/>
      </dsp:nvSpPr>
      <dsp:spPr>
        <a:xfrm>
          <a:off x="1135476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24B274D-0B9A-4512-ADE9-1779C5D088DC}">
      <dsp:nvSpPr>
        <dsp:cNvPr id="0" name=""/>
        <dsp:cNvSpPr/>
      </dsp:nvSpPr>
      <dsp:spPr>
        <a:xfrm>
          <a:off x="93445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200" kern="1200"/>
            <a:t>Combina reactividad y deliberación</a:t>
          </a:r>
          <a:endParaRPr lang="en-US" sz="2200" kern="1200"/>
        </a:p>
      </dsp:txBody>
      <dsp:txXfrm>
        <a:off x="93445" y="3018902"/>
        <a:ext cx="3206250" cy="720000"/>
      </dsp:txXfrm>
    </dsp:sp>
    <dsp:sp modelId="{7D3FCEE7-704E-4174-B43F-D91F361767D5}">
      <dsp:nvSpPr>
        <dsp:cNvPr id="0" name=""/>
        <dsp:cNvSpPr/>
      </dsp:nvSpPr>
      <dsp:spPr>
        <a:xfrm>
          <a:off x="4486008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9DCD43-91CD-47E0-BAC7-FBBA69DAE1C1}">
      <dsp:nvSpPr>
        <dsp:cNvPr id="0" name=""/>
        <dsp:cNvSpPr/>
      </dsp:nvSpPr>
      <dsp:spPr>
        <a:xfrm>
          <a:off x="4902820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332E172-118C-441E-ACF4-24B824533298}">
      <dsp:nvSpPr>
        <dsp:cNvPr id="0" name=""/>
        <dsp:cNvSpPr/>
      </dsp:nvSpPr>
      <dsp:spPr>
        <a:xfrm>
          <a:off x="3860789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200" kern="1200"/>
            <a:t>Estructura jerárquica o modular</a:t>
          </a:r>
          <a:endParaRPr lang="en-US" sz="2200" kern="1200"/>
        </a:p>
      </dsp:txBody>
      <dsp:txXfrm>
        <a:off x="3860789" y="3018902"/>
        <a:ext cx="3206250" cy="720000"/>
      </dsp:txXfrm>
    </dsp:sp>
    <dsp:sp modelId="{61FA790A-8733-42EF-920D-5DC1A4AAA2A6}">
      <dsp:nvSpPr>
        <dsp:cNvPr id="0" name=""/>
        <dsp:cNvSpPr/>
      </dsp:nvSpPr>
      <dsp:spPr>
        <a:xfrm>
          <a:off x="8253352" y="453902"/>
          <a:ext cx="1955812" cy="1955812"/>
        </a:xfrm>
        <a:prstGeom prst="ellipse">
          <a:avLst/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B6EC34D-2FBA-4A5D-8C0C-5107468FE7DB}">
      <dsp:nvSpPr>
        <dsp:cNvPr id="0" name=""/>
        <dsp:cNvSpPr/>
      </dsp:nvSpPr>
      <dsp:spPr>
        <a:xfrm>
          <a:off x="8670164" y="870714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558D57-430C-4B23-9FC8-E6424CBEC346}">
      <dsp:nvSpPr>
        <dsp:cNvPr id="0" name=""/>
        <dsp:cNvSpPr/>
      </dsp:nvSpPr>
      <dsp:spPr>
        <a:xfrm>
          <a:off x="7628133" y="3018902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MX" sz="2200" kern="1200"/>
            <a:t>Mayor flexibilidad y eficiencia</a:t>
          </a:r>
          <a:endParaRPr lang="en-US" sz="2200" kern="1200"/>
        </a:p>
      </dsp:txBody>
      <dsp:txXfrm>
        <a:off x="7628133" y="3018902"/>
        <a:ext cx="3206250" cy="72000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F450B2-B1B3-4198-9CEF-B7E28051F089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95E38B-C1F0-4516-83AB-C2C42F4CD504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Vehículos autónomos</a:t>
          </a:r>
          <a:endParaRPr lang="en-US" sz="2500" kern="1200"/>
        </a:p>
      </dsp:txBody>
      <dsp:txXfrm>
        <a:off x="59990" y="2654049"/>
        <a:ext cx="3226223" cy="720000"/>
      </dsp:txXfrm>
    </dsp:sp>
    <dsp:sp modelId="{29BD1238-16FB-45CF-B138-BF9499174704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A826106-08D1-4AF5-9BCB-7AB0F43AE448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Asistentes virtuales</a:t>
          </a:r>
          <a:endParaRPr lang="en-US" sz="2500" kern="1200"/>
        </a:p>
      </dsp:txBody>
      <dsp:txXfrm>
        <a:off x="3850802" y="2654049"/>
        <a:ext cx="3226223" cy="720000"/>
      </dsp:txXfrm>
    </dsp:sp>
    <dsp:sp modelId="{4D03F7D9-98E0-4E62-91BC-3AEE23286985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36E120-8EB9-4D0C-A8F8-7B8359EAE7C1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500" kern="1200"/>
            <a:t>Videojuegos y robótica avanzada</a:t>
          </a:r>
          <a:endParaRPr lang="en-US" sz="2500" kern="1200"/>
        </a:p>
      </dsp:txBody>
      <dsp:txXfrm>
        <a:off x="7641615" y="2654049"/>
        <a:ext cx="3226223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E2014A-FCAB-AFBF-05EE-F9D0CEE541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8FDCDCB-DD5C-DB72-7CD9-39D275A5B0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B4D6BAE-EB27-93F1-0656-1B2039A19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05A231A-0A52-E0F4-233C-84DEC8A3F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C510B87E-F40F-C7BD-799B-A4AF7D621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87163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809A4-BF51-6453-4CD1-A088F63676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1DE8C26-A107-6273-DE0B-FF38576164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15B3FE-15B5-0675-20C4-ACF650CF5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19A0CF0-2896-2752-386F-A8A81E4663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AF16ECA-006F-EB22-7E0D-4E37F690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65735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447E32B4-F2A2-27DF-97BB-942EF9E98E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DDE8A79-1FDB-22B5-80DD-D5624669CE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371DB31-58C2-8079-C347-F3EAB23565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EFFBD09-6C70-84A3-DAB5-750A5A55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3A7068E-4BC8-906D-39B5-76953D5F2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31128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365A4-30C7-37E6-1202-142121F3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7226667-DB4A-5A0A-D19B-5E3A2F726F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7BE9FD5-6E50-608B-6A7F-FBBAC79BE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DCBFE00-EE7B-6FC8-7F13-D4845F745C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DF7D2D9-F361-276C-7F46-F1281F7A9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07841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6E6A47F-8928-5B0E-E48B-41724845D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489FCD9-1015-1837-773B-4DFA6307C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7EB6E12-752C-C68C-E0DC-AFA521152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64745A6-5F88-C2EC-5AD0-EE9D24D7A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53D6DD0-76B8-599A-936B-F0DD8945F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660645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AB634-B436-3D69-84F2-97172E884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AE5BBB-0B3D-48A7-5C5E-5F604ABEF6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D439FD76-2708-D6EE-F5A4-145D5B46F7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EA5EDFA-A3D2-9160-5ACD-B1A51CA97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FAFB508-8376-90B8-6E0D-3CFE3C8D2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F7517559-FD1A-E69B-CF81-B69A39034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684557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1DFE7E-CB9C-99B4-B9AD-869632671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73BE8A9-D39D-977D-2DDC-58B0F8A66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D524124-1B6C-3E70-3CC8-338ED71698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22961EA8-90E5-3BF6-0969-997A6E8E77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8EE4F58D-0C9F-F25F-2C22-1BC8F01491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28D10761-8858-FF5E-2AEF-8A14D6E10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275B370-620E-7B57-75D6-EBE12E833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1DF5A1D-C4CE-0E35-66E2-1584612479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70677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06E00F-9A29-99A4-4C26-2E2185853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6A23AC17-AA9D-7F08-6126-604C384EB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0A90BAD-C580-7EB8-4B34-8394D23706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4E63CF93-C42A-F84F-74F6-3F5FD5009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5212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3069772-FC4B-2E4B-2630-6C28A952F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8E61A64F-62B5-F45A-4F47-8AA59ECB6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E5FDBF1-F2ED-905F-C4E7-6CCCC5031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36935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D4C492-0843-F5A0-9C42-3EB6BD91B5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9A56B8A-F726-6225-8A75-1DB543E04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169A121-FC83-15BD-CA32-953F59BFF4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9309499-C0A4-8DD5-9514-40B87BB6F3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B246717B-38D3-A246-91AE-A2DEFC8891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209C9E1-73D3-F7EC-8DE7-953C18501A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30454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74F4694-4F0F-CF5F-745E-3235757AE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FD9C8372-C5DD-6FDE-BD0F-FBB51CB784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56FC36B-8E19-1DCF-C1DF-7FE6DF9BA7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467FFE9-9081-0D10-B794-35D56CED1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FF14660-04CC-4B34-5E59-3335200E1D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DB2965B-6DD0-460A-5EE1-5A9D0BC164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9721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FBF6B46C-22EE-4ED3-1ECD-4C5C9964C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974C5F-C553-EB99-66AA-D1CDE46167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640DAC-33AD-E003-977D-641CF7C0F8B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B802784-9B2A-435D-8362-192AE66AF000}" type="datetimeFigureOut">
              <a:rPr lang="es-MX" smtClean="0"/>
              <a:t>17/02/2025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61339DB-C490-851F-2D58-64CD8139F16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3715ECB-EDED-24B6-B981-13D2C83192B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81F44E-FD6B-466C-9673-0515EF2D7B9D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158776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3363022-C969-41E9-8EB2-E4C94908C1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91695" cy="68520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1AD6B3-BE88-4CEB-BA17-790657CC47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8942E5D-E70E-77EB-0131-6F66499BC4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500723" y="3079635"/>
            <a:ext cx="4805996" cy="1297115"/>
          </a:xfrm>
        </p:spPr>
        <p:txBody>
          <a:bodyPr anchor="t">
            <a:normAutofit/>
          </a:bodyPr>
          <a:lstStyle/>
          <a:p>
            <a:pPr algn="l"/>
            <a:r>
              <a:rPr lang="en-US" sz="4000" dirty="0" err="1">
                <a:solidFill>
                  <a:schemeClr val="tx2"/>
                </a:solidFill>
              </a:rPr>
              <a:t>Agentes</a:t>
            </a:r>
            <a:r>
              <a:rPr lang="en-US" sz="4000" dirty="0">
                <a:solidFill>
                  <a:schemeClr val="tx2"/>
                </a:solidFill>
              </a:rPr>
              <a:t> </a:t>
            </a:r>
            <a:r>
              <a:rPr lang="en-US" sz="4000" dirty="0" err="1">
                <a:solidFill>
                  <a:schemeClr val="tx2"/>
                </a:solidFill>
              </a:rPr>
              <a:t>deliberativos</a:t>
            </a:r>
            <a:r>
              <a:rPr lang="en-US" sz="4000" dirty="0">
                <a:solidFill>
                  <a:schemeClr val="tx2"/>
                </a:solidFill>
              </a:rPr>
              <a:t> e </a:t>
            </a:r>
            <a:r>
              <a:rPr lang="en-US" sz="4000" dirty="0" err="1">
                <a:solidFill>
                  <a:schemeClr val="tx2"/>
                </a:solidFill>
              </a:rPr>
              <a:t>híbridos</a:t>
            </a:r>
            <a:endParaRPr lang="es-MX" sz="4000" dirty="0">
              <a:solidFill>
                <a:schemeClr val="tx2"/>
              </a:solidFill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6945F7A-F1D5-6D7F-0D6A-C39E9BFB38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01028" y="4382728"/>
            <a:ext cx="4805691" cy="838831"/>
          </a:xfrm>
        </p:spPr>
        <p:txBody>
          <a:bodyPr anchor="b">
            <a:normAutofit fontScale="70000" lnSpcReduction="20000"/>
          </a:bodyPr>
          <a:lstStyle/>
          <a:p>
            <a:pPr algn="l"/>
            <a:r>
              <a:rPr lang="es-MX" sz="2000" dirty="0">
                <a:solidFill>
                  <a:schemeClr val="tx2"/>
                </a:solidFill>
              </a:rPr>
              <a:t>Integrantes:</a:t>
            </a:r>
          </a:p>
          <a:p>
            <a:pPr algn="l"/>
            <a:r>
              <a:rPr lang="es-MX" sz="2000" dirty="0" err="1">
                <a:solidFill>
                  <a:schemeClr val="tx2"/>
                </a:solidFill>
              </a:rPr>
              <a:t>Victor</a:t>
            </a:r>
            <a:r>
              <a:rPr lang="es-MX" sz="2000" dirty="0">
                <a:solidFill>
                  <a:schemeClr val="tx2"/>
                </a:solidFill>
              </a:rPr>
              <a:t> Ramón Grande Espinoza</a:t>
            </a:r>
          </a:p>
          <a:p>
            <a:pPr algn="l"/>
            <a:r>
              <a:rPr lang="es-MX" sz="2000" dirty="0">
                <a:solidFill>
                  <a:schemeClr val="tx2"/>
                </a:solidFill>
              </a:rPr>
              <a:t>Yahel Alejandro Montero López</a:t>
            </a:r>
          </a:p>
        </p:txBody>
      </p:sp>
      <p:pic>
        <p:nvPicPr>
          <p:cNvPr id="7" name="Graphic 6" descr="Usuario">
            <a:extLst>
              <a:ext uri="{FF2B5EF4-FFF2-40B4-BE49-F238E27FC236}">
                <a16:creationId xmlns:a16="http://schemas.microsoft.com/office/drawing/2014/main" id="{DE315AC3-E5FD-72A9-51B5-8F935C39D6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0470" y="1815320"/>
            <a:ext cx="4141760" cy="4141760"/>
          </a:xfrm>
          <a:custGeom>
            <a:avLst/>
            <a:gdLst/>
            <a:ahLst/>
            <a:cxnLst/>
            <a:rect l="l" t="t" r="r" b="b"/>
            <a:pathLst>
              <a:path w="4141760" h="4377846">
                <a:moveTo>
                  <a:pt x="0" y="0"/>
                </a:moveTo>
                <a:lnTo>
                  <a:pt x="4141760" y="0"/>
                </a:lnTo>
                <a:lnTo>
                  <a:pt x="4141760" y="4377846"/>
                </a:lnTo>
                <a:lnTo>
                  <a:pt x="0" y="4377846"/>
                </a:lnTo>
                <a:close/>
              </a:path>
            </a:pathLst>
          </a:cu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89D1390B-7E13-4B4F-9CB2-391063412E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4253" y="-5977"/>
            <a:ext cx="6238675" cy="6863979"/>
            <a:chOff x="305" y="-5977"/>
            <a:chExt cx="6238675" cy="6863979"/>
          </a:xfrm>
        </p:grpSpPr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E720206-AA49-4786-A932-A2650DE091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34854"/>
              <a:ext cx="6028697" cy="6817170"/>
            </a:xfrm>
            <a:custGeom>
              <a:avLst/>
              <a:gdLst>
                <a:gd name="connsiteX0" fmla="*/ 6028697 w 6028697"/>
                <a:gd name="connsiteY0" fmla="*/ 6155323 h 6817170"/>
                <a:gd name="connsiteX1" fmla="*/ 6028697 w 6028697"/>
                <a:gd name="connsiteY1" fmla="*/ 6817170 h 6817170"/>
                <a:gd name="connsiteX2" fmla="*/ 5157862 w 6028697"/>
                <a:gd name="connsiteY2" fmla="*/ 6817170 h 6817170"/>
                <a:gd name="connsiteX3" fmla="*/ 5347156 w 6028697"/>
                <a:gd name="connsiteY3" fmla="*/ 6687553 h 6817170"/>
                <a:gd name="connsiteX4" fmla="*/ 5487470 w 6028697"/>
                <a:gd name="connsiteY4" fmla="*/ 6581714 h 6817170"/>
                <a:gd name="connsiteX5" fmla="*/ 5627642 w 6028697"/>
                <a:gd name="connsiteY5" fmla="*/ 6472328 h 6817170"/>
                <a:gd name="connsiteX6" fmla="*/ 5911392 w 6028697"/>
                <a:gd name="connsiteY6" fmla="*/ 6245328 h 6817170"/>
                <a:gd name="connsiteX7" fmla="*/ 4481066 w 6028697"/>
                <a:gd name="connsiteY7" fmla="*/ 478 h 6817170"/>
                <a:gd name="connsiteX8" fmla="*/ 4672258 w 6028697"/>
                <a:gd name="connsiteY8" fmla="*/ 7519 h 6817170"/>
                <a:gd name="connsiteX9" fmla="*/ 5429869 w 6028697"/>
                <a:gd name="connsiteY9" fmla="*/ 125134 h 6817170"/>
                <a:gd name="connsiteX10" fmla="*/ 5976319 w 6028697"/>
                <a:gd name="connsiteY10" fmla="*/ 314893 h 6817170"/>
                <a:gd name="connsiteX11" fmla="*/ 6028697 w 6028697"/>
                <a:gd name="connsiteY11" fmla="*/ 339901 h 6817170"/>
                <a:gd name="connsiteX12" fmla="*/ 6028697 w 6028697"/>
                <a:gd name="connsiteY12" fmla="*/ 732458 h 6817170"/>
                <a:gd name="connsiteX13" fmla="*/ 5990985 w 6028697"/>
                <a:gd name="connsiteY13" fmla="*/ 712211 h 6817170"/>
                <a:gd name="connsiteX14" fmla="*/ 5341339 w 6028697"/>
                <a:gd name="connsiteY14" fmla="*/ 475281 h 6817170"/>
                <a:gd name="connsiteX15" fmla="*/ 4651969 w 6028697"/>
                <a:gd name="connsiteY15" fmla="*/ 377104 h 6817170"/>
                <a:gd name="connsiteX16" fmla="*/ 3953093 w 6028697"/>
                <a:gd name="connsiteY16" fmla="*/ 402498 h 6817170"/>
                <a:gd name="connsiteX17" fmla="*/ 3267413 w 6028697"/>
                <a:gd name="connsiteY17" fmla="*/ 546643 h 6817170"/>
                <a:gd name="connsiteX18" fmla="*/ 1439498 w 6028697"/>
                <a:gd name="connsiteY18" fmla="*/ 1568141 h 6817170"/>
                <a:gd name="connsiteX19" fmla="*/ 960671 w 6028697"/>
                <a:gd name="connsiteY19" fmla="*/ 2082013 h 6817170"/>
                <a:gd name="connsiteX20" fmla="*/ 581866 w 6028697"/>
                <a:gd name="connsiteY20" fmla="*/ 2672638 h 6817170"/>
                <a:gd name="connsiteX21" fmla="*/ 324789 w 6028697"/>
                <a:gd name="connsiteY21" fmla="*/ 3325262 h 6817170"/>
                <a:gd name="connsiteX22" fmla="*/ 231151 w 6028697"/>
                <a:gd name="connsiteY22" fmla="*/ 4022292 h 6817170"/>
                <a:gd name="connsiteX23" fmla="*/ 270592 w 6028697"/>
                <a:gd name="connsiteY23" fmla="*/ 4362792 h 6817170"/>
                <a:gd name="connsiteX24" fmla="*/ 387213 w 6028697"/>
                <a:gd name="connsiteY24" fmla="*/ 4681585 h 6817170"/>
                <a:gd name="connsiteX25" fmla="*/ 468507 w 6028697"/>
                <a:gd name="connsiteY25" fmla="*/ 4831546 h 6817170"/>
                <a:gd name="connsiteX26" fmla="*/ 561862 w 6028697"/>
                <a:gd name="connsiteY26" fmla="*/ 4976826 h 6817170"/>
                <a:gd name="connsiteX27" fmla="*/ 777511 w 6028697"/>
                <a:gd name="connsiteY27" fmla="*/ 5257597 h 6817170"/>
                <a:gd name="connsiteX28" fmla="*/ 1010895 w 6028697"/>
                <a:gd name="connsiteY28" fmla="*/ 5540494 h 6817170"/>
                <a:gd name="connsiteX29" fmla="*/ 1126948 w 6028697"/>
                <a:gd name="connsiteY29" fmla="*/ 5688186 h 6817170"/>
                <a:gd name="connsiteX30" fmla="*/ 1182706 w 6028697"/>
                <a:gd name="connsiteY30" fmla="*/ 5760543 h 6817170"/>
                <a:gd name="connsiteX31" fmla="*/ 1237327 w 6028697"/>
                <a:gd name="connsiteY31" fmla="*/ 5830060 h 6817170"/>
                <a:gd name="connsiteX32" fmla="*/ 1706649 w 6028697"/>
                <a:gd name="connsiteY32" fmla="*/ 6342797 h 6817170"/>
                <a:gd name="connsiteX33" fmla="*/ 1956207 w 6028697"/>
                <a:gd name="connsiteY33" fmla="*/ 6573484 h 6817170"/>
                <a:gd name="connsiteX34" fmla="*/ 2217681 w 6028697"/>
                <a:gd name="connsiteY34" fmla="*/ 6786297 h 6817170"/>
                <a:gd name="connsiteX35" fmla="*/ 2260820 w 6028697"/>
                <a:gd name="connsiteY35" fmla="*/ 6817170 h 6817170"/>
                <a:gd name="connsiteX36" fmla="*/ 1429497 w 6028697"/>
                <a:gd name="connsiteY36" fmla="*/ 6817170 h 6817170"/>
                <a:gd name="connsiteX37" fmla="*/ 1327275 w 6028697"/>
                <a:gd name="connsiteY37" fmla="*/ 6713800 h 6817170"/>
                <a:gd name="connsiteX38" fmla="*/ 1080556 w 6028697"/>
                <a:gd name="connsiteY38" fmla="*/ 6414443 h 6817170"/>
                <a:gd name="connsiteX39" fmla="*/ 865189 w 6028697"/>
                <a:gd name="connsiteY39" fmla="*/ 6097496 h 6817170"/>
                <a:gd name="connsiteX40" fmla="*/ 814823 w 6028697"/>
                <a:gd name="connsiteY40" fmla="*/ 6016911 h 6817170"/>
                <a:gd name="connsiteX41" fmla="*/ 766729 w 6028697"/>
                <a:gd name="connsiteY41" fmla="*/ 5938453 h 6817170"/>
                <a:gd name="connsiteX42" fmla="*/ 671672 w 6028697"/>
                <a:gd name="connsiteY42" fmla="*/ 5786648 h 6817170"/>
                <a:gd name="connsiteX43" fmla="*/ 474608 w 6028697"/>
                <a:gd name="connsiteY43" fmla="*/ 5474664 h 6817170"/>
                <a:gd name="connsiteX44" fmla="*/ 282652 w 6028697"/>
                <a:gd name="connsiteY44" fmla="*/ 5146508 h 6817170"/>
                <a:gd name="connsiteX45" fmla="*/ 196108 w 6028697"/>
                <a:gd name="connsiteY45" fmla="*/ 4972712 h 6817170"/>
                <a:gd name="connsiteX46" fmla="*/ 122474 w 6028697"/>
                <a:gd name="connsiteY46" fmla="*/ 4791821 h 6817170"/>
                <a:gd name="connsiteX47" fmla="*/ 65724 w 6028697"/>
                <a:gd name="connsiteY47" fmla="*/ 4603129 h 6817170"/>
                <a:gd name="connsiteX48" fmla="*/ 44727 w 6028697"/>
                <a:gd name="connsiteY48" fmla="*/ 4506937 h 6817170"/>
                <a:gd name="connsiteX49" fmla="*/ 35505 w 6028697"/>
                <a:gd name="connsiteY49" fmla="*/ 4458699 h 6817170"/>
                <a:gd name="connsiteX50" fmla="*/ 27845 w 6028697"/>
                <a:gd name="connsiteY50" fmla="*/ 4410320 h 6817170"/>
                <a:gd name="connsiteX51" fmla="*/ 37 w 6028697"/>
                <a:gd name="connsiteY51" fmla="*/ 4022292 h 6817170"/>
                <a:gd name="connsiteX52" fmla="*/ 78777 w 6028697"/>
                <a:gd name="connsiteY52" fmla="*/ 3267236 h 6817170"/>
                <a:gd name="connsiteX53" fmla="*/ 315424 w 6028697"/>
                <a:gd name="connsiteY53" fmla="*/ 2543673 h 6817170"/>
                <a:gd name="connsiteX54" fmla="*/ 1202710 w 6028697"/>
                <a:gd name="connsiteY54" fmla="*/ 1314895 h 6817170"/>
                <a:gd name="connsiteX55" fmla="*/ 1791065 w 6028697"/>
                <a:gd name="connsiteY55" fmla="*/ 833514 h 6817170"/>
                <a:gd name="connsiteX56" fmla="*/ 3908404 w 6028697"/>
                <a:gd name="connsiteY56" fmla="*/ 29794 h 6817170"/>
                <a:gd name="connsiteX57" fmla="*/ 4481066 w 6028697"/>
                <a:gd name="connsiteY57" fmla="*/ 478 h 681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</a:cxnLst>
              <a:rect l="l" t="t" r="r" b="b"/>
              <a:pathLst>
                <a:path w="6028697" h="6817170">
                  <a:moveTo>
                    <a:pt x="6028697" y="6155323"/>
                  </a:moveTo>
                  <a:lnTo>
                    <a:pt x="6028697" y="6817170"/>
                  </a:lnTo>
                  <a:lnTo>
                    <a:pt x="5157862" y="6817170"/>
                  </a:lnTo>
                  <a:lnTo>
                    <a:pt x="5347156" y="6687553"/>
                  </a:lnTo>
                  <a:cubicBezTo>
                    <a:pt x="5394117" y="6653219"/>
                    <a:pt x="5440793" y="6617608"/>
                    <a:pt x="5487470" y="6581714"/>
                  </a:cubicBezTo>
                  <a:cubicBezTo>
                    <a:pt x="5534147" y="6545820"/>
                    <a:pt x="5580966" y="6509358"/>
                    <a:pt x="5627642" y="6472328"/>
                  </a:cubicBezTo>
                  <a:lnTo>
                    <a:pt x="5911392" y="6245328"/>
                  </a:lnTo>
                  <a:close/>
                  <a:moveTo>
                    <a:pt x="4481066" y="478"/>
                  </a:moveTo>
                  <a:cubicBezTo>
                    <a:pt x="4544817" y="1422"/>
                    <a:pt x="4608563" y="3769"/>
                    <a:pt x="4672258" y="7519"/>
                  </a:cubicBezTo>
                  <a:cubicBezTo>
                    <a:pt x="4927973" y="22364"/>
                    <a:pt x="5181687" y="61751"/>
                    <a:pt x="5429869" y="125134"/>
                  </a:cubicBezTo>
                  <a:cubicBezTo>
                    <a:pt x="5617090" y="173104"/>
                    <a:pt x="5799867" y="236595"/>
                    <a:pt x="5976319" y="314893"/>
                  </a:cubicBezTo>
                  <a:lnTo>
                    <a:pt x="6028697" y="339901"/>
                  </a:lnTo>
                  <a:lnTo>
                    <a:pt x="6028697" y="732458"/>
                  </a:lnTo>
                  <a:lnTo>
                    <a:pt x="5990985" y="712211"/>
                  </a:lnTo>
                  <a:cubicBezTo>
                    <a:pt x="5783917" y="609342"/>
                    <a:pt x="5566013" y="529876"/>
                    <a:pt x="5341339" y="475281"/>
                  </a:cubicBezTo>
                  <a:cubicBezTo>
                    <a:pt x="5115233" y="420503"/>
                    <a:pt x="4884375" y="387624"/>
                    <a:pt x="4651969" y="377104"/>
                  </a:cubicBezTo>
                  <a:cubicBezTo>
                    <a:pt x="4418713" y="365171"/>
                    <a:pt x="4184861" y="373670"/>
                    <a:pt x="3953093" y="402498"/>
                  </a:cubicBezTo>
                  <a:cubicBezTo>
                    <a:pt x="3721001" y="431832"/>
                    <a:pt x="3491675" y="480040"/>
                    <a:pt x="3267413" y="546643"/>
                  </a:cubicBezTo>
                  <a:cubicBezTo>
                    <a:pt x="2591323" y="750761"/>
                    <a:pt x="1967642" y="1099289"/>
                    <a:pt x="1439498" y="1568141"/>
                  </a:cubicBezTo>
                  <a:cubicBezTo>
                    <a:pt x="1265589" y="1725523"/>
                    <a:pt x="1105393" y="1897434"/>
                    <a:pt x="960671" y="2082013"/>
                  </a:cubicBezTo>
                  <a:cubicBezTo>
                    <a:pt x="815775" y="2266294"/>
                    <a:pt x="688923" y="2464081"/>
                    <a:pt x="581866" y="2672638"/>
                  </a:cubicBezTo>
                  <a:cubicBezTo>
                    <a:pt x="473765" y="2880669"/>
                    <a:pt x="387610" y="3099397"/>
                    <a:pt x="324789" y="3325262"/>
                  </a:cubicBezTo>
                  <a:cubicBezTo>
                    <a:pt x="262714" y="3552403"/>
                    <a:pt x="231223" y="3786822"/>
                    <a:pt x="231151" y="4022292"/>
                  </a:cubicBezTo>
                  <a:cubicBezTo>
                    <a:pt x="231413" y="4136912"/>
                    <a:pt x="244645" y="4251136"/>
                    <a:pt x="270592" y="4362792"/>
                  </a:cubicBezTo>
                  <a:cubicBezTo>
                    <a:pt x="297885" y="4472943"/>
                    <a:pt x="336983" y="4579833"/>
                    <a:pt x="387213" y="4681585"/>
                  </a:cubicBezTo>
                  <a:cubicBezTo>
                    <a:pt x="412042" y="4732517"/>
                    <a:pt x="439423" y="4782457"/>
                    <a:pt x="468507" y="4831546"/>
                  </a:cubicBezTo>
                  <a:cubicBezTo>
                    <a:pt x="497591" y="4880636"/>
                    <a:pt x="529230" y="4929015"/>
                    <a:pt x="561862" y="4976826"/>
                  </a:cubicBezTo>
                  <a:cubicBezTo>
                    <a:pt x="627975" y="5072166"/>
                    <a:pt x="701466" y="5164668"/>
                    <a:pt x="777511" y="5257597"/>
                  </a:cubicBezTo>
                  <a:cubicBezTo>
                    <a:pt x="853556" y="5350524"/>
                    <a:pt x="933574" y="5443594"/>
                    <a:pt x="1010895" y="5540494"/>
                  </a:cubicBezTo>
                  <a:cubicBezTo>
                    <a:pt x="1049957" y="5588732"/>
                    <a:pt x="1088642" y="5637963"/>
                    <a:pt x="1126948" y="5688186"/>
                  </a:cubicBezTo>
                  <a:lnTo>
                    <a:pt x="1182706" y="5760543"/>
                  </a:lnTo>
                  <a:cubicBezTo>
                    <a:pt x="1201007" y="5783669"/>
                    <a:pt x="1218458" y="5807503"/>
                    <a:pt x="1237327" y="5830060"/>
                  </a:cubicBezTo>
                  <a:cubicBezTo>
                    <a:pt x="1383714" y="6009916"/>
                    <a:pt x="1540413" y="6181116"/>
                    <a:pt x="1706649" y="6342797"/>
                  </a:cubicBezTo>
                  <a:cubicBezTo>
                    <a:pt x="1788084" y="6422531"/>
                    <a:pt x="1871265" y="6499427"/>
                    <a:pt x="1956207" y="6573484"/>
                  </a:cubicBezTo>
                  <a:cubicBezTo>
                    <a:pt x="2041332" y="6647402"/>
                    <a:pt x="2127733" y="6718907"/>
                    <a:pt x="2217681" y="6786297"/>
                  </a:cubicBezTo>
                  <a:lnTo>
                    <a:pt x="2260820" y="6817170"/>
                  </a:lnTo>
                  <a:lnTo>
                    <a:pt x="1429497" y="6817170"/>
                  </a:lnTo>
                  <a:lnTo>
                    <a:pt x="1327275" y="6713800"/>
                  </a:lnTo>
                  <a:cubicBezTo>
                    <a:pt x="1239186" y="6618984"/>
                    <a:pt x="1156797" y="6519019"/>
                    <a:pt x="1080556" y="6414443"/>
                  </a:cubicBezTo>
                  <a:cubicBezTo>
                    <a:pt x="1004653" y="6310734"/>
                    <a:pt x="932439" y="6205177"/>
                    <a:pt x="865189" y="6097496"/>
                  </a:cubicBezTo>
                  <a:cubicBezTo>
                    <a:pt x="847881" y="6070823"/>
                    <a:pt x="831565" y="6043725"/>
                    <a:pt x="814823" y="6016911"/>
                  </a:cubicBezTo>
                  <a:lnTo>
                    <a:pt x="766729" y="5938453"/>
                  </a:lnTo>
                  <a:cubicBezTo>
                    <a:pt x="735941" y="5887947"/>
                    <a:pt x="703878" y="5837581"/>
                    <a:pt x="671672" y="5786648"/>
                  </a:cubicBezTo>
                  <a:lnTo>
                    <a:pt x="474608" y="5474664"/>
                  </a:lnTo>
                  <a:cubicBezTo>
                    <a:pt x="408778" y="5368968"/>
                    <a:pt x="343516" y="5260008"/>
                    <a:pt x="282652" y="5146508"/>
                  </a:cubicBezTo>
                  <a:cubicBezTo>
                    <a:pt x="252290" y="5089759"/>
                    <a:pt x="223065" y="5032015"/>
                    <a:pt x="196108" y="4972712"/>
                  </a:cubicBezTo>
                  <a:cubicBezTo>
                    <a:pt x="169152" y="4913408"/>
                    <a:pt x="144607" y="4853111"/>
                    <a:pt x="122474" y="4791821"/>
                  </a:cubicBezTo>
                  <a:cubicBezTo>
                    <a:pt x="100342" y="4730532"/>
                    <a:pt x="81757" y="4666830"/>
                    <a:pt x="65724" y="4603129"/>
                  </a:cubicBezTo>
                  <a:cubicBezTo>
                    <a:pt x="58205" y="4571064"/>
                    <a:pt x="50828" y="4539143"/>
                    <a:pt x="44727" y="4506937"/>
                  </a:cubicBezTo>
                  <a:lnTo>
                    <a:pt x="35505" y="4458699"/>
                  </a:lnTo>
                  <a:lnTo>
                    <a:pt x="27845" y="4410320"/>
                  </a:lnTo>
                  <a:cubicBezTo>
                    <a:pt x="8635" y="4281881"/>
                    <a:pt x="-661" y="4152150"/>
                    <a:pt x="37" y="4022292"/>
                  </a:cubicBezTo>
                  <a:cubicBezTo>
                    <a:pt x="712" y="3768592"/>
                    <a:pt x="27094" y="3515615"/>
                    <a:pt x="78777" y="3267236"/>
                  </a:cubicBezTo>
                  <a:cubicBezTo>
                    <a:pt x="130048" y="3017876"/>
                    <a:pt x="209439" y="2775142"/>
                    <a:pt x="315424" y="2543673"/>
                  </a:cubicBezTo>
                  <a:cubicBezTo>
                    <a:pt x="528236" y="2081161"/>
                    <a:pt x="838234" y="1667312"/>
                    <a:pt x="1202710" y="1314895"/>
                  </a:cubicBezTo>
                  <a:cubicBezTo>
                    <a:pt x="1385514" y="1138814"/>
                    <a:pt x="1582282" y="977831"/>
                    <a:pt x="1791065" y="833514"/>
                  </a:cubicBezTo>
                  <a:cubicBezTo>
                    <a:pt x="2420037" y="395614"/>
                    <a:pt x="3147288" y="119557"/>
                    <a:pt x="3908404" y="29794"/>
                  </a:cubicBezTo>
                  <a:cubicBezTo>
                    <a:pt x="4098509" y="7429"/>
                    <a:pt x="4289811" y="-2355"/>
                    <a:pt x="4481066" y="478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C72F6EE6-EDE9-45A5-8F6D-02B9B7CB2C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1"/>
              <a:ext cx="6165116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C093DC50-3BD7-46B1-A300-CD207E152F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305" y="-5977"/>
              <a:ext cx="6238675" cy="6858001"/>
            </a:xfrm>
            <a:custGeom>
              <a:avLst/>
              <a:gdLst>
                <a:gd name="connsiteX0" fmla="*/ 6264586 w 6264586"/>
                <a:gd name="connsiteY0" fmla="*/ 6646464 h 6858001"/>
                <a:gd name="connsiteX1" fmla="*/ 6264586 w 6264586"/>
                <a:gd name="connsiteY1" fmla="*/ 6858001 h 6858001"/>
                <a:gd name="connsiteX2" fmla="*/ 5997170 w 6264586"/>
                <a:gd name="connsiteY2" fmla="*/ 6858001 h 6858001"/>
                <a:gd name="connsiteX3" fmla="*/ 6121512 w 6264586"/>
                <a:gd name="connsiteY3" fmla="*/ 6761029 h 6858001"/>
                <a:gd name="connsiteX4" fmla="*/ 2693206 w 6264586"/>
                <a:gd name="connsiteY4" fmla="*/ 0 h 6858001"/>
                <a:gd name="connsiteX5" fmla="*/ 5872285 w 6264586"/>
                <a:gd name="connsiteY5" fmla="*/ 0 h 6858001"/>
                <a:gd name="connsiteX6" fmla="*/ 6024875 w 6264586"/>
                <a:gd name="connsiteY6" fmla="*/ 68385 h 6858001"/>
                <a:gd name="connsiteX7" fmla="*/ 6206432 w 6264586"/>
                <a:gd name="connsiteY7" fmla="*/ 162336 h 6858001"/>
                <a:gd name="connsiteX8" fmla="*/ 6264586 w 6264586"/>
                <a:gd name="connsiteY8" fmla="*/ 196704 h 6858001"/>
                <a:gd name="connsiteX9" fmla="*/ 6264586 w 6264586"/>
                <a:gd name="connsiteY9" fmla="*/ 537242 h 6858001"/>
                <a:gd name="connsiteX10" fmla="*/ 6230189 w 6264586"/>
                <a:gd name="connsiteY10" fmla="*/ 517260 h 6858001"/>
                <a:gd name="connsiteX11" fmla="*/ 5540536 w 6264586"/>
                <a:gd name="connsiteY11" fmla="*/ 249543 h 6858001"/>
                <a:gd name="connsiteX12" fmla="*/ 5178896 w 6264586"/>
                <a:gd name="connsiteY12" fmla="*/ 178606 h 6858001"/>
                <a:gd name="connsiteX13" fmla="*/ 4814279 w 6264586"/>
                <a:gd name="connsiteY13" fmla="*/ 146683 h 6858001"/>
                <a:gd name="connsiteX14" fmla="*/ 4655095 w 6264586"/>
                <a:gd name="connsiteY14" fmla="*/ 143421 h 6858001"/>
                <a:gd name="connsiteX15" fmla="*/ 4081069 w 6264586"/>
                <a:gd name="connsiteY15" fmla="*/ 185983 h 6858001"/>
                <a:gd name="connsiteX16" fmla="*/ 3720566 w 6264586"/>
                <a:gd name="connsiteY16" fmla="*/ 256921 h 6858001"/>
                <a:gd name="connsiteX17" fmla="*/ 3365879 w 6264586"/>
                <a:gd name="connsiteY17" fmla="*/ 357651 h 6858001"/>
                <a:gd name="connsiteX18" fmla="*/ 3020555 w 6264586"/>
                <a:gd name="connsiteY18" fmla="*/ 486190 h 6858001"/>
                <a:gd name="connsiteX19" fmla="*/ 2685163 w 6264586"/>
                <a:gd name="connsiteY19" fmla="*/ 641542 h 6858001"/>
                <a:gd name="connsiteX20" fmla="*/ 2047720 w 6264586"/>
                <a:gd name="connsiteY20" fmla="*/ 1025030 h 6858001"/>
                <a:gd name="connsiteX21" fmla="*/ 1897333 w 6264586"/>
                <a:gd name="connsiteY21" fmla="*/ 1134983 h 6858001"/>
                <a:gd name="connsiteX22" fmla="*/ 1835758 w 6264586"/>
                <a:gd name="connsiteY22" fmla="*/ 1182227 h 6858001"/>
                <a:gd name="connsiteX23" fmla="*/ 1823273 w 6264586"/>
                <a:gd name="connsiteY23" fmla="*/ 1192016 h 6858001"/>
                <a:gd name="connsiteX24" fmla="*/ 1750918 w 6264586"/>
                <a:gd name="connsiteY24" fmla="*/ 1249760 h 6858001"/>
                <a:gd name="connsiteX25" fmla="*/ 1469297 w 6264586"/>
                <a:gd name="connsiteY25" fmla="*/ 1496906 h 6858001"/>
                <a:gd name="connsiteX26" fmla="*/ 967769 w 6264586"/>
                <a:gd name="connsiteY26" fmla="*/ 2056602 h 6858001"/>
                <a:gd name="connsiteX27" fmla="*/ 754105 w 6264586"/>
                <a:gd name="connsiteY27" fmla="*/ 2368727 h 6858001"/>
                <a:gd name="connsiteX28" fmla="*/ 572364 w 6264586"/>
                <a:gd name="connsiteY28" fmla="*/ 2701140 h 6858001"/>
                <a:gd name="connsiteX29" fmla="*/ 532497 w 6264586"/>
                <a:gd name="connsiteY29" fmla="*/ 2786265 h 6858001"/>
                <a:gd name="connsiteX30" fmla="*/ 512918 w 6264586"/>
                <a:gd name="connsiteY30" fmla="*/ 2828827 h 6858001"/>
                <a:gd name="connsiteX31" fmla="*/ 494475 w 6264586"/>
                <a:gd name="connsiteY31" fmla="*/ 2872240 h 6858001"/>
                <a:gd name="connsiteX32" fmla="*/ 491637 w 6264586"/>
                <a:gd name="connsiteY32" fmla="*/ 2878908 h 6858001"/>
                <a:gd name="connsiteX33" fmla="*/ 459290 w 6264586"/>
                <a:gd name="connsiteY33" fmla="*/ 2959635 h 6858001"/>
                <a:gd name="connsiteX34" fmla="*/ 446805 w 6264586"/>
                <a:gd name="connsiteY34" fmla="*/ 2992408 h 6858001"/>
                <a:gd name="connsiteX35" fmla="*/ 426090 w 6264586"/>
                <a:gd name="connsiteY35" fmla="*/ 3049158 h 6858001"/>
                <a:gd name="connsiteX36" fmla="*/ 426090 w 6264586"/>
                <a:gd name="connsiteY36" fmla="*/ 3049867 h 6858001"/>
                <a:gd name="connsiteX37" fmla="*/ 318124 w 6264586"/>
                <a:gd name="connsiteY37" fmla="*/ 3414202 h 6858001"/>
                <a:gd name="connsiteX38" fmla="*/ 230729 w 6264586"/>
                <a:gd name="connsiteY38" fmla="*/ 4169260 h 6858001"/>
                <a:gd name="connsiteX39" fmla="*/ 268893 w 6264586"/>
                <a:gd name="connsiteY39" fmla="*/ 4544236 h 6858001"/>
                <a:gd name="connsiteX40" fmla="*/ 379840 w 6264586"/>
                <a:gd name="connsiteY40" fmla="*/ 4900056 h 6858001"/>
                <a:gd name="connsiteX41" fmla="*/ 406512 w 6264586"/>
                <a:gd name="connsiteY41" fmla="*/ 4960211 h 6858001"/>
                <a:gd name="connsiteX42" fmla="*/ 417862 w 6264586"/>
                <a:gd name="connsiteY42" fmla="*/ 4984613 h 6858001"/>
                <a:gd name="connsiteX43" fmla="*/ 428077 w 6264586"/>
                <a:gd name="connsiteY43" fmla="*/ 5005043 h 6858001"/>
                <a:gd name="connsiteX44" fmla="*/ 460140 w 6264586"/>
                <a:gd name="connsiteY44" fmla="*/ 5067327 h 6858001"/>
                <a:gd name="connsiteX45" fmla="*/ 555197 w 6264586"/>
                <a:gd name="connsiteY45" fmla="*/ 5229773 h 6858001"/>
                <a:gd name="connsiteX46" fmla="*/ 660611 w 6264586"/>
                <a:gd name="connsiteY46" fmla="*/ 5387396 h 6858001"/>
                <a:gd name="connsiteX47" fmla="*/ 774110 w 6264586"/>
                <a:gd name="connsiteY47" fmla="*/ 5542182 h 6858001"/>
                <a:gd name="connsiteX48" fmla="*/ 917829 w 6264586"/>
                <a:gd name="connsiteY48" fmla="*/ 5727896 h 6858001"/>
                <a:gd name="connsiteX49" fmla="*/ 1012885 w 6264586"/>
                <a:gd name="connsiteY49" fmla="*/ 5849767 h 6858001"/>
                <a:gd name="connsiteX50" fmla="*/ 1133053 w 6264586"/>
                <a:gd name="connsiteY50" fmla="*/ 6006822 h 6858001"/>
                <a:gd name="connsiteX51" fmla="*/ 1194343 w 6264586"/>
                <a:gd name="connsiteY51" fmla="*/ 6090245 h 6858001"/>
                <a:gd name="connsiteX52" fmla="*/ 1249390 w 6264586"/>
                <a:gd name="connsiteY52" fmla="*/ 6165155 h 6858001"/>
                <a:gd name="connsiteX53" fmla="*/ 1345724 w 6264586"/>
                <a:gd name="connsiteY53" fmla="*/ 6292132 h 6858001"/>
                <a:gd name="connsiteX54" fmla="*/ 1364310 w 6264586"/>
                <a:gd name="connsiteY54" fmla="*/ 6316251 h 6858001"/>
                <a:gd name="connsiteX55" fmla="*/ 1373673 w 6264586"/>
                <a:gd name="connsiteY55" fmla="*/ 6327885 h 6858001"/>
                <a:gd name="connsiteX56" fmla="*/ 1484619 w 6264586"/>
                <a:gd name="connsiteY56" fmla="*/ 6462240 h 6858001"/>
                <a:gd name="connsiteX57" fmla="*/ 1739000 w 6264586"/>
                <a:gd name="connsiteY57" fmla="*/ 6737335 h 6858001"/>
                <a:gd name="connsiteX58" fmla="*/ 1866801 w 6264586"/>
                <a:gd name="connsiteY58" fmla="*/ 6858001 h 6858001"/>
                <a:gd name="connsiteX59" fmla="*/ 1144149 w 6264586"/>
                <a:gd name="connsiteY59" fmla="*/ 6858001 h 6858001"/>
                <a:gd name="connsiteX60" fmla="*/ 1058349 w 6264586"/>
                <a:gd name="connsiteY60" fmla="*/ 6766452 h 6858001"/>
                <a:gd name="connsiteX61" fmla="*/ 580309 w 6264586"/>
                <a:gd name="connsiteY61" fmla="*/ 6105000 h 6858001"/>
                <a:gd name="connsiteX62" fmla="*/ 1 w 6264586"/>
                <a:gd name="connsiteY62" fmla="*/ 3960094 h 6858001"/>
                <a:gd name="connsiteX63" fmla="*/ 2599292 w 6264586"/>
                <a:gd name="connsiteY63" fmla="*/ 37050 h 68580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</a:cxnLst>
              <a:rect l="l" t="t" r="r" b="b"/>
              <a:pathLst>
                <a:path w="6264586" h="6858001">
                  <a:moveTo>
                    <a:pt x="6264586" y="6646464"/>
                  </a:moveTo>
                  <a:lnTo>
                    <a:pt x="6264586" y="6858001"/>
                  </a:lnTo>
                  <a:lnTo>
                    <a:pt x="5997170" y="6858001"/>
                  </a:lnTo>
                  <a:lnTo>
                    <a:pt x="6121512" y="6761029"/>
                  </a:lnTo>
                  <a:close/>
                  <a:moveTo>
                    <a:pt x="2693206" y="0"/>
                  </a:moveTo>
                  <a:lnTo>
                    <a:pt x="5872285" y="0"/>
                  </a:lnTo>
                  <a:lnTo>
                    <a:pt x="6024875" y="68385"/>
                  </a:lnTo>
                  <a:cubicBezTo>
                    <a:pt x="6086250" y="97989"/>
                    <a:pt x="6146793" y="129318"/>
                    <a:pt x="6206432" y="162336"/>
                  </a:cubicBezTo>
                  <a:lnTo>
                    <a:pt x="6264586" y="196704"/>
                  </a:lnTo>
                  <a:lnTo>
                    <a:pt x="6264586" y="537242"/>
                  </a:lnTo>
                  <a:lnTo>
                    <a:pt x="6230189" y="517260"/>
                  </a:lnTo>
                  <a:cubicBezTo>
                    <a:pt x="6012226" y="399931"/>
                    <a:pt x="5780573" y="310008"/>
                    <a:pt x="5540536" y="249543"/>
                  </a:cubicBezTo>
                  <a:cubicBezTo>
                    <a:pt x="5421375" y="219324"/>
                    <a:pt x="5300641" y="195644"/>
                    <a:pt x="5178896" y="178606"/>
                  </a:cubicBezTo>
                  <a:cubicBezTo>
                    <a:pt x="5057977" y="161840"/>
                    <a:pt x="4936276" y="151186"/>
                    <a:pt x="4814279" y="146683"/>
                  </a:cubicBezTo>
                  <a:cubicBezTo>
                    <a:pt x="4761501" y="144556"/>
                    <a:pt x="4708015" y="143421"/>
                    <a:pt x="4655095" y="143421"/>
                  </a:cubicBezTo>
                  <a:cubicBezTo>
                    <a:pt x="4462968" y="143573"/>
                    <a:pt x="4271111" y="157799"/>
                    <a:pt x="4081069" y="185983"/>
                  </a:cubicBezTo>
                  <a:cubicBezTo>
                    <a:pt x="3956361" y="205703"/>
                    <a:pt x="3835058" y="229396"/>
                    <a:pt x="3720566" y="256921"/>
                  </a:cubicBezTo>
                  <a:cubicBezTo>
                    <a:pt x="3596708" y="286714"/>
                    <a:pt x="3477677" y="320905"/>
                    <a:pt x="3365879" y="357651"/>
                  </a:cubicBezTo>
                  <a:cubicBezTo>
                    <a:pt x="3249257" y="395958"/>
                    <a:pt x="3133487" y="438945"/>
                    <a:pt x="3020555" y="486190"/>
                  </a:cubicBezTo>
                  <a:cubicBezTo>
                    <a:pt x="2907623" y="533434"/>
                    <a:pt x="2794832" y="585786"/>
                    <a:pt x="2685163" y="641542"/>
                  </a:cubicBezTo>
                  <a:cubicBezTo>
                    <a:pt x="2463995" y="754348"/>
                    <a:pt x="2250998" y="882488"/>
                    <a:pt x="2047720" y="1025030"/>
                  </a:cubicBezTo>
                  <a:cubicBezTo>
                    <a:pt x="2006151" y="1054399"/>
                    <a:pt x="1951528" y="1093415"/>
                    <a:pt x="1897333" y="1134983"/>
                  </a:cubicBezTo>
                  <a:cubicBezTo>
                    <a:pt x="1876761" y="1150164"/>
                    <a:pt x="1855905" y="1166479"/>
                    <a:pt x="1835758" y="1182227"/>
                  </a:cubicBezTo>
                  <a:lnTo>
                    <a:pt x="1823273" y="1192016"/>
                  </a:lnTo>
                  <a:cubicBezTo>
                    <a:pt x="1797027" y="1211879"/>
                    <a:pt x="1772057" y="1232309"/>
                    <a:pt x="1750918" y="1249760"/>
                  </a:cubicBezTo>
                  <a:cubicBezTo>
                    <a:pt x="1645931" y="1335737"/>
                    <a:pt x="1554422" y="1416605"/>
                    <a:pt x="1469297" y="1496906"/>
                  </a:cubicBezTo>
                  <a:cubicBezTo>
                    <a:pt x="1286595" y="1668957"/>
                    <a:pt x="1118818" y="1856190"/>
                    <a:pt x="967769" y="2056602"/>
                  </a:cubicBezTo>
                  <a:cubicBezTo>
                    <a:pt x="890731" y="2159603"/>
                    <a:pt x="818800" y="2264590"/>
                    <a:pt x="754105" y="2368727"/>
                  </a:cubicBezTo>
                  <a:cubicBezTo>
                    <a:pt x="681749" y="2488328"/>
                    <a:pt x="622304" y="2596720"/>
                    <a:pt x="572364" y="2701140"/>
                  </a:cubicBezTo>
                  <a:cubicBezTo>
                    <a:pt x="557609" y="2730507"/>
                    <a:pt x="543989" y="2760443"/>
                    <a:pt x="532497" y="2786265"/>
                  </a:cubicBezTo>
                  <a:lnTo>
                    <a:pt x="512918" y="2828827"/>
                  </a:lnTo>
                  <a:lnTo>
                    <a:pt x="494475" y="2872240"/>
                  </a:lnTo>
                  <a:lnTo>
                    <a:pt x="491637" y="2878908"/>
                  </a:lnTo>
                  <a:cubicBezTo>
                    <a:pt x="480146" y="2906575"/>
                    <a:pt x="469220" y="2932821"/>
                    <a:pt x="459290" y="2959635"/>
                  </a:cubicBezTo>
                  <a:cubicBezTo>
                    <a:pt x="455176" y="2970559"/>
                    <a:pt x="451060" y="2981484"/>
                    <a:pt x="446805" y="2992408"/>
                  </a:cubicBezTo>
                  <a:cubicBezTo>
                    <a:pt x="439427" y="3012412"/>
                    <a:pt x="432333" y="3030572"/>
                    <a:pt x="426090" y="3049158"/>
                  </a:cubicBezTo>
                  <a:lnTo>
                    <a:pt x="426090" y="3049867"/>
                  </a:lnTo>
                  <a:cubicBezTo>
                    <a:pt x="383010" y="3169099"/>
                    <a:pt x="346959" y="3290756"/>
                    <a:pt x="318124" y="3414202"/>
                  </a:cubicBezTo>
                  <a:cubicBezTo>
                    <a:pt x="260107" y="3661703"/>
                    <a:pt x="230780" y="3915049"/>
                    <a:pt x="230729" y="4169260"/>
                  </a:cubicBezTo>
                  <a:cubicBezTo>
                    <a:pt x="231621" y="4295173"/>
                    <a:pt x="244398" y="4420719"/>
                    <a:pt x="268893" y="4544236"/>
                  </a:cubicBezTo>
                  <a:cubicBezTo>
                    <a:pt x="293708" y="4666304"/>
                    <a:pt x="330882" y="4785521"/>
                    <a:pt x="379840" y="4900056"/>
                  </a:cubicBezTo>
                  <a:cubicBezTo>
                    <a:pt x="387926" y="4919919"/>
                    <a:pt x="397006" y="4939498"/>
                    <a:pt x="406512" y="4960211"/>
                  </a:cubicBezTo>
                  <a:cubicBezTo>
                    <a:pt x="410343" y="4968299"/>
                    <a:pt x="414173" y="4976385"/>
                    <a:pt x="417862" y="4984613"/>
                  </a:cubicBezTo>
                  <a:lnTo>
                    <a:pt x="428077" y="5005043"/>
                  </a:lnTo>
                  <a:cubicBezTo>
                    <a:pt x="438860" y="5026751"/>
                    <a:pt x="449075" y="5047181"/>
                    <a:pt x="460140" y="5067327"/>
                  </a:cubicBezTo>
                  <a:cubicBezTo>
                    <a:pt x="485536" y="5116273"/>
                    <a:pt x="514763" y="5165789"/>
                    <a:pt x="555197" y="5229773"/>
                  </a:cubicBezTo>
                  <a:cubicBezTo>
                    <a:pt x="586836" y="5280282"/>
                    <a:pt x="620318" y="5329511"/>
                    <a:pt x="660611" y="5387396"/>
                  </a:cubicBezTo>
                  <a:cubicBezTo>
                    <a:pt x="698065" y="5440741"/>
                    <a:pt x="737223" y="5493094"/>
                    <a:pt x="774110" y="5542182"/>
                  </a:cubicBezTo>
                  <a:cubicBezTo>
                    <a:pt x="821070" y="5604324"/>
                    <a:pt x="870301" y="5667173"/>
                    <a:pt x="917829" y="5727896"/>
                  </a:cubicBezTo>
                  <a:cubicBezTo>
                    <a:pt x="949042" y="5767762"/>
                    <a:pt x="979828" y="5807063"/>
                    <a:pt x="1012885" y="5849767"/>
                  </a:cubicBezTo>
                  <a:cubicBezTo>
                    <a:pt x="1045942" y="5892471"/>
                    <a:pt x="1089497" y="5948796"/>
                    <a:pt x="1133053" y="6006822"/>
                  </a:cubicBezTo>
                  <a:cubicBezTo>
                    <a:pt x="1153624" y="6034345"/>
                    <a:pt x="1175332" y="6063998"/>
                    <a:pt x="1194343" y="6090245"/>
                  </a:cubicBezTo>
                  <a:cubicBezTo>
                    <a:pt x="1213355" y="6116491"/>
                    <a:pt x="1231372" y="6141178"/>
                    <a:pt x="1249390" y="6165155"/>
                  </a:cubicBezTo>
                  <a:cubicBezTo>
                    <a:pt x="1280461" y="6208000"/>
                    <a:pt x="1313659" y="6250847"/>
                    <a:pt x="1345724" y="6292132"/>
                  </a:cubicBezTo>
                  <a:lnTo>
                    <a:pt x="1364310" y="6316251"/>
                  </a:lnTo>
                  <a:lnTo>
                    <a:pt x="1373673" y="6327885"/>
                  </a:lnTo>
                  <a:cubicBezTo>
                    <a:pt x="1409566" y="6372433"/>
                    <a:pt x="1446738" y="6418542"/>
                    <a:pt x="1484619" y="6462240"/>
                  </a:cubicBezTo>
                  <a:cubicBezTo>
                    <a:pt x="1567899" y="6559850"/>
                    <a:pt x="1653876" y="6652211"/>
                    <a:pt x="1739000" y="6737335"/>
                  </a:cubicBezTo>
                  <a:lnTo>
                    <a:pt x="1866801" y="6858001"/>
                  </a:lnTo>
                  <a:lnTo>
                    <a:pt x="1144149" y="6858001"/>
                  </a:lnTo>
                  <a:lnTo>
                    <a:pt x="1058349" y="6766452"/>
                  </a:lnTo>
                  <a:cubicBezTo>
                    <a:pt x="878978" y="6562465"/>
                    <a:pt x="718756" y="6341104"/>
                    <a:pt x="580309" y="6105000"/>
                  </a:cubicBezTo>
                  <a:cubicBezTo>
                    <a:pt x="200401" y="5454007"/>
                    <a:pt x="146" y="4713831"/>
                    <a:pt x="1" y="3960094"/>
                  </a:cubicBezTo>
                  <a:cubicBezTo>
                    <a:pt x="-335" y="2196754"/>
                    <a:pt x="1071479" y="683605"/>
                    <a:pt x="2599292" y="37050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638988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6177F7-370C-B22B-35F7-D3D85630B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s-MX" sz="5400"/>
              <a:t>Agentes deliberativos</a:t>
            </a:r>
          </a:p>
        </p:txBody>
      </p:sp>
      <p:sp>
        <p:nvSpPr>
          <p:cNvPr id="11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07AFD3F-F329-6DEF-5503-BC76C9C223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algn="just"/>
            <a:r>
              <a:rPr lang="es-MX" sz="1700" dirty="0"/>
              <a:t>Los agentes basados en objetivos o agentes deliberativos son un tipo de agente de inteligencia artificial que toma decisiones racionales para alcanzar un objetivo específico. A diferencia de los agentes reactivos, que responden de manera inmediata a estímulos del entorno, los agentes deliberativos poseen una representación interna del mundo y utilizan mecanismos de razonamiento para planificar sus acciones de manera eficiente.</a:t>
            </a:r>
          </a:p>
        </p:txBody>
      </p:sp>
      <p:pic>
        <p:nvPicPr>
          <p:cNvPr id="4" name="Imagen 3" descr="Una caja con una maleta en el suelo&#10;&#10;El contenido generado por IA puede ser incorrecto.">
            <a:extLst>
              <a:ext uri="{FF2B5EF4-FFF2-40B4-BE49-F238E27FC236}">
                <a16:creationId xmlns:a16="http://schemas.microsoft.com/office/drawing/2014/main" id="{EAE75794-1A4D-78B8-AC12-5D91E31FBA3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525" r="23522" b="-1"/>
          <a:stretch/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953170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F4CC620-56EE-63A6-AC4E-0D406CDCF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Características principales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0A6034F-1996-A943-CF76-50DCD44E7D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3929058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2157015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F43CE73-582E-BC2B-84ED-2D4FD29618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Ejemplos de aplicación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BF80366-9C21-CF4A-0E30-EE5AFE8A80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214248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885233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17DFD7-D32B-A449-7D26-EF00ED074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Agentes híbridos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734AAC0-171B-8E8C-D1C4-98EA9CE0C4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s-MX" dirty="0"/>
              <a:t>Los agentes híbridos combinan características de distintos tipos de agentes, como los agentes reactivos y los agentes deliberativos, para aprovechar lo mejor de ambos enfoques, logrando un equilibrio entre rapidez y razonamiento estratégico, lo que los hace ideales para aplicaciones en entornos dinámicos.</a:t>
            </a:r>
          </a:p>
        </p:txBody>
      </p:sp>
    </p:spTree>
    <p:extLst>
      <p:ext uri="{BB962C8B-B14F-4D97-AF65-F5344CB8AC3E}">
        <p14:creationId xmlns:p14="http://schemas.microsoft.com/office/powerpoint/2010/main" val="3936342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96B5812-870F-D225-4B8C-7284A8A2FC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Características principales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60628CB1-5F66-6C87-3753-F2515FBB21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976119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37720164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1801452-C155-6E41-9E84-EE673AB65B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MX" sz="4000">
                <a:solidFill>
                  <a:srgbClr val="FFFFFF"/>
                </a:solidFill>
              </a:rPr>
              <a:t>Ejemplos de aplicación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288675AD-E151-9475-4F36-52CEE42E84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9408559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26273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Marcador de contenido 3">
            <a:extLst>
              <a:ext uri="{FF2B5EF4-FFF2-40B4-BE49-F238E27FC236}">
                <a16:creationId xmlns:a16="http://schemas.microsoft.com/office/drawing/2014/main" id="{92164A75-4EED-4042-E6CF-3628B43847B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37C89E4B-3C9F-44B9-8B86-D9E3D112D8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320142"/>
            <a:ext cx="12192000" cy="736551"/>
          </a:xfrm>
          <a:prstGeom prst="rect">
            <a:avLst/>
          </a:prstGeom>
          <a:solidFill>
            <a:schemeClr val="bg1">
              <a:alpha val="9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3F77F05-22E7-D392-30A5-A5BDEA95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875" y="5317240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>
                <a:solidFill>
                  <a:schemeClr val="tx1">
                    <a:lumMod val="85000"/>
                    <a:lumOff val="15000"/>
                  </a:schemeClr>
                </a:solidFill>
              </a:rPr>
              <a:t>AMIR5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A2EAA10-076F-46BD-8F0F-B9A2FB77A8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241983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891E407-403B-4764-86C9-33A56D3B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34852"/>
            <a:ext cx="12192000" cy="0"/>
          </a:xfrm>
          <a:prstGeom prst="line">
            <a:avLst/>
          </a:prstGeom>
          <a:ln w="41275">
            <a:solidFill>
              <a:schemeClr val="bg1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582735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58</TotalTime>
  <Words>186</Words>
  <Application>Microsoft Office PowerPoint</Application>
  <PresentationFormat>Panorámica</PresentationFormat>
  <Paragraphs>26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Tema de Office</vt:lpstr>
      <vt:lpstr>Agentes deliberativos e híbridos</vt:lpstr>
      <vt:lpstr>Agentes deliberativos</vt:lpstr>
      <vt:lpstr>Características principales</vt:lpstr>
      <vt:lpstr>Ejemplos de aplicación</vt:lpstr>
      <vt:lpstr>Agentes híbridos</vt:lpstr>
      <vt:lpstr>Características principales</vt:lpstr>
      <vt:lpstr>Ejemplos de aplicación</vt:lpstr>
      <vt:lpstr>AMIR5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Yahel M.L</dc:creator>
  <cp:lastModifiedBy>Yahel M.L</cp:lastModifiedBy>
  <cp:revision>1</cp:revision>
  <dcterms:created xsi:type="dcterms:W3CDTF">2025-02-17T17:27:30Z</dcterms:created>
  <dcterms:modified xsi:type="dcterms:W3CDTF">2025-02-17T18:25:34Z</dcterms:modified>
</cp:coreProperties>
</file>