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 showGuides="1">
      <p:cViewPr>
        <p:scale>
          <a:sx n="46" d="100"/>
          <a:sy n="46" d="100"/>
        </p:scale>
        <p:origin x="1548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A4C1E-71E0-4DF3-ADDB-F94A6C43A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D8CD8C-3A6F-460D-9198-EB6F412A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225FA3-A67A-47B9-AA1A-88EB8A88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7D1F5-F421-419A-9F8A-686A289F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DAF463-8A25-497A-A6A8-CAED27E1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50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45476-F723-4BC6-8EFB-D570C746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70C9BD-F4BC-486C-AF17-3EDF53A69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D7D714-572A-4BD9-8E05-12AB761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46E32-1858-475F-BBE7-FF337AB7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5CC4C0-2A13-4C5A-984A-7D4C1EF0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8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EADA22-4156-41F5-A0F1-89B63C9B8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912598-C1E5-4E2A-8711-CE9452E67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258DFE-9712-4F3A-B550-021B5FF7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48B37-1143-4AA4-8A5F-604A5D8C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514CC9-3FDF-4145-85A9-62BAEB93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45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D28D2-7B21-4D81-BD04-A3E207DD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ED98FE-5805-4B26-A064-5F958F4B4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B2A0C9-4C6C-437F-95E6-B6C14DC0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2C4B1-9E05-4656-B5B1-E79BFD22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D7FD4-0979-4D3F-B948-436D4284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5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A47C8-F9E0-4DC1-8900-A4721428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073EE7-AC9B-44B9-88EC-7CAB7B656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255BFC-7893-4ABE-8FC3-42EFD582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88D1D9-E332-460A-801D-4D17D090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F91CDD-16FF-40F1-AEEB-C0048F04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5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05648-D329-4914-9C80-2DBF0EFD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51B3EE-62F5-4369-8FC0-F2AC4229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069F05-8CD1-45AB-8061-20CC2F96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2D0101-C97D-48BB-BDB8-7AFF84F5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2A3805-E052-40EE-8183-AB189113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B2E0E0-CEB9-4361-9795-5F8501FB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0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AFCD43-07C2-4488-BFB1-F3E6BF84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FB22D6-BC3F-477E-8BC8-9D6CFEED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81E8E5-8054-4CA0-9791-8958641A0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6EB6B7-CB51-4C43-AAE4-A3623B08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96AC79-8588-41FB-90C4-36C27198F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E7CD955-4FCB-4DD4-9CCF-0EB3B08A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D8BC32-70DF-4CDF-9DB3-97019425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333F4E-F016-4CCE-828A-FE5E532F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3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F4D53D-0CE9-459A-B10B-78A24E32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5984D6-2F9B-46F4-A5D8-42C9DCCA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B6449E-B73C-4C26-81B8-2155E27F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FAE3CD-F138-4A45-8EBC-7FFC1C10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39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0FD9BD-DBFB-4EB6-B40F-B8CC364F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7189D4-2CBA-429C-8F18-5842041F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287BC-B7A2-4610-AA8C-853F672E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84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7E147-FD82-47F6-A9B7-34A0BC2C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90180-12A3-4316-A40E-CE7CC00F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7C2840-76CA-4AB9-A7E6-221F19CCF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A2803-E2F7-4E1D-9F49-73E2FFD5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05011E-A681-4884-80A7-BBF46105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C16BE-A8DD-410D-B16D-690504EC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9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991AA-4B7B-43FA-9258-A9FF33EC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37031-E1DA-4CEC-B6C1-AB3AAD54F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0D1E2-FC6D-4754-8573-1B39B0084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CF32F-AA93-4677-A48C-8673F987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D77A89-3CE5-4F42-89EB-4EFDB7BC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4E56DE-A766-41D2-896F-86E38020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07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9319CA-BA9E-4E4A-BBF3-B59BC2DA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A32901-11D1-4AB4-B67C-302D1FBAA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3D1B69-5BE2-47C0-9701-1C5E92159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B218B-22F3-4E17-B0A5-3F033CFCCA25}" type="datetimeFigureOut">
              <a:rPr kumimoji="1" lang="ja-JP" altLang="en-US" smtClean="0"/>
              <a:t>2022/4/19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34ABF-C178-4093-8BE3-549352EAB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5DBB87-AEDF-4E88-B21F-81DDE8782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923F1-840B-4460-900F-196E5B8F4D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26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0E4798-EE8C-4FFA-A72E-1171DD37D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B8BABD-03C3-4762-A99F-FE662096F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FAA8FD3-4FF9-4C88-B3F7-129E80F3AC8F}"/>
              </a:ext>
            </a:extLst>
          </p:cNvPr>
          <p:cNvSpPr/>
          <p:nvPr/>
        </p:nvSpPr>
        <p:spPr>
          <a:xfrm>
            <a:off x="134637" y="34856"/>
            <a:ext cx="1811971" cy="87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盗塁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D3A9C4E-DCBD-4220-A1B5-8DCD2A52590D}"/>
              </a:ext>
            </a:extLst>
          </p:cNvPr>
          <p:cNvSpPr/>
          <p:nvPr/>
        </p:nvSpPr>
        <p:spPr>
          <a:xfrm>
            <a:off x="3854820" y="475766"/>
            <a:ext cx="1811971" cy="87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タッチアップ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2395E8-DF3B-41D7-84B5-5FCE518E7009}"/>
              </a:ext>
            </a:extLst>
          </p:cNvPr>
          <p:cNvSpPr/>
          <p:nvPr/>
        </p:nvSpPr>
        <p:spPr>
          <a:xfrm>
            <a:off x="5966846" y="493200"/>
            <a:ext cx="1811971" cy="87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ダブルプレー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4D5679-C975-41A0-8909-50C7C2FBF0E2}"/>
              </a:ext>
            </a:extLst>
          </p:cNvPr>
          <p:cNvSpPr/>
          <p:nvPr/>
        </p:nvSpPr>
        <p:spPr>
          <a:xfrm>
            <a:off x="8044077" y="544152"/>
            <a:ext cx="1811971" cy="87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内野ゴロ 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ヒット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57834D-4EF0-4C58-A669-35FCF95D5241}"/>
              </a:ext>
            </a:extLst>
          </p:cNvPr>
          <p:cNvSpPr/>
          <p:nvPr/>
        </p:nvSpPr>
        <p:spPr>
          <a:xfrm>
            <a:off x="9992952" y="544152"/>
            <a:ext cx="1811971" cy="87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chemeClr val="tx1"/>
                </a:solidFill>
              </a:rPr>
              <a:t>バント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D53FBB-F3A9-48B4-AC5F-DC84CEB19415}"/>
              </a:ext>
            </a:extLst>
          </p:cNvPr>
          <p:cNvSpPr/>
          <p:nvPr/>
        </p:nvSpPr>
        <p:spPr>
          <a:xfrm>
            <a:off x="134637" y="1085602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２盗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64FF13-70C9-42EE-9DE0-195CC3D805AC}"/>
              </a:ext>
            </a:extLst>
          </p:cNvPr>
          <p:cNvSpPr/>
          <p:nvPr/>
        </p:nvSpPr>
        <p:spPr>
          <a:xfrm>
            <a:off x="126221" y="2085173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３盗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1187BF-3FBD-4C89-845B-BD1602687D67}"/>
              </a:ext>
            </a:extLst>
          </p:cNvPr>
          <p:cNvSpPr/>
          <p:nvPr/>
        </p:nvSpPr>
        <p:spPr>
          <a:xfrm>
            <a:off x="5966846" y="1941468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ランナー１塁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C18AB3-4E30-40E5-AEBC-75047A62F909}"/>
              </a:ext>
            </a:extLst>
          </p:cNvPr>
          <p:cNvSpPr/>
          <p:nvPr/>
        </p:nvSpPr>
        <p:spPr>
          <a:xfrm>
            <a:off x="5966845" y="3131684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ランナー１・２塁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5E4455-2810-4C0E-AEA6-1E89C0831B71}"/>
              </a:ext>
            </a:extLst>
          </p:cNvPr>
          <p:cNvSpPr/>
          <p:nvPr/>
        </p:nvSpPr>
        <p:spPr>
          <a:xfrm>
            <a:off x="6034162" y="4321900"/>
            <a:ext cx="1811971" cy="8162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ランナー満塁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A2F1052-6FB5-405B-BE71-DA57F99912C6}"/>
              </a:ext>
            </a:extLst>
          </p:cNvPr>
          <p:cNvSpPr/>
          <p:nvPr/>
        </p:nvSpPr>
        <p:spPr>
          <a:xfrm>
            <a:off x="150569" y="3025675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ランナー１・２塁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ダブルスチール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037FAF-8B43-4D9C-8685-C9D5DBC29E28}"/>
              </a:ext>
            </a:extLst>
          </p:cNvPr>
          <p:cNvSpPr/>
          <p:nvPr/>
        </p:nvSpPr>
        <p:spPr>
          <a:xfrm>
            <a:off x="134637" y="3988276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ホームスチール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BE0228E-B7F8-40C2-80B4-6552568FF3A8}"/>
              </a:ext>
            </a:extLst>
          </p:cNvPr>
          <p:cNvSpPr/>
          <p:nvPr/>
        </p:nvSpPr>
        <p:spPr>
          <a:xfrm>
            <a:off x="3854819" y="1789398"/>
            <a:ext cx="1811971" cy="875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B13FD74-8C7A-4A17-BAB0-ADF5D2D612BE}"/>
              </a:ext>
            </a:extLst>
          </p:cNvPr>
          <p:cNvSpPr/>
          <p:nvPr/>
        </p:nvSpPr>
        <p:spPr>
          <a:xfrm>
            <a:off x="4009798" y="6174008"/>
            <a:ext cx="1110744" cy="5422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1FE7AC4-E52D-4B6D-A2DB-AC6C3C9A5BA2}"/>
              </a:ext>
            </a:extLst>
          </p:cNvPr>
          <p:cNvSpPr/>
          <p:nvPr/>
        </p:nvSpPr>
        <p:spPr>
          <a:xfrm>
            <a:off x="3809474" y="1884764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タッチアップ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6FBDAC5-DE0F-4870-BEB1-13BA025836F4}"/>
              </a:ext>
            </a:extLst>
          </p:cNvPr>
          <p:cNvSpPr/>
          <p:nvPr/>
        </p:nvSpPr>
        <p:spPr>
          <a:xfrm>
            <a:off x="10209864" y="1908272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>
                <a:solidFill>
                  <a:schemeClr val="tx1"/>
                </a:solidFill>
              </a:rPr>
              <a:t>バント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B0ACF64-E05C-4E1E-B4E5-DAA078BF0151}"/>
              </a:ext>
            </a:extLst>
          </p:cNvPr>
          <p:cNvSpPr/>
          <p:nvPr/>
        </p:nvSpPr>
        <p:spPr>
          <a:xfrm>
            <a:off x="8052492" y="1779247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内野ゴロ 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ヒット</a:t>
            </a:r>
            <a:endParaRPr kumimoji="1" lang="ja-JP" altLang="en-US" sz="900" b="1" dirty="0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7CE5CAD8-9596-4C9C-8CEF-166C241D9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79"/>
          <a:stretch/>
        </p:blipFill>
        <p:spPr>
          <a:xfrm>
            <a:off x="10279459" y="3858619"/>
            <a:ext cx="1816765" cy="87513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859D8D0-1CB5-42A1-8096-E0FE07F92A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0" t="-1" r="2135" b="11391"/>
          <a:stretch/>
        </p:blipFill>
        <p:spPr>
          <a:xfrm>
            <a:off x="10284253" y="4918878"/>
            <a:ext cx="1811971" cy="875131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567103F9-D7F9-4097-9CB3-A7DB8036FB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935"/>
          <a:stretch/>
        </p:blipFill>
        <p:spPr>
          <a:xfrm>
            <a:off x="2032922" y="3854882"/>
            <a:ext cx="1816765" cy="87513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5735982-9D5A-4E83-934D-EC2D61B48D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391"/>
          <a:stretch/>
        </p:blipFill>
        <p:spPr>
          <a:xfrm>
            <a:off x="2069038" y="4928228"/>
            <a:ext cx="1816765" cy="87513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C680307-3FFE-4803-9FD7-9398310C20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2014"/>
          <a:stretch/>
        </p:blipFill>
        <p:spPr>
          <a:xfrm>
            <a:off x="2146989" y="5918362"/>
            <a:ext cx="1816765" cy="86898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FD43CEFF-D2DD-4709-8363-B73C24371D7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838"/>
          <a:stretch/>
        </p:blipFill>
        <p:spPr>
          <a:xfrm>
            <a:off x="8207678" y="3654397"/>
            <a:ext cx="1810669" cy="86898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7D8A2ED2-4D4C-4731-AF52-AE55B3E9311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6225"/>
          <a:stretch/>
        </p:blipFill>
        <p:spPr>
          <a:xfrm>
            <a:off x="8207678" y="4730014"/>
            <a:ext cx="1810669" cy="868985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278C94D-8F3B-4CB7-8E1B-AB3FED29D651}"/>
              </a:ext>
            </a:extLst>
          </p:cNvPr>
          <p:cNvSpPr/>
          <p:nvPr/>
        </p:nvSpPr>
        <p:spPr>
          <a:xfrm>
            <a:off x="1997503" y="210470"/>
            <a:ext cx="1811971" cy="87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ヒット＆ラン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DB997EE-9E0B-4C17-AE65-99FCEE98AE99}"/>
              </a:ext>
            </a:extLst>
          </p:cNvPr>
          <p:cNvSpPr/>
          <p:nvPr/>
        </p:nvSpPr>
        <p:spPr>
          <a:xfrm>
            <a:off x="1972055" y="1283816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tx1"/>
                </a:solidFill>
              </a:rPr>
              <a:t>ヒット＆ラン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E5D1873-F666-4326-9B2B-284D3744E7DC}"/>
              </a:ext>
            </a:extLst>
          </p:cNvPr>
          <p:cNvSpPr/>
          <p:nvPr/>
        </p:nvSpPr>
        <p:spPr>
          <a:xfrm>
            <a:off x="4186075" y="3544501"/>
            <a:ext cx="1811971" cy="87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？！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C0BF786-850A-4C8F-8C67-447F8B5027A9}"/>
              </a:ext>
            </a:extLst>
          </p:cNvPr>
          <p:cNvSpPr/>
          <p:nvPr/>
        </p:nvSpPr>
        <p:spPr>
          <a:xfrm>
            <a:off x="4154617" y="4601366"/>
            <a:ext cx="1811971" cy="875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？！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6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C30BDC0-1C35-483C-9CD6-A4EE0395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49" y="122638"/>
            <a:ext cx="5029902" cy="482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D1ABE8-16BD-4051-8BF9-C6D39970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393" y="122637"/>
            <a:ext cx="5029902" cy="4820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2589295-C071-4863-B420-A4C7EC9B9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12" y="122637"/>
            <a:ext cx="5029902" cy="4820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稲妻 10">
            <a:extLst>
              <a:ext uri="{FF2B5EF4-FFF2-40B4-BE49-F238E27FC236}">
                <a16:creationId xmlns:a16="http://schemas.microsoft.com/office/drawing/2014/main" id="{141FDED4-7121-44DF-BEB9-FEBF054F5D18}"/>
              </a:ext>
            </a:extLst>
          </p:cNvPr>
          <p:cNvSpPr/>
          <p:nvPr/>
        </p:nvSpPr>
        <p:spPr>
          <a:xfrm rot="19166581">
            <a:off x="13128125" y="3059408"/>
            <a:ext cx="2154169" cy="44317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5CF6EEA2-7058-4A7F-B91D-E8ABDBE27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767" y="3073421"/>
            <a:ext cx="5060119" cy="484674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FD8BBA6-9FEA-450E-9E47-68FCC02E80CE}"/>
              </a:ext>
            </a:extLst>
          </p:cNvPr>
          <p:cNvSpPr/>
          <p:nvPr/>
        </p:nvSpPr>
        <p:spPr>
          <a:xfrm>
            <a:off x="837849" y="6018145"/>
            <a:ext cx="1110744" cy="5422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4778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ワイド画面</PresentationFormat>
  <Paragraphs>26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優海 上水</dc:creator>
  <cp:lastModifiedBy>優海 上水</cp:lastModifiedBy>
  <cp:revision>5</cp:revision>
  <dcterms:created xsi:type="dcterms:W3CDTF">2022-04-15T12:24:25Z</dcterms:created>
  <dcterms:modified xsi:type="dcterms:W3CDTF">2022-04-19T09:30:29Z</dcterms:modified>
</cp:coreProperties>
</file>