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7" r:id="rId3"/>
    <p:sldId id="269" r:id="rId4"/>
    <p:sldId id="277" r:id="rId5"/>
    <p:sldId id="268" r:id="rId6"/>
    <p:sldId id="279" r:id="rId7"/>
    <p:sldId id="271" r:id="rId8"/>
    <p:sldId id="270" r:id="rId9"/>
    <p:sldId id="272" r:id="rId10"/>
    <p:sldId id="273" r:id="rId11"/>
    <p:sldId id="274" r:id="rId12"/>
    <p:sldId id="276" r:id="rId13"/>
    <p:sldId id="275" r:id="rId14"/>
    <p:sldId id="280" r:id="rId15"/>
    <p:sldId id="278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PT Sans Narrow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77190" y="1283239"/>
            <a:ext cx="8766809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Demo: HEART MONITOR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991700" y="2230389"/>
            <a:ext cx="5160600" cy="1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Yahia Hassanein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Python (Plotting </a:t>
            </a:r>
            <a:r>
              <a:rPr lang="en-US" sz="2800" dirty="0" err="1"/>
              <a:t>Funcanimation</a:t>
            </a:r>
            <a:r>
              <a:rPr lang="en-US" sz="28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150" y="971550"/>
            <a:ext cx="8698230" cy="3597475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x_len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301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Number of points to display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y_range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 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6000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Range of possible Y values to display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fig =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plt.figure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ax =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fig.add_subplot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([0 + (x * (2/300))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(0, 301)])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 [0] *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x_len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ax.set_ylim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y_range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Create a blank line. We will update the line in animate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line, =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ax.plot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#Add labels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plt.title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'Heart Beat'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plt.xlabel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'Seconds'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plt.ylabel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'Value'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animation.FuncAnimation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(fig, animate,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init_func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9002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fargs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,), 	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interval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6.6667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plt.show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690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Python (</a:t>
            </a:r>
            <a:r>
              <a:rPr lang="en-US" sz="2800" dirty="0" err="1"/>
              <a:t>HeartPy</a:t>
            </a:r>
            <a:r>
              <a:rPr lang="en-US" sz="28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150" y="971550"/>
            <a:ext cx="8698230" cy="3597475"/>
          </a:xfrm>
        </p:spPr>
        <p:txBody>
          <a:bodyPr/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wd, m =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hp.process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np.array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(d),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measure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m.keys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configfile.insert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(END, (measure, m[measure]))</a:t>
            </a:r>
          </a:p>
          <a:p>
            <a:pPr marL="114300" indent="0">
              <a:buNone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ser = </a:t>
            </a:r>
            <a:r>
              <a:rPr lang="en-US" dirty="0" err="1"/>
              <a:t>serial.Serial</a:t>
            </a:r>
            <a:r>
              <a:rPr lang="en-US" dirty="0"/>
              <a:t>()</a:t>
            </a:r>
          </a:p>
          <a:p>
            <a:r>
              <a:rPr lang="en-US" dirty="0" err="1"/>
              <a:t>ser.port</a:t>
            </a:r>
            <a:r>
              <a:rPr lang="en-US" dirty="0"/>
              <a:t> = </a:t>
            </a:r>
            <a:r>
              <a:rPr lang="en-US" dirty="0" err="1"/>
              <a:t>comboExample.get</a:t>
            </a:r>
            <a:r>
              <a:rPr lang="en-US" dirty="0"/>
              <a:t>()</a:t>
            </a:r>
          </a:p>
          <a:p>
            <a:r>
              <a:rPr lang="en-US" dirty="0" err="1"/>
              <a:t>ser.baudrate</a:t>
            </a:r>
            <a:r>
              <a:rPr lang="en-US" dirty="0"/>
              <a:t> = int(combo2.get())</a:t>
            </a:r>
          </a:p>
          <a:p>
            <a:r>
              <a:rPr lang="en-US" dirty="0" err="1"/>
              <a:t>ser.bytesize</a:t>
            </a:r>
            <a:r>
              <a:rPr lang="en-US" dirty="0"/>
              <a:t> = </a:t>
            </a:r>
            <a:r>
              <a:rPr lang="en-US" dirty="0" err="1"/>
              <a:t>serial.EIGHTBITS</a:t>
            </a:r>
            <a:endParaRPr lang="en-US" dirty="0"/>
          </a:p>
          <a:p>
            <a:r>
              <a:rPr lang="en-US" dirty="0" err="1"/>
              <a:t>ser.timeout</a:t>
            </a:r>
            <a:r>
              <a:rPr lang="en-US" dirty="0"/>
              <a:t> = 1</a:t>
            </a:r>
          </a:p>
          <a:p>
            <a:r>
              <a:rPr lang="en-US" dirty="0" err="1"/>
              <a:t>ser.parity</a:t>
            </a:r>
            <a:r>
              <a:rPr lang="en-US" dirty="0"/>
              <a:t> = </a:t>
            </a:r>
            <a:r>
              <a:rPr lang="en-US" dirty="0" err="1"/>
              <a:t>serial.PARITY_NONE</a:t>
            </a:r>
            <a:endParaRPr lang="en-US" dirty="0"/>
          </a:p>
          <a:p>
            <a:r>
              <a:rPr lang="en-US" dirty="0" err="1"/>
              <a:t>ser.open</a:t>
            </a:r>
            <a:r>
              <a:rPr lang="en-US" dirty="0"/>
              <a:t>()</a:t>
            </a:r>
          </a:p>
          <a:p>
            <a:r>
              <a:rPr lang="en-US" dirty="0" err="1"/>
              <a:t>ser.close</a:t>
            </a:r>
            <a:r>
              <a:rPr lang="en-US" dirty="0"/>
              <a:t>()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C81908-17E7-4C45-917D-6DB92F2EB369}"/>
              </a:ext>
            </a:extLst>
          </p:cNvPr>
          <p:cNvSpPr txBox="1">
            <a:spLocks/>
          </p:cNvSpPr>
          <p:nvPr/>
        </p:nvSpPr>
        <p:spPr>
          <a:xfrm>
            <a:off x="311700" y="172895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sz="2800" dirty="0"/>
              <a:t>Python (</a:t>
            </a:r>
            <a:r>
              <a:rPr lang="en-US" sz="2800" dirty="0" err="1"/>
              <a:t>Pyserial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878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Python (</a:t>
            </a:r>
            <a:r>
              <a:rPr lang="en-US" sz="2800" dirty="0" err="1"/>
              <a:t>Tkinter</a:t>
            </a:r>
            <a:r>
              <a:rPr lang="en-US" sz="28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150" y="971550"/>
            <a:ext cx="8698230" cy="3597475"/>
          </a:xfrm>
        </p:spPr>
        <p:txBody>
          <a:bodyPr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window = Tk()</a:t>
            </a:r>
          </a:p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window.title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"Heart Monitor app"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window.geometry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'500x300'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labelTop2 = Label(window 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"Choose your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Baudrate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labelTop2.grid(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 Set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Baudrate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after getting it from the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combobox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callbackFunc2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flag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ser.baudrate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(combo2.get())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flag = flag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combo2.config(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"disabled"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combo2 =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ttk.Combobox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(window,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"9600"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"57600"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"115200"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     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combo2.grid(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combo2.bind(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"&lt;&lt;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ComboboxSelected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&gt;&gt;"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callbackFunc2)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txt = Entry(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window,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1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Python (</a:t>
            </a:r>
            <a:r>
              <a:rPr lang="en-US" sz="2800" dirty="0" err="1"/>
              <a:t>Tkinter</a:t>
            </a:r>
            <a:r>
              <a:rPr lang="en-US" sz="28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150" y="971550"/>
            <a:ext cx="8698230" cy="3597475"/>
          </a:xfrm>
        </p:spPr>
        <p:txBody>
          <a:bodyPr/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clicked1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flag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flag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messagebox.showinfo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'Please Select a COM Port'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flag == 1: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messagebox.showinfo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'Please Select a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Baudrate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flag == 2: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messagebox.showinfo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'Please Select a Sampling Rate'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ser.write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(b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's5555'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window.destroy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 Button(window,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"Start"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=clicked1)</a:t>
            </a:r>
          </a:p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btn.grid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configfile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 Text(window1,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wrap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=WORD,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967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Connection</a:t>
            </a:r>
          </a:p>
        </p:txBody>
      </p:sp>
      <p:pic>
        <p:nvPicPr>
          <p:cNvPr id="5" name="Picture 4" descr="A picture containing indoor, sitting, table, shoes&#10;&#10;Description automatically generated">
            <a:extLst>
              <a:ext uri="{FF2B5EF4-FFF2-40B4-BE49-F238E27FC236}">
                <a16:creationId xmlns:a16="http://schemas.microsoft.com/office/drawing/2014/main" id="{403B9300-6BF5-4C53-81C5-538749E0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6051" y="1256009"/>
            <a:ext cx="3771898" cy="35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4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AA09-66BD-4310-AECD-85F4DF199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673C7-17B0-4842-B7D0-EAE08C2A2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329380" cy="3302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Set sampling rate depending on timers</a:t>
            </a:r>
          </a:p>
          <a:p>
            <a:pPr>
              <a:lnSpc>
                <a:spcPct val="150000"/>
              </a:lnSpc>
            </a:pPr>
            <a:r>
              <a:rPr lang="en-US" dirty="0"/>
              <a:t>Wait for required parameters and signal to start conversion</a:t>
            </a:r>
          </a:p>
          <a:p>
            <a:pPr>
              <a:lnSpc>
                <a:spcPct val="150000"/>
              </a:lnSpc>
            </a:pPr>
            <a:r>
              <a:rPr lang="en-US" dirty="0"/>
              <a:t>Transmit Readings via UART</a:t>
            </a:r>
          </a:p>
          <a:p>
            <a:pPr>
              <a:lnSpc>
                <a:spcPct val="150000"/>
              </a:lnSpc>
            </a:pPr>
            <a:r>
              <a:rPr lang="en-US" dirty="0"/>
              <a:t>Receiving Readings via </a:t>
            </a:r>
            <a:r>
              <a:rPr lang="en-US" dirty="0" err="1"/>
              <a:t>PySerial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Display Data using </a:t>
            </a:r>
            <a:r>
              <a:rPr lang="en-US" dirty="0" err="1"/>
              <a:t>Funcanimation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Finding bpm using </a:t>
            </a:r>
            <a:r>
              <a:rPr lang="en-US" dirty="0" err="1"/>
              <a:t>Heartpy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GUI using </a:t>
            </a:r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 code (Acquiring the sampling rate and calculating the timer)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150" y="1266325"/>
            <a:ext cx="8698230" cy="3302700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while(</a:t>
            </a:r>
            <a:r>
              <a:rPr lang="en-US" sz="1200" dirty="0" err="1"/>
              <a:t>HAL_UART_Receive</a:t>
            </a:r>
            <a:r>
              <a:rPr lang="en-US" sz="1200" dirty="0"/>
              <a:t>(&amp;huart1, (uint8_t *) rate, </a:t>
            </a:r>
            <a:r>
              <a:rPr lang="en-US" sz="1200" dirty="0" err="1"/>
              <a:t>sizeof</a:t>
            </a:r>
            <a:r>
              <a:rPr lang="en-US" sz="1200" dirty="0"/>
              <a:t>(rate), 2500) || (z==2))	    			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if(rate[0] == 'r')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	result = </a:t>
            </a:r>
            <a:r>
              <a:rPr lang="en-US" sz="1200" dirty="0" err="1"/>
              <a:t>strtol</a:t>
            </a:r>
            <a:r>
              <a:rPr lang="en-US" sz="1200" dirty="0"/>
              <a:t>(rate + 1, &amp;</a:t>
            </a:r>
            <a:r>
              <a:rPr lang="en-US" sz="1200" dirty="0" err="1"/>
              <a:t>eptr</a:t>
            </a:r>
            <a:r>
              <a:rPr lang="en-US" sz="1200" dirty="0"/>
              <a:t>, 10);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	</a:t>
            </a:r>
            <a:r>
              <a:rPr lang="en-US" sz="1200" dirty="0" err="1"/>
              <a:t>samp</a:t>
            </a:r>
            <a:r>
              <a:rPr lang="en-US" sz="1200" dirty="0"/>
              <a:t> = (1000000 / result) - 1;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	rate[0] = 'x';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	z--;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}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}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200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while(</a:t>
            </a:r>
            <a:r>
              <a:rPr lang="en-US" sz="1200" dirty="0" err="1"/>
              <a:t>HAL_UART_Receive</a:t>
            </a:r>
            <a:r>
              <a:rPr lang="en-US" sz="1200" dirty="0"/>
              <a:t>(&amp;huart1, (uint8_t *) rate, </a:t>
            </a:r>
            <a:r>
              <a:rPr lang="en-US" sz="1200" dirty="0" err="1"/>
              <a:t>sizeof</a:t>
            </a:r>
            <a:r>
              <a:rPr lang="en-US" sz="1200" dirty="0"/>
              <a:t>(rate), 2500) &amp;&amp; (z==1))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if( rate[0] == 's')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	rate[0] = 'x';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	z--;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	}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5876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150" y="971550"/>
            <a:ext cx="8698230" cy="3597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User chooses COM Port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Baudrates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from the given options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User Can’t set Sampling rate unless COM Port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Baudrate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are set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User Can’t Start conversion Unless Sampling rate COM Port and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Baudrate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are set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After that user will be able to view the graph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At the end, user can decide to view the heart rate in bpm or not before app restart again</a:t>
            </a:r>
          </a:p>
        </p:txBody>
      </p:sp>
    </p:spTree>
    <p:extLst>
      <p:ext uri="{BB962C8B-B14F-4D97-AF65-F5344CB8AC3E}">
        <p14:creationId xmlns:p14="http://schemas.microsoft.com/office/powerpoint/2010/main" val="7738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D5258D-4F51-40C6-9E2C-EEFA61D0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1" y="1887887"/>
            <a:ext cx="4307681" cy="164606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2B3C7E-7A96-42C6-BCC0-8007B5CF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7887"/>
            <a:ext cx="4402483" cy="290676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166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2AF983-D0A8-4209-8B63-A89309D9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152425"/>
            <a:ext cx="3825571" cy="347281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085D60-657B-4907-B78B-D556CB18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31018"/>
            <a:ext cx="4236827" cy="27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 code (Handling ADC Conversions)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150" y="1266325"/>
            <a:ext cx="8698230" cy="33027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1600" dirty="0" err="1"/>
              <a:t>HAL_ADC_Start</a:t>
            </a:r>
            <a:r>
              <a:rPr lang="en-US" sz="1600" dirty="0"/>
              <a:t>(&amp;hadc1);</a:t>
            </a:r>
          </a:p>
          <a:p>
            <a:pPr>
              <a:lnSpc>
                <a:spcPct val="300000"/>
              </a:lnSpc>
            </a:pPr>
            <a:r>
              <a:rPr lang="en-US" sz="1600" dirty="0" err="1"/>
              <a:t>HAL_ADC_Stop</a:t>
            </a:r>
            <a:r>
              <a:rPr lang="en-US" sz="1600" dirty="0"/>
              <a:t>(&amp;hadc1);</a:t>
            </a:r>
          </a:p>
          <a:p>
            <a:pPr>
              <a:lnSpc>
                <a:spcPct val="300000"/>
              </a:lnSpc>
            </a:pPr>
            <a:r>
              <a:rPr lang="en-US" sz="1600" dirty="0" err="1"/>
              <a:t>HAL_ADC_PollForConversion</a:t>
            </a:r>
            <a:r>
              <a:rPr lang="en-US" sz="1600" dirty="0"/>
              <a:t> (&amp;hadc1, 1000);</a:t>
            </a:r>
          </a:p>
          <a:p>
            <a:pPr>
              <a:lnSpc>
                <a:spcPct val="300000"/>
              </a:lnSpc>
            </a:pPr>
            <a:r>
              <a:rPr lang="en-US" sz="1600" dirty="0" err="1"/>
              <a:t>val</a:t>
            </a:r>
            <a:r>
              <a:rPr lang="en-US" sz="1600" dirty="0"/>
              <a:t> = </a:t>
            </a:r>
            <a:r>
              <a:rPr lang="en-US" sz="1600" dirty="0" err="1"/>
              <a:t>HAL_ADC_GetValue</a:t>
            </a:r>
            <a:r>
              <a:rPr lang="en-US" sz="1600" dirty="0"/>
              <a:t> (&amp;hadc1);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013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 code (Acquiring and </a:t>
            </a:r>
            <a:r>
              <a:rPr lang="en-US" sz="2800" dirty="0" err="1"/>
              <a:t>Transmiting</a:t>
            </a:r>
            <a:r>
              <a:rPr lang="en-US" sz="2800" dirty="0"/>
              <a:t> 1-minute worth of data)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150" y="1266325"/>
            <a:ext cx="8698230" cy="3302700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it = result * 60;                 //Number of samples required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  while (x &lt; it)										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  {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  <a:r>
              <a:rPr lang="en-US" sz="1200" dirty="0" err="1"/>
              <a:t>HAL_ADC_PollForConversion</a:t>
            </a:r>
            <a:r>
              <a:rPr lang="en-US" sz="1200" dirty="0"/>
              <a:t> (&amp;hadc1, 1000);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htim1.Instance -&gt;CNT = 0;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  <a:r>
              <a:rPr lang="en-US" sz="1200" dirty="0" err="1"/>
              <a:t>val</a:t>
            </a:r>
            <a:r>
              <a:rPr lang="en-US" sz="1200" dirty="0"/>
              <a:t> = </a:t>
            </a:r>
            <a:r>
              <a:rPr lang="en-US" sz="1200" dirty="0" err="1"/>
              <a:t>HAL_ADC_GetValue</a:t>
            </a:r>
            <a:r>
              <a:rPr lang="en-US" sz="1200" dirty="0"/>
              <a:t> (&amp;hadc1);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n = </a:t>
            </a:r>
            <a:r>
              <a:rPr lang="en-US" sz="1200" dirty="0" err="1"/>
              <a:t>sprintf</a:t>
            </a:r>
            <a:r>
              <a:rPr lang="en-US" sz="1200" dirty="0"/>
              <a:t>(out, "%u", </a:t>
            </a:r>
            <a:r>
              <a:rPr lang="en-US" sz="1200" dirty="0" err="1"/>
              <a:t>val</a:t>
            </a:r>
            <a:r>
              <a:rPr lang="en-US" sz="1200" dirty="0"/>
              <a:t>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out[n] = '\n’;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  <a:r>
              <a:rPr lang="en-US" sz="1200" dirty="0" err="1"/>
              <a:t>HAL_ADC_Stop</a:t>
            </a:r>
            <a:r>
              <a:rPr lang="en-US" sz="1200" dirty="0"/>
              <a:t>(&amp;hadc1);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  <a:r>
              <a:rPr lang="en-US" sz="1200" dirty="0" err="1"/>
              <a:t>HAL_UART_Transmit</a:t>
            </a:r>
            <a:r>
              <a:rPr lang="en-US" sz="1200" dirty="0"/>
              <a:t>(&amp;huart1,(uint8_t *) out, n+1, 1000);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while(htim1.Instance -&gt;CNT &lt; </a:t>
            </a:r>
            <a:r>
              <a:rPr lang="en-US" sz="1200" dirty="0" err="1"/>
              <a:t>samp</a:t>
            </a:r>
            <a:r>
              <a:rPr lang="en-US" sz="1200" dirty="0"/>
              <a:t>){}							//Timer to take samples from ADC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x++;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	</a:t>
            </a:r>
            <a:r>
              <a:rPr lang="en-US" sz="1200" dirty="0" err="1"/>
              <a:t>HAL_ADC_Start</a:t>
            </a:r>
            <a:r>
              <a:rPr lang="en-US" sz="1200" dirty="0"/>
              <a:t>(&amp;hadc1);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200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sz="1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4467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EF9C-1CBF-4F6C-97B7-4F7C9D3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Python (Plotting </a:t>
            </a:r>
            <a:r>
              <a:rPr lang="en-US" sz="2800" dirty="0" err="1"/>
              <a:t>Funcanimation</a:t>
            </a:r>
            <a:r>
              <a:rPr lang="en-US" sz="2800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72FA-E674-48CD-A1E2-6FC58FF5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7150" y="971550"/>
            <a:ext cx="8698230" cy="3597475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(): 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line.set_ydata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([])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line,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):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Read ADC Transmitted Values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out =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ser.readline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().decode(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"ascii"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out !=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out1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(out)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d.append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(out1)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out1=0  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Add y to list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ys.append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(out1)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Limit y list to set number of items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[-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x_len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:]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Update line with new Y values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     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line.set_ydata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line,</a:t>
            </a:r>
          </a:p>
        </p:txBody>
      </p:sp>
    </p:spTree>
    <p:extLst>
      <p:ext uri="{BB962C8B-B14F-4D97-AF65-F5344CB8AC3E}">
        <p14:creationId xmlns:p14="http://schemas.microsoft.com/office/powerpoint/2010/main" val="11904856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1482</Words>
  <Application>Microsoft Office PowerPoint</Application>
  <PresentationFormat>On-screen Show (16:9)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PT Sans Narrow</vt:lpstr>
      <vt:lpstr>Arial</vt:lpstr>
      <vt:lpstr>Open Sans</vt:lpstr>
      <vt:lpstr>Consolas</vt:lpstr>
      <vt:lpstr>Tropic</vt:lpstr>
      <vt:lpstr>Final Demo: HEART MONITOR</vt:lpstr>
      <vt:lpstr>APPROACH</vt:lpstr>
      <vt:lpstr>C code (Acquiring the sampling rate and calculating the timer) </vt:lpstr>
      <vt:lpstr>GUI</vt:lpstr>
      <vt:lpstr>GUI</vt:lpstr>
      <vt:lpstr>GUI</vt:lpstr>
      <vt:lpstr>C code (Handling ADC Conversions) </vt:lpstr>
      <vt:lpstr>C code (Acquiring and Transmiting 1-minute worth of data) </vt:lpstr>
      <vt:lpstr>Python (Plotting Funcanimation)</vt:lpstr>
      <vt:lpstr>Python (Plotting Funcanimation)</vt:lpstr>
      <vt:lpstr>Python (HeartPy)</vt:lpstr>
      <vt:lpstr>Python (Tkinter)</vt:lpstr>
      <vt:lpstr>Python (Tkinter)</vt:lpstr>
      <vt:lpstr>Hardware Connection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2: HEART MONITOR</dc:title>
  <cp:lastModifiedBy>yahia</cp:lastModifiedBy>
  <cp:revision>28</cp:revision>
  <dcterms:modified xsi:type="dcterms:W3CDTF">2020-05-28T08:19:31Z</dcterms:modified>
</cp:coreProperties>
</file>