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8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E96592-1D14-4543-A539-EF5F7F970B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3B47337-42E1-429E-9E4F-63C21786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430E-ADA9-C0E9-7659-DA1EBEFE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QATRA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EE7D-BABC-A9E9-4967-3E00273BE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Logo Presentation</a:t>
            </a:r>
          </a:p>
        </p:txBody>
      </p:sp>
    </p:spTree>
    <p:extLst>
      <p:ext uri="{BB962C8B-B14F-4D97-AF65-F5344CB8AC3E}">
        <p14:creationId xmlns:p14="http://schemas.microsoft.com/office/powerpoint/2010/main" val="82271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49F8-F61F-5F79-8CB5-11B57624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Wordmark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64403-4046-877A-7CFA-215BE74B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43" y="2752708"/>
            <a:ext cx="304800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C94B5-8DDB-49D7-678B-2DB26884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9" y="2819238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6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E464-9FC8-AE17-8C47-92C868D2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DEEC-2DC1-2A2F-2582-0308376A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Wordmark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28441-E868-789F-0A08-FC62FFBE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80" y="2836332"/>
            <a:ext cx="3048000" cy="304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7BE71E-603D-6356-88B3-35000C7C0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4" y="3124313"/>
            <a:ext cx="5484387" cy="25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76BC-DD28-255D-A485-7D0421F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Monogram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4CBA4-5178-FD30-5EDB-2E21BB77E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0" y="2801757"/>
            <a:ext cx="3608439" cy="3608439"/>
          </a:xfrm>
        </p:spPr>
      </p:pic>
    </p:spTree>
    <p:extLst>
      <p:ext uri="{BB962C8B-B14F-4D97-AF65-F5344CB8AC3E}">
        <p14:creationId xmlns:p14="http://schemas.microsoft.com/office/powerpoint/2010/main" val="421897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E30-74D2-EEC6-3365-35BAEE2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Mark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42930-B9F0-3863-C7FD-A59E800E1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6" y="2664080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289524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499D-CE15-F9E4-CCF1-DAE451DF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0A64-4CE9-4D4E-E1BD-D07498D8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Mark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6CC236-5684-AD10-B028-DF0A2358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30" y="2759971"/>
            <a:ext cx="6985819" cy="3492910"/>
          </a:xfrm>
        </p:spPr>
      </p:pic>
    </p:spTree>
    <p:extLst>
      <p:ext uri="{BB962C8B-B14F-4D97-AF65-F5344CB8AC3E}">
        <p14:creationId xmlns:p14="http://schemas.microsoft.com/office/powerpoint/2010/main" val="17474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CD6E-0B2E-E240-C142-8A0C7515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E4F5-AA35-1849-206D-38D4C3E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Mark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63959-DFD8-4068-CE35-17AEAF49B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3" y="2755899"/>
            <a:ext cx="7443019" cy="37215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DE849-D78D-5777-645A-B2CB2DCC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722" y="3272093"/>
            <a:ext cx="2322052" cy="23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C673-F736-1342-EE25-71770C47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Mark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02890-9157-D966-736E-0153B3C14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6" y="3037748"/>
            <a:ext cx="3239672" cy="32219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41B76-5E9E-CAC0-D233-1596F2FD6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89" y="3037749"/>
            <a:ext cx="3830896" cy="31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D01A-3CE0-C16E-6794-1CBC0E69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Mark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26DE2-B459-D75B-B0A5-CB1421618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8" y="2559254"/>
            <a:ext cx="2906924" cy="3892606"/>
          </a:xfrm>
        </p:spPr>
      </p:pic>
    </p:spTree>
    <p:extLst>
      <p:ext uri="{BB962C8B-B14F-4D97-AF65-F5344CB8AC3E}">
        <p14:creationId xmlns:p14="http://schemas.microsoft.com/office/powerpoint/2010/main" val="186325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A182-4E97-8039-ECC9-3219DDB9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07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F076-CA6B-C071-1B2F-5A54D0E0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9636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AB13-7D5E-2D68-469F-DECD2EC0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QATRA?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A3B9-B4AF-3577-3C22-53C1A712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b="1" dirty="0"/>
              <a:t>National</a:t>
            </a:r>
            <a:r>
              <a:rPr lang="en-US" dirty="0"/>
              <a:t> </a:t>
            </a:r>
            <a:r>
              <a:rPr lang="en-US" b="1" dirty="0"/>
              <a:t>Smart Water Management System</a:t>
            </a:r>
            <a:r>
              <a:rPr lang="en-US" dirty="0"/>
              <a:t> uses </a:t>
            </a:r>
            <a:r>
              <a:rPr lang="en-US" b="1" dirty="0"/>
              <a:t>IoT sensors, smart meters, gateways, data platforms, and mobile application</a:t>
            </a:r>
            <a:r>
              <a:rPr lang="en-US" dirty="0"/>
              <a:t>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Monitor water consumption in real-time.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Detect leaks, bursts, and unusual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Enable prepaid and automated billing.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Optimize irrigation scheduling in agriculture.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 predictive maintenance of water networks.</a:t>
            </a:r>
          </a:p>
        </p:txBody>
      </p:sp>
    </p:spTree>
    <p:extLst>
      <p:ext uri="{BB962C8B-B14F-4D97-AF65-F5344CB8AC3E}">
        <p14:creationId xmlns:p14="http://schemas.microsoft.com/office/powerpoint/2010/main" val="70718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9036-10FB-58CE-54AA-138FE20D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QATRA 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F8A6-973C-1C94-F32E-FCD6D512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b="1" dirty="0"/>
              <a:t>QATRA</a:t>
            </a:r>
            <a:r>
              <a:rPr lang="en-US" sz="1800" dirty="0"/>
              <a:t> will introduce a next-generation </a:t>
            </a:r>
            <a:r>
              <a:rPr lang="en-US" sz="1800" b="1" dirty="0"/>
              <a:t>smart water management platform</a:t>
            </a:r>
            <a:r>
              <a:rPr lang="en-US" sz="1800" dirty="0"/>
              <a:t> that enhances efficiency, transparency, and user control. Its key features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Real-time Consumption Monitoring</a:t>
            </a:r>
            <a:r>
              <a:rPr lang="en-US" sz="1800" dirty="0"/>
              <a:t> – Track water usage instantly via mobile app and web dashboard.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Prepaid Smart Meter Integration</a:t>
            </a:r>
            <a:r>
              <a:rPr lang="en-US" sz="1800" dirty="0"/>
              <a:t> – Seamless balance recharge and automated usage control.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Leak Detection &amp; Alerts</a:t>
            </a:r>
            <a:r>
              <a:rPr lang="en-US" sz="1800" dirty="0"/>
              <a:t> – Immediate notifications for abnormal consumption or catastrophic leaks.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Remote Valve Control</a:t>
            </a:r>
            <a:r>
              <a:rPr lang="en-US" sz="1800" dirty="0"/>
              <a:t> – Ability to cut off or restore water remotely when needed.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Data Analytics &amp; Insights</a:t>
            </a:r>
            <a:r>
              <a:rPr lang="en-US" sz="1800" dirty="0"/>
              <a:t> – Provides detailed reports on consumption patterns to help optimize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Customer Support Integration</a:t>
            </a:r>
            <a:r>
              <a:rPr lang="en-US" sz="1800" dirty="0"/>
              <a:t> – Faster issue reporting, status tracking, and service requests.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Sustainability Tools</a:t>
            </a:r>
            <a:r>
              <a:rPr lang="en-US" sz="1800" dirty="0"/>
              <a:t> – Helps reduce water waste and supports Egypt’s water-saving goals.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1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F5FF-F598-31E8-F331-649E948A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Process</a:t>
            </a:r>
          </a:p>
        </p:txBody>
      </p:sp>
    </p:spTree>
    <p:extLst>
      <p:ext uri="{BB962C8B-B14F-4D97-AF65-F5344CB8AC3E}">
        <p14:creationId xmlns:p14="http://schemas.microsoft.com/office/powerpoint/2010/main" val="46634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4EF3-4E04-057A-A98A-9E0A90C3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Describe QATRA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8B96-3A02-1DFE-6831-2B2FD99D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Droplet – Flow – Conservation – Sustainability – Resource – Balance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– Digital – Connected – Intelligent – Integrated – Monitoring – Control – Efficiency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Saving – Management – Awareness – Optimization - Transformation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A5D1-1E64-4E86-B748-3AF02A5A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Using AI Tools and Research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2CA05A-BA91-3262-7556-7A101FA3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0" y="2787650"/>
            <a:ext cx="3048000" cy="3048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41ABCA-5DA9-0CC0-C423-AD0DE796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83" y="2787650"/>
            <a:ext cx="3048000" cy="304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2F7DDE-2E2C-5B79-2827-6C6FA48C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7" y="278765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8A01F-E8FE-3654-A0A5-C5C5223D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E26-923F-611B-273A-BD671EEA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Using AI Tools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6A1D6F-7745-5C3F-8DBA-D7D4F8D8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10262"/>
            <a:ext cx="3048000" cy="30480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01B9-2434-2112-0772-006DE92F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64" y="2836332"/>
            <a:ext cx="3048000" cy="304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F5237A-EDB4-038A-E7A8-EECC4A4CE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6" y="2664658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474-246F-61D9-0438-785C3FF9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for Logo</a:t>
            </a:r>
          </a:p>
        </p:txBody>
      </p:sp>
    </p:spTree>
    <p:extLst>
      <p:ext uri="{BB962C8B-B14F-4D97-AF65-F5344CB8AC3E}">
        <p14:creationId xmlns:p14="http://schemas.microsoft.com/office/powerpoint/2010/main" val="1729734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272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3</vt:lpstr>
      <vt:lpstr>Ion Boardroom</vt:lpstr>
      <vt:lpstr>QATRA</vt:lpstr>
      <vt:lpstr>Project Description</vt:lpstr>
      <vt:lpstr>What is QATRA?</vt:lpstr>
      <vt:lpstr>What will QATRA Introduce</vt:lpstr>
      <vt:lpstr>Inspiration Process</vt:lpstr>
      <vt:lpstr>Words That Describe QATRA</vt:lpstr>
      <vt:lpstr>Inspiration Using AI Tools and Research</vt:lpstr>
      <vt:lpstr>Inspiration Using AI Tools</vt:lpstr>
      <vt:lpstr>Sketches for Logo</vt:lpstr>
      <vt:lpstr>Wordmark Type</vt:lpstr>
      <vt:lpstr>Wordmark Type</vt:lpstr>
      <vt:lpstr>Monogram Type</vt:lpstr>
      <vt:lpstr>Combination Mark Type</vt:lpstr>
      <vt:lpstr>Combination Mark Type</vt:lpstr>
      <vt:lpstr>Combination Mark Type</vt:lpstr>
      <vt:lpstr>Combination Mark Type</vt:lpstr>
      <vt:lpstr>Combination Mark 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Yahia Ali</dc:creator>
  <cp:lastModifiedBy>Yahia Ali</cp:lastModifiedBy>
  <cp:revision>8</cp:revision>
  <dcterms:created xsi:type="dcterms:W3CDTF">2025-09-11T14:01:47Z</dcterms:created>
  <dcterms:modified xsi:type="dcterms:W3CDTF">2025-09-12T19:53:45Z</dcterms:modified>
</cp:coreProperties>
</file>