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41"/>
  </p:notesMasterIdLst>
  <p:sldIdLst>
    <p:sldId id="256" r:id="rId3"/>
    <p:sldId id="300" r:id="rId4"/>
    <p:sldId id="301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03" r:id="rId17"/>
    <p:sldId id="269" r:id="rId18"/>
    <p:sldId id="287" r:id="rId19"/>
    <p:sldId id="293" r:id="rId20"/>
    <p:sldId id="294" r:id="rId21"/>
    <p:sldId id="295" r:id="rId22"/>
    <p:sldId id="304" r:id="rId23"/>
    <p:sldId id="270" r:id="rId24"/>
    <p:sldId id="271" r:id="rId25"/>
    <p:sldId id="268" r:id="rId26"/>
    <p:sldId id="272" r:id="rId27"/>
    <p:sldId id="278" r:id="rId28"/>
    <p:sldId id="279" r:id="rId29"/>
    <p:sldId id="305" r:id="rId30"/>
    <p:sldId id="298" r:id="rId31"/>
    <p:sldId id="281" r:id="rId32"/>
    <p:sldId id="282" r:id="rId33"/>
    <p:sldId id="283" r:id="rId34"/>
    <p:sldId id="285" r:id="rId35"/>
    <p:sldId id="286" r:id="rId36"/>
    <p:sldId id="306" r:id="rId37"/>
    <p:sldId id="296" r:id="rId38"/>
    <p:sldId id="297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D012"/>
    <a:srgbClr val="0FAD38"/>
    <a:srgbClr val="43D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77" y="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A7D9F-C952-4DB0-BFF7-A343BBD83145}" type="doc">
      <dgm:prSet loTypeId="urn:microsoft.com/office/officeart/2005/8/layout/radial6" loCatId="cycle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1E9F8F5-1D4C-4775-83A7-2470EC0D9776}">
      <dgm:prSet phldrT="[Text]"/>
      <dgm:spPr/>
      <dgm:t>
        <a:bodyPr/>
        <a:lstStyle/>
        <a:p>
          <a:r>
            <a:rPr lang="en-US" altLang="ko-KR" b="1" dirty="0">
              <a:latin typeface="+mj-lt"/>
              <a:ea typeface="+mj-ea"/>
              <a:cs typeface="+mj-cs"/>
            </a:rPr>
            <a:t>Instruction cycle</a:t>
          </a:r>
          <a:endParaRPr lang="en-US" b="1" dirty="0"/>
        </a:p>
      </dgm:t>
    </dgm:pt>
    <dgm:pt modelId="{3824BFC1-7F16-4219-AF2A-53701D196656}" type="parTrans" cxnId="{7BF4AD18-5331-4316-A25C-081AE5B40D50}">
      <dgm:prSet/>
      <dgm:spPr/>
      <dgm:t>
        <a:bodyPr/>
        <a:lstStyle/>
        <a:p>
          <a:endParaRPr lang="en-US"/>
        </a:p>
      </dgm:t>
    </dgm:pt>
    <dgm:pt modelId="{CD1CA0B6-A6E6-4680-8363-08DC2DBDB799}" type="sibTrans" cxnId="{7BF4AD18-5331-4316-A25C-081AE5B40D50}">
      <dgm:prSet/>
      <dgm:spPr/>
      <dgm:t>
        <a:bodyPr/>
        <a:lstStyle/>
        <a:p>
          <a:endParaRPr lang="en-US"/>
        </a:p>
      </dgm:t>
    </dgm:pt>
    <dgm:pt modelId="{F7A1937B-44F8-476F-8A95-D238AEDA92F8}">
      <dgm:prSet phldrT="[Text]"/>
      <dgm:spPr/>
      <dgm:t>
        <a:bodyPr/>
        <a:lstStyle/>
        <a:p>
          <a:r>
            <a:rPr lang="en-US" b="1" dirty="0"/>
            <a:t>Fetch instruction</a:t>
          </a:r>
        </a:p>
      </dgm:t>
    </dgm:pt>
    <dgm:pt modelId="{FF06F9F0-753C-40D9-A5A1-BBA005344B84}" type="parTrans" cxnId="{94C39029-42C6-4EF6-BB60-BC328965A43F}">
      <dgm:prSet/>
      <dgm:spPr/>
      <dgm:t>
        <a:bodyPr/>
        <a:lstStyle/>
        <a:p>
          <a:endParaRPr lang="en-US"/>
        </a:p>
      </dgm:t>
    </dgm:pt>
    <dgm:pt modelId="{DB47847E-0574-41DC-B41D-057F2F08541E}" type="sibTrans" cxnId="{94C39029-42C6-4EF6-BB60-BC328965A43F}">
      <dgm:prSet/>
      <dgm:spPr/>
      <dgm:t>
        <a:bodyPr/>
        <a:lstStyle/>
        <a:p>
          <a:endParaRPr lang="en-US"/>
        </a:p>
      </dgm:t>
    </dgm:pt>
    <dgm:pt modelId="{10F0885A-D2E6-4A5E-AA53-A074E8D4E1AB}">
      <dgm:prSet phldrT="[Text]"/>
      <dgm:spPr/>
      <dgm:t>
        <a:bodyPr/>
        <a:lstStyle/>
        <a:p>
          <a:r>
            <a:rPr lang="en-US" b="1" dirty="0"/>
            <a:t>Execute the instruction</a:t>
          </a:r>
        </a:p>
      </dgm:t>
    </dgm:pt>
    <dgm:pt modelId="{CFE5A554-2DD9-41E8-9EBF-790329140649}" type="parTrans" cxnId="{D08C5D0C-4287-4FAB-A478-1777A49B1967}">
      <dgm:prSet/>
      <dgm:spPr/>
      <dgm:t>
        <a:bodyPr/>
        <a:lstStyle/>
        <a:p>
          <a:endParaRPr lang="en-US"/>
        </a:p>
      </dgm:t>
    </dgm:pt>
    <dgm:pt modelId="{64D77EB8-8AFB-407B-B203-F514860226A5}" type="sibTrans" cxnId="{D08C5D0C-4287-4FAB-A478-1777A49B1967}">
      <dgm:prSet/>
      <dgm:spPr/>
      <dgm:t>
        <a:bodyPr/>
        <a:lstStyle/>
        <a:p>
          <a:endParaRPr lang="en-US"/>
        </a:p>
      </dgm:t>
    </dgm:pt>
    <dgm:pt modelId="{86D5A68A-7FE6-4D45-B446-CA6BBC29DB21}">
      <dgm:prSet phldrT="[Text]"/>
      <dgm:spPr/>
      <dgm:t>
        <a:bodyPr/>
        <a:lstStyle/>
        <a:p>
          <a:r>
            <a:rPr lang="en-US" b="1" dirty="0"/>
            <a:t>Decode instruction</a:t>
          </a:r>
        </a:p>
      </dgm:t>
    </dgm:pt>
    <dgm:pt modelId="{8AB1B5D3-214C-44E4-8B55-650CFE38083B}" type="sibTrans" cxnId="{A4FCB8B1-7B24-41AF-9C04-AA1A31C5DC08}">
      <dgm:prSet/>
      <dgm:spPr/>
      <dgm:t>
        <a:bodyPr/>
        <a:lstStyle/>
        <a:p>
          <a:endParaRPr lang="en-US"/>
        </a:p>
      </dgm:t>
    </dgm:pt>
    <dgm:pt modelId="{70B122A6-2421-4A34-A3FB-94E633D80DFD}" type="parTrans" cxnId="{A4FCB8B1-7B24-41AF-9C04-AA1A31C5DC08}">
      <dgm:prSet/>
      <dgm:spPr/>
      <dgm:t>
        <a:bodyPr/>
        <a:lstStyle/>
        <a:p>
          <a:endParaRPr lang="en-US"/>
        </a:p>
      </dgm:t>
    </dgm:pt>
    <dgm:pt modelId="{F289FA75-7C4A-4AF1-9117-6B2F86BEEEC9}" type="pres">
      <dgm:prSet presAssocID="{165A7D9F-C952-4DB0-BFF7-A343BBD8314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30E0AFE-DAC1-4432-9BFD-48D1A00E72FE}" type="pres">
      <dgm:prSet presAssocID="{91E9F8F5-1D4C-4775-83A7-2470EC0D9776}" presName="centerShape" presStyleLbl="node0" presStyleIdx="0" presStyleCnt="1"/>
      <dgm:spPr/>
    </dgm:pt>
    <dgm:pt modelId="{6022B6FA-E482-455A-95AD-4DCEF5A87B5A}" type="pres">
      <dgm:prSet presAssocID="{F7A1937B-44F8-476F-8A95-D238AEDA92F8}" presName="node" presStyleLbl="node1" presStyleIdx="0" presStyleCnt="3">
        <dgm:presLayoutVars>
          <dgm:bulletEnabled val="1"/>
        </dgm:presLayoutVars>
      </dgm:prSet>
      <dgm:spPr/>
    </dgm:pt>
    <dgm:pt modelId="{AF52A499-BA5E-423C-8082-2067519BBB80}" type="pres">
      <dgm:prSet presAssocID="{F7A1937B-44F8-476F-8A95-D238AEDA92F8}" presName="dummy" presStyleCnt="0"/>
      <dgm:spPr/>
    </dgm:pt>
    <dgm:pt modelId="{4636B6EC-8DD2-4849-85F6-A27D25BD6463}" type="pres">
      <dgm:prSet presAssocID="{DB47847E-0574-41DC-B41D-057F2F08541E}" presName="sibTrans" presStyleLbl="sibTrans2D1" presStyleIdx="0" presStyleCnt="3"/>
      <dgm:spPr/>
    </dgm:pt>
    <dgm:pt modelId="{EE6B2133-7BCB-4FA4-935B-49756C140860}" type="pres">
      <dgm:prSet presAssocID="{86D5A68A-7FE6-4D45-B446-CA6BBC29DB21}" presName="node" presStyleLbl="node1" presStyleIdx="1" presStyleCnt="3">
        <dgm:presLayoutVars>
          <dgm:bulletEnabled val="1"/>
        </dgm:presLayoutVars>
      </dgm:prSet>
      <dgm:spPr/>
    </dgm:pt>
    <dgm:pt modelId="{F8A5C159-645E-4324-BD8B-3A81F44B8799}" type="pres">
      <dgm:prSet presAssocID="{86D5A68A-7FE6-4D45-B446-CA6BBC29DB21}" presName="dummy" presStyleCnt="0"/>
      <dgm:spPr/>
    </dgm:pt>
    <dgm:pt modelId="{65A0167B-F54F-4503-8962-6E274F806D3C}" type="pres">
      <dgm:prSet presAssocID="{8AB1B5D3-214C-44E4-8B55-650CFE38083B}" presName="sibTrans" presStyleLbl="sibTrans2D1" presStyleIdx="1" presStyleCnt="3"/>
      <dgm:spPr/>
    </dgm:pt>
    <dgm:pt modelId="{6BF3409D-3B3A-4CD3-9314-0CCD727FBBAA}" type="pres">
      <dgm:prSet presAssocID="{10F0885A-D2E6-4A5E-AA53-A074E8D4E1AB}" presName="node" presStyleLbl="node1" presStyleIdx="2" presStyleCnt="3">
        <dgm:presLayoutVars>
          <dgm:bulletEnabled val="1"/>
        </dgm:presLayoutVars>
      </dgm:prSet>
      <dgm:spPr/>
    </dgm:pt>
    <dgm:pt modelId="{E2392E51-FAEE-4B20-9532-E1184B4AC9B2}" type="pres">
      <dgm:prSet presAssocID="{10F0885A-D2E6-4A5E-AA53-A074E8D4E1AB}" presName="dummy" presStyleCnt="0"/>
      <dgm:spPr/>
    </dgm:pt>
    <dgm:pt modelId="{CC4866BD-0247-439F-AA98-F230AE9075B3}" type="pres">
      <dgm:prSet presAssocID="{64D77EB8-8AFB-407B-B203-F514860226A5}" presName="sibTrans" presStyleLbl="sibTrans2D1" presStyleIdx="2" presStyleCnt="3"/>
      <dgm:spPr/>
    </dgm:pt>
  </dgm:ptLst>
  <dgm:cxnLst>
    <dgm:cxn modelId="{7183CA02-02ED-43FA-A8D3-6CEB6F16EF2F}" type="presOf" srcId="{64D77EB8-8AFB-407B-B203-F514860226A5}" destId="{CC4866BD-0247-439F-AA98-F230AE9075B3}" srcOrd="0" destOrd="0" presId="urn:microsoft.com/office/officeart/2005/8/layout/radial6"/>
    <dgm:cxn modelId="{D08C5D0C-4287-4FAB-A478-1777A49B1967}" srcId="{91E9F8F5-1D4C-4775-83A7-2470EC0D9776}" destId="{10F0885A-D2E6-4A5E-AA53-A074E8D4E1AB}" srcOrd="2" destOrd="0" parTransId="{CFE5A554-2DD9-41E8-9EBF-790329140649}" sibTransId="{64D77EB8-8AFB-407B-B203-F514860226A5}"/>
    <dgm:cxn modelId="{7BF4AD18-5331-4316-A25C-081AE5B40D50}" srcId="{165A7D9F-C952-4DB0-BFF7-A343BBD83145}" destId="{91E9F8F5-1D4C-4775-83A7-2470EC0D9776}" srcOrd="0" destOrd="0" parTransId="{3824BFC1-7F16-4219-AF2A-53701D196656}" sibTransId="{CD1CA0B6-A6E6-4680-8363-08DC2DBDB799}"/>
    <dgm:cxn modelId="{94C39029-42C6-4EF6-BB60-BC328965A43F}" srcId="{91E9F8F5-1D4C-4775-83A7-2470EC0D9776}" destId="{F7A1937B-44F8-476F-8A95-D238AEDA92F8}" srcOrd="0" destOrd="0" parTransId="{FF06F9F0-753C-40D9-A5A1-BBA005344B84}" sibTransId="{DB47847E-0574-41DC-B41D-057F2F08541E}"/>
    <dgm:cxn modelId="{EA6BD256-290E-45F3-B72C-E1383AB1912C}" type="presOf" srcId="{165A7D9F-C952-4DB0-BFF7-A343BBD83145}" destId="{F289FA75-7C4A-4AF1-9117-6B2F86BEEEC9}" srcOrd="0" destOrd="0" presId="urn:microsoft.com/office/officeart/2005/8/layout/radial6"/>
    <dgm:cxn modelId="{BF185D86-11C4-4598-9B3F-E11055A4EB31}" type="presOf" srcId="{F7A1937B-44F8-476F-8A95-D238AEDA92F8}" destId="{6022B6FA-E482-455A-95AD-4DCEF5A87B5A}" srcOrd="0" destOrd="0" presId="urn:microsoft.com/office/officeart/2005/8/layout/radial6"/>
    <dgm:cxn modelId="{28F194A0-6617-4D00-968A-F1A4B17D35CF}" type="presOf" srcId="{DB47847E-0574-41DC-B41D-057F2F08541E}" destId="{4636B6EC-8DD2-4849-85F6-A27D25BD6463}" srcOrd="0" destOrd="0" presId="urn:microsoft.com/office/officeart/2005/8/layout/radial6"/>
    <dgm:cxn modelId="{06CC02B1-4528-4853-9A8C-08948C8AFB04}" type="presOf" srcId="{8AB1B5D3-214C-44E4-8B55-650CFE38083B}" destId="{65A0167B-F54F-4503-8962-6E274F806D3C}" srcOrd="0" destOrd="0" presId="urn:microsoft.com/office/officeart/2005/8/layout/radial6"/>
    <dgm:cxn modelId="{A4FCB8B1-7B24-41AF-9C04-AA1A31C5DC08}" srcId="{91E9F8F5-1D4C-4775-83A7-2470EC0D9776}" destId="{86D5A68A-7FE6-4D45-B446-CA6BBC29DB21}" srcOrd="1" destOrd="0" parTransId="{70B122A6-2421-4A34-A3FB-94E633D80DFD}" sibTransId="{8AB1B5D3-214C-44E4-8B55-650CFE38083B}"/>
    <dgm:cxn modelId="{E5D89EBA-B47F-44C7-B6BA-C24A1ABDBA79}" type="presOf" srcId="{91E9F8F5-1D4C-4775-83A7-2470EC0D9776}" destId="{830E0AFE-DAC1-4432-9BFD-48D1A00E72FE}" srcOrd="0" destOrd="0" presId="urn:microsoft.com/office/officeart/2005/8/layout/radial6"/>
    <dgm:cxn modelId="{504034D7-920D-408E-9D3F-398C574BE8A2}" type="presOf" srcId="{10F0885A-D2E6-4A5E-AA53-A074E8D4E1AB}" destId="{6BF3409D-3B3A-4CD3-9314-0CCD727FBBAA}" srcOrd="0" destOrd="0" presId="urn:microsoft.com/office/officeart/2005/8/layout/radial6"/>
    <dgm:cxn modelId="{D7C26FE7-F964-4B5F-84DA-20A51147BF68}" type="presOf" srcId="{86D5A68A-7FE6-4D45-B446-CA6BBC29DB21}" destId="{EE6B2133-7BCB-4FA4-935B-49756C140860}" srcOrd="0" destOrd="0" presId="urn:microsoft.com/office/officeart/2005/8/layout/radial6"/>
    <dgm:cxn modelId="{7F89343F-4D1B-45E0-8B40-EA55DABA3DD0}" type="presParOf" srcId="{F289FA75-7C4A-4AF1-9117-6B2F86BEEEC9}" destId="{830E0AFE-DAC1-4432-9BFD-48D1A00E72FE}" srcOrd="0" destOrd="0" presId="urn:microsoft.com/office/officeart/2005/8/layout/radial6"/>
    <dgm:cxn modelId="{A5124CBA-37E5-4B10-8933-B9D1E781E600}" type="presParOf" srcId="{F289FA75-7C4A-4AF1-9117-6B2F86BEEEC9}" destId="{6022B6FA-E482-455A-95AD-4DCEF5A87B5A}" srcOrd="1" destOrd="0" presId="urn:microsoft.com/office/officeart/2005/8/layout/radial6"/>
    <dgm:cxn modelId="{5F395ABB-041F-4EFA-B6F1-851C2D8773C1}" type="presParOf" srcId="{F289FA75-7C4A-4AF1-9117-6B2F86BEEEC9}" destId="{AF52A499-BA5E-423C-8082-2067519BBB80}" srcOrd="2" destOrd="0" presId="urn:microsoft.com/office/officeart/2005/8/layout/radial6"/>
    <dgm:cxn modelId="{F17CD606-1ED9-4B57-99AC-BA2962A27378}" type="presParOf" srcId="{F289FA75-7C4A-4AF1-9117-6B2F86BEEEC9}" destId="{4636B6EC-8DD2-4849-85F6-A27D25BD6463}" srcOrd="3" destOrd="0" presId="urn:microsoft.com/office/officeart/2005/8/layout/radial6"/>
    <dgm:cxn modelId="{152792D4-AA73-4204-8A6A-18298EC8C663}" type="presParOf" srcId="{F289FA75-7C4A-4AF1-9117-6B2F86BEEEC9}" destId="{EE6B2133-7BCB-4FA4-935B-49756C140860}" srcOrd="4" destOrd="0" presId="urn:microsoft.com/office/officeart/2005/8/layout/radial6"/>
    <dgm:cxn modelId="{45A9FC07-11E9-43FF-BA6B-719B28D037A4}" type="presParOf" srcId="{F289FA75-7C4A-4AF1-9117-6B2F86BEEEC9}" destId="{F8A5C159-645E-4324-BD8B-3A81F44B8799}" srcOrd="5" destOrd="0" presId="urn:microsoft.com/office/officeart/2005/8/layout/radial6"/>
    <dgm:cxn modelId="{C4EB9359-62C8-4A9B-ADDA-3A90C74FC9CB}" type="presParOf" srcId="{F289FA75-7C4A-4AF1-9117-6B2F86BEEEC9}" destId="{65A0167B-F54F-4503-8962-6E274F806D3C}" srcOrd="6" destOrd="0" presId="urn:microsoft.com/office/officeart/2005/8/layout/radial6"/>
    <dgm:cxn modelId="{27668B28-26E6-45B2-9AF6-EE42051F6616}" type="presParOf" srcId="{F289FA75-7C4A-4AF1-9117-6B2F86BEEEC9}" destId="{6BF3409D-3B3A-4CD3-9314-0CCD727FBBAA}" srcOrd="7" destOrd="0" presId="urn:microsoft.com/office/officeart/2005/8/layout/radial6"/>
    <dgm:cxn modelId="{F2557BAD-7FFF-4765-A9AA-3ABF07B8E070}" type="presParOf" srcId="{F289FA75-7C4A-4AF1-9117-6B2F86BEEEC9}" destId="{E2392E51-FAEE-4B20-9532-E1184B4AC9B2}" srcOrd="8" destOrd="0" presId="urn:microsoft.com/office/officeart/2005/8/layout/radial6"/>
    <dgm:cxn modelId="{8662F7F8-B292-4EB7-B34A-B41F6C014773}" type="presParOf" srcId="{F289FA75-7C4A-4AF1-9117-6B2F86BEEEC9}" destId="{CC4866BD-0247-439F-AA98-F230AE9075B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866BD-0247-439F-AA98-F230AE9075B3}">
      <dsp:nvSpPr>
        <dsp:cNvPr id="0" name=""/>
        <dsp:cNvSpPr/>
      </dsp:nvSpPr>
      <dsp:spPr>
        <a:xfrm>
          <a:off x="2355383" y="822047"/>
          <a:ext cx="5484683" cy="5484683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-78764"/>
                <a:lumOff val="501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-78764"/>
                <a:lumOff val="501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-78764"/>
                <a:lumOff val="501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A0167B-F54F-4503-8962-6E274F806D3C}">
      <dsp:nvSpPr>
        <dsp:cNvPr id="0" name=""/>
        <dsp:cNvSpPr/>
      </dsp:nvSpPr>
      <dsp:spPr>
        <a:xfrm>
          <a:off x="2355383" y="822047"/>
          <a:ext cx="5484683" cy="5484683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-39382"/>
                <a:lumOff val="250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-39382"/>
                <a:lumOff val="250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-39382"/>
                <a:lumOff val="250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36B6EC-8DD2-4849-85F6-A27D25BD6463}">
      <dsp:nvSpPr>
        <dsp:cNvPr id="0" name=""/>
        <dsp:cNvSpPr/>
      </dsp:nvSpPr>
      <dsp:spPr>
        <a:xfrm>
          <a:off x="2355383" y="822047"/>
          <a:ext cx="5484683" cy="5484683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0E0AFE-DAC1-4432-9BFD-48D1A00E72FE}">
      <dsp:nvSpPr>
        <dsp:cNvPr id="0" name=""/>
        <dsp:cNvSpPr/>
      </dsp:nvSpPr>
      <dsp:spPr>
        <a:xfrm>
          <a:off x="3835739" y="2302403"/>
          <a:ext cx="2523971" cy="2523971"/>
        </a:xfrm>
        <a:prstGeom prst="ellipse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b="1" kern="1200" dirty="0">
              <a:latin typeface="+mj-lt"/>
              <a:ea typeface="+mj-ea"/>
              <a:cs typeface="+mj-cs"/>
            </a:rPr>
            <a:t>Instruction cycle</a:t>
          </a:r>
          <a:endParaRPr lang="en-US" sz="2600" b="1" kern="1200" dirty="0"/>
        </a:p>
      </dsp:txBody>
      <dsp:txXfrm>
        <a:off x="4205366" y="2672030"/>
        <a:ext cx="1784717" cy="1784717"/>
      </dsp:txXfrm>
    </dsp:sp>
    <dsp:sp modelId="{6022B6FA-E482-455A-95AD-4DCEF5A87B5A}">
      <dsp:nvSpPr>
        <dsp:cNvPr id="0" name=""/>
        <dsp:cNvSpPr/>
      </dsp:nvSpPr>
      <dsp:spPr>
        <a:xfrm>
          <a:off x="4214335" y="2261"/>
          <a:ext cx="1766780" cy="176678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Fetch instruction</a:t>
          </a:r>
        </a:p>
      </dsp:txBody>
      <dsp:txXfrm>
        <a:off x="4473074" y="261000"/>
        <a:ext cx="1249302" cy="1249302"/>
      </dsp:txXfrm>
    </dsp:sp>
    <dsp:sp modelId="{EE6B2133-7BCB-4FA4-935B-49756C140860}">
      <dsp:nvSpPr>
        <dsp:cNvPr id="0" name=""/>
        <dsp:cNvSpPr/>
      </dsp:nvSpPr>
      <dsp:spPr>
        <a:xfrm>
          <a:off x="6534190" y="4020368"/>
          <a:ext cx="1766780" cy="176678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Decode instruction</a:t>
          </a:r>
        </a:p>
      </dsp:txBody>
      <dsp:txXfrm>
        <a:off x="6792929" y="4279107"/>
        <a:ext cx="1249302" cy="1249302"/>
      </dsp:txXfrm>
    </dsp:sp>
    <dsp:sp modelId="{6BF3409D-3B3A-4CD3-9314-0CCD727FBBAA}">
      <dsp:nvSpPr>
        <dsp:cNvPr id="0" name=""/>
        <dsp:cNvSpPr/>
      </dsp:nvSpPr>
      <dsp:spPr>
        <a:xfrm>
          <a:off x="1894480" y="4020368"/>
          <a:ext cx="1766780" cy="176678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Execute the instruction</a:t>
          </a:r>
        </a:p>
      </dsp:txBody>
      <dsp:txXfrm>
        <a:off x="2153219" y="4279107"/>
        <a:ext cx="1249302" cy="124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7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839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  <p:sldLayoutId id="2147483690" r:id="rId19"/>
    <p:sldLayoutId id="214748369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2219940" cy="2037612"/>
            <a:chOff x="0" y="2692884"/>
            <a:chExt cx="12219940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27940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SAP1-Plus Ultra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67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95686" y="1646259"/>
          <a:ext cx="6776463" cy="439055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58821">
                  <a:extLst>
                    <a:ext uri="{9D8B030D-6E8A-4147-A177-3AD203B41FA5}">
                      <a16:colId xmlns:a16="http://schemas.microsoft.com/office/drawing/2014/main" val="2649218592"/>
                    </a:ext>
                  </a:extLst>
                </a:gridCol>
                <a:gridCol w="2258821">
                  <a:extLst>
                    <a:ext uri="{9D8B030D-6E8A-4147-A177-3AD203B41FA5}">
                      <a16:colId xmlns:a16="http://schemas.microsoft.com/office/drawing/2014/main" val="1630976761"/>
                    </a:ext>
                  </a:extLst>
                </a:gridCol>
                <a:gridCol w="2258821">
                  <a:extLst>
                    <a:ext uri="{9D8B030D-6E8A-4147-A177-3AD203B41FA5}">
                      <a16:colId xmlns:a16="http://schemas.microsoft.com/office/drawing/2014/main" val="3605625841"/>
                    </a:ext>
                  </a:extLst>
                </a:gridCol>
              </a:tblGrid>
              <a:tr h="1029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Accessible Locations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No of</a:t>
                      </a:r>
                      <a:r>
                        <a:rPr lang="en-US" baseline="0" dirty="0"/>
                        <a:t> Instructions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6653470"/>
                  </a:ext>
                </a:extLst>
              </a:tr>
              <a:tr h="16804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Old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9427849"/>
                  </a:ext>
                </a:extLst>
              </a:tr>
              <a:tr h="16804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New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320761"/>
                  </a:ext>
                </a:extLst>
              </a:tr>
            </a:tbl>
          </a:graphicData>
        </a:graphic>
      </p:graphicFrame>
      <p:sp>
        <p:nvSpPr>
          <p:cNvPr id="7" name="Curved Right Arrow 6"/>
          <p:cNvSpPr/>
          <p:nvPr/>
        </p:nvSpPr>
        <p:spPr>
          <a:xfrm>
            <a:off x="3071674" y="3619850"/>
            <a:ext cx="878889" cy="1462917"/>
          </a:xfrm>
          <a:prstGeom prst="curv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3340527" y="4027527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Right Arrow 48"/>
          <p:cNvSpPr/>
          <p:nvPr/>
        </p:nvSpPr>
        <p:spPr>
          <a:xfrm>
            <a:off x="5433023" y="3710866"/>
            <a:ext cx="841559" cy="1371902"/>
          </a:xfrm>
          <a:prstGeom prst="curv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Minus 10"/>
          <p:cNvSpPr/>
          <p:nvPr/>
        </p:nvSpPr>
        <p:spPr>
          <a:xfrm>
            <a:off x="5585121" y="3949758"/>
            <a:ext cx="689461" cy="803099"/>
          </a:xfrm>
          <a:prstGeom prst="mathMinus">
            <a:avLst/>
          </a:prstGeom>
          <a:gradFill>
            <a:gsLst>
              <a:gs pos="0">
                <a:srgbClr val="800000"/>
              </a:gs>
              <a:gs pos="100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8186316" y="3149304"/>
            <a:ext cx="3223243" cy="1651246"/>
          </a:xfrm>
          <a:prstGeom prst="wedgeEllipseCallout">
            <a:avLst>
              <a:gd name="adj1" fmla="val -51130"/>
              <a:gd name="adj2" fmla="val 555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51997" y="3513262"/>
            <a:ext cx="259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#instructions has decreased but still </a:t>
            </a:r>
            <a:r>
              <a:rPr lang="en-US" sz="2400" b="1" u="sng" dirty="0">
                <a:solidFill>
                  <a:schemeClr val="bg1"/>
                </a:solidFill>
              </a:rPr>
              <a:t>sufficient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9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Old vs New (ALU)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3747662" y="219936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095353" y="25205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750840" y="3815428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7359458" y="1999356"/>
            <a:ext cx="4377374" cy="1366700"/>
            <a:chOff x="270023" y="1671304"/>
            <a:chExt cx="2279585" cy="93504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69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It can only do some arithmetic operations such that ADD &amp; SUB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ADDER/SUBTRACTOR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454423" y="411780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323529" y="3943464"/>
            <a:ext cx="4377372" cy="1982253"/>
            <a:chOff x="270023" y="1671304"/>
            <a:chExt cx="2279584" cy="13561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1722421" cy="111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By adding some logical operations such that Logical Shift Right &amp; Shift left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It has become an ALU 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ALU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97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D72EBCC1-3A95-4E35-B69F-503D77103B03}"/>
              </a:ext>
            </a:extLst>
          </p:cNvPr>
          <p:cNvGrpSpPr/>
          <p:nvPr/>
        </p:nvGrpSpPr>
        <p:grpSpPr>
          <a:xfrm>
            <a:off x="3933783" y="2229483"/>
            <a:ext cx="4352687" cy="1689701"/>
            <a:chOff x="3061434" y="2207674"/>
            <a:chExt cx="4352687" cy="1689701"/>
          </a:xfrm>
        </p:grpSpPr>
        <p:sp>
          <p:nvSpPr>
            <p:cNvPr id="18" name="Arrow: Up 11">
              <a:extLst>
                <a:ext uri="{FF2B5EF4-FFF2-40B4-BE49-F238E27FC236}">
                  <a16:creationId xmlns:a16="http://schemas.microsoft.com/office/drawing/2014/main" id="{6FE805A8-8497-448D-9A53-7F78653197E8}"/>
                </a:ext>
              </a:extLst>
            </p:cNvPr>
            <p:cNvSpPr/>
            <p:nvPr/>
          </p:nvSpPr>
          <p:spPr>
            <a:xfrm rot="13500000" flipV="1">
              <a:off x="5650414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C40F1538-2169-4621-8D17-81613122EF2F}"/>
                </a:ext>
              </a:extLst>
            </p:cNvPr>
            <p:cNvSpPr/>
            <p:nvPr/>
          </p:nvSpPr>
          <p:spPr>
            <a:xfrm rot="16200000" flipV="1">
              <a:off x="4080180" y="2209498"/>
              <a:ext cx="669131" cy="2706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hevron 4"/>
          <p:cNvSpPr/>
          <p:nvPr/>
        </p:nvSpPr>
        <p:spPr>
          <a:xfrm rot="5400000">
            <a:off x="1680454" y="2777985"/>
            <a:ext cx="1581197" cy="1609163"/>
          </a:xfrm>
          <a:custGeom>
            <a:avLst/>
            <a:gdLst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2222339 w 2222339"/>
              <a:gd name="connsiteY2" fmla="*/ 978061 h 1956121"/>
              <a:gd name="connsiteX3" fmla="*/ 1244279 w 2222339"/>
              <a:gd name="connsiteY3" fmla="*/ 1956121 h 1956121"/>
              <a:gd name="connsiteX4" fmla="*/ 0 w 2222339"/>
              <a:gd name="connsiteY4" fmla="*/ 1956121 h 1956121"/>
              <a:gd name="connsiteX5" fmla="*/ 978061 w 2222339"/>
              <a:gd name="connsiteY5" fmla="*/ 978061 h 1956121"/>
              <a:gd name="connsiteX6" fmla="*/ 0 w 2222339"/>
              <a:gd name="connsiteY6" fmla="*/ 0 h 1956121"/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1713615 w 2222339"/>
              <a:gd name="connsiteY2" fmla="*/ 462987 h 1956121"/>
              <a:gd name="connsiteX3" fmla="*/ 2222339 w 2222339"/>
              <a:gd name="connsiteY3" fmla="*/ 978061 h 1956121"/>
              <a:gd name="connsiteX4" fmla="*/ 1244279 w 2222339"/>
              <a:gd name="connsiteY4" fmla="*/ 1956121 h 1956121"/>
              <a:gd name="connsiteX5" fmla="*/ 0 w 2222339"/>
              <a:gd name="connsiteY5" fmla="*/ 1956121 h 1956121"/>
              <a:gd name="connsiteX6" fmla="*/ 978061 w 2222339"/>
              <a:gd name="connsiteY6" fmla="*/ 978061 h 1956121"/>
              <a:gd name="connsiteX7" fmla="*/ 0 w 2222339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49771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978061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44851 w 2257625"/>
              <a:gd name="connsiteY6" fmla="*/ 1220231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1003028 w 2257625"/>
              <a:gd name="connsiteY6" fmla="*/ 1227567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561 w 2257625"/>
              <a:gd name="connsiteY6" fmla="*/ 1792124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238467 w 2257625"/>
              <a:gd name="connsiteY9" fmla="*/ 172279 h 1956121"/>
              <a:gd name="connsiteX10" fmla="*/ 0 w 2257625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727327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0115 w 2263500"/>
              <a:gd name="connsiteY8" fmla="*/ 595275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500" h="1956121">
                <a:moveTo>
                  <a:pt x="5875" y="0"/>
                </a:moveTo>
                <a:lnTo>
                  <a:pt x="1250154" y="0"/>
                </a:lnTo>
                <a:lnTo>
                  <a:pt x="2263500" y="671331"/>
                </a:lnTo>
                <a:lnTo>
                  <a:pt x="2251363" y="1221129"/>
                </a:lnTo>
                <a:lnTo>
                  <a:pt x="1250154" y="1956121"/>
                </a:lnTo>
                <a:lnTo>
                  <a:pt x="5875" y="1956121"/>
                </a:lnTo>
                <a:lnTo>
                  <a:pt x="26180" y="1774517"/>
                </a:lnTo>
                <a:lnTo>
                  <a:pt x="1008903" y="1227567"/>
                </a:lnTo>
                <a:cubicBezTo>
                  <a:pt x="1012216" y="1019737"/>
                  <a:pt x="1015529" y="917551"/>
                  <a:pt x="1010115" y="595275"/>
                </a:cubicBezTo>
                <a:lnTo>
                  <a:pt x="0" y="172279"/>
                </a:lnTo>
                <a:lnTo>
                  <a:pt x="5875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9823" y="3584619"/>
            <a:ext cx="118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ADD/SUB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Chevron 4"/>
          <p:cNvSpPr/>
          <p:nvPr/>
        </p:nvSpPr>
        <p:spPr>
          <a:xfrm rot="5400000">
            <a:off x="8856122" y="1049773"/>
            <a:ext cx="1581197" cy="1609163"/>
          </a:xfrm>
          <a:custGeom>
            <a:avLst/>
            <a:gdLst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2222339 w 2222339"/>
              <a:gd name="connsiteY2" fmla="*/ 978061 h 1956121"/>
              <a:gd name="connsiteX3" fmla="*/ 1244279 w 2222339"/>
              <a:gd name="connsiteY3" fmla="*/ 1956121 h 1956121"/>
              <a:gd name="connsiteX4" fmla="*/ 0 w 2222339"/>
              <a:gd name="connsiteY4" fmla="*/ 1956121 h 1956121"/>
              <a:gd name="connsiteX5" fmla="*/ 978061 w 2222339"/>
              <a:gd name="connsiteY5" fmla="*/ 978061 h 1956121"/>
              <a:gd name="connsiteX6" fmla="*/ 0 w 2222339"/>
              <a:gd name="connsiteY6" fmla="*/ 0 h 1956121"/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1713615 w 2222339"/>
              <a:gd name="connsiteY2" fmla="*/ 462987 h 1956121"/>
              <a:gd name="connsiteX3" fmla="*/ 2222339 w 2222339"/>
              <a:gd name="connsiteY3" fmla="*/ 978061 h 1956121"/>
              <a:gd name="connsiteX4" fmla="*/ 1244279 w 2222339"/>
              <a:gd name="connsiteY4" fmla="*/ 1956121 h 1956121"/>
              <a:gd name="connsiteX5" fmla="*/ 0 w 2222339"/>
              <a:gd name="connsiteY5" fmla="*/ 1956121 h 1956121"/>
              <a:gd name="connsiteX6" fmla="*/ 978061 w 2222339"/>
              <a:gd name="connsiteY6" fmla="*/ 978061 h 1956121"/>
              <a:gd name="connsiteX7" fmla="*/ 0 w 2222339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49771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978061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44851 w 2257625"/>
              <a:gd name="connsiteY6" fmla="*/ 1220231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1003028 w 2257625"/>
              <a:gd name="connsiteY6" fmla="*/ 1227567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561 w 2257625"/>
              <a:gd name="connsiteY6" fmla="*/ 1792124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238467 w 2257625"/>
              <a:gd name="connsiteY9" fmla="*/ 172279 h 1956121"/>
              <a:gd name="connsiteX10" fmla="*/ 0 w 2257625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727327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0115 w 2263500"/>
              <a:gd name="connsiteY8" fmla="*/ 595275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500" h="1956121">
                <a:moveTo>
                  <a:pt x="5875" y="0"/>
                </a:moveTo>
                <a:lnTo>
                  <a:pt x="1250154" y="0"/>
                </a:lnTo>
                <a:lnTo>
                  <a:pt x="2263500" y="671331"/>
                </a:lnTo>
                <a:lnTo>
                  <a:pt x="2251363" y="1221129"/>
                </a:lnTo>
                <a:lnTo>
                  <a:pt x="1250154" y="1956121"/>
                </a:lnTo>
                <a:lnTo>
                  <a:pt x="5875" y="1956121"/>
                </a:lnTo>
                <a:lnTo>
                  <a:pt x="26180" y="1774517"/>
                </a:lnTo>
                <a:lnTo>
                  <a:pt x="1008903" y="1227567"/>
                </a:lnTo>
                <a:cubicBezTo>
                  <a:pt x="1012216" y="1019737"/>
                  <a:pt x="1015529" y="917551"/>
                  <a:pt x="1010115" y="595275"/>
                </a:cubicBezTo>
                <a:lnTo>
                  <a:pt x="0" y="172279"/>
                </a:lnTo>
                <a:lnTo>
                  <a:pt x="5875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5491" y="1856407"/>
            <a:ext cx="118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ALU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Plus 21"/>
          <p:cNvSpPr/>
          <p:nvPr/>
        </p:nvSpPr>
        <p:spPr>
          <a:xfrm>
            <a:off x="3325330" y="4109913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54466" y="4188498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Logical Shift Right Operation	Hardware </a:t>
            </a:r>
            <a:endParaRPr lang="en-US" b="1" dirty="0"/>
          </a:p>
        </p:txBody>
      </p:sp>
      <p:sp>
        <p:nvSpPr>
          <p:cNvPr id="24" name="Plus 23"/>
          <p:cNvSpPr/>
          <p:nvPr/>
        </p:nvSpPr>
        <p:spPr>
          <a:xfrm>
            <a:off x="3325330" y="4708671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54466" y="4787256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Logical Shift Left Operation 	Hardware</a:t>
            </a:r>
            <a:endParaRPr lang="en-US" b="1" dirty="0"/>
          </a:p>
        </p:txBody>
      </p:sp>
      <p:sp>
        <p:nvSpPr>
          <p:cNvPr id="28" name="Plus 27"/>
          <p:cNvSpPr/>
          <p:nvPr/>
        </p:nvSpPr>
        <p:spPr>
          <a:xfrm>
            <a:off x="3330405" y="5378070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59541" y="5456655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Multiply Operation 		Software</a:t>
            </a:r>
            <a:endParaRPr lang="en-US" b="1" dirty="0"/>
          </a:p>
        </p:txBody>
      </p:sp>
      <p:sp>
        <p:nvSpPr>
          <p:cNvPr id="30" name="Plus 29"/>
          <p:cNvSpPr/>
          <p:nvPr/>
        </p:nvSpPr>
        <p:spPr>
          <a:xfrm>
            <a:off x="3330405" y="5941389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59541" y="6019974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Division Operation 		Software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85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Old vs New (Controller)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3747662" y="219936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095353" y="25205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964680" y="4015527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7359458" y="1999355"/>
            <a:ext cx="4377374" cy="1674477"/>
            <a:chOff x="270023" y="1671304"/>
            <a:chExt cx="2279585" cy="114561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905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Any Instruction Takes 6 time signals to be executed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3 time signals for fetch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3 time signals for execute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 Execute Time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668263" y="431790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323529" y="3997561"/>
            <a:ext cx="4377372" cy="2290030"/>
            <a:chOff x="270023" y="1671304"/>
            <a:chExt cx="2279584" cy="156675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1722421" cy="132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Make the fetch takes only 2 time signals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Reset the signal counter immediately after the instruction execution finish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 Execute Time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1BC0C5-6F3C-40FC-B882-C2C5BE6459B0}"/>
              </a:ext>
            </a:extLst>
          </p:cNvPr>
          <p:cNvGrpSpPr/>
          <p:nvPr/>
        </p:nvGrpSpPr>
        <p:grpSpPr>
          <a:xfrm>
            <a:off x="1501002" y="2118041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CC2BCA-D44A-4655-AFBB-3AFAFAD424C9}"/>
              </a:ext>
            </a:extLst>
          </p:cNvPr>
          <p:cNvGrpSpPr/>
          <p:nvPr/>
        </p:nvGrpSpPr>
        <p:grpSpPr>
          <a:xfrm>
            <a:off x="5015651" y="3016873"/>
            <a:ext cx="1108656" cy="1830261"/>
            <a:chOff x="4407983" y="2981749"/>
            <a:chExt cx="1768607" cy="1830261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id="{F684B3F8-15D9-4ECE-A56B-F00C5BD2C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983" y="2981749"/>
              <a:ext cx="1587303" cy="86010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9">
              <a:extLst>
                <a:ext uri="{FF2B5EF4-FFF2-40B4-BE49-F238E27FC236}">
                  <a16:creationId xmlns:a16="http://schemas.microsoft.com/office/drawing/2014/main" id="{B29B14C6-57E5-4405-861D-16849733A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07983" y="3845801"/>
              <a:ext cx="1768607" cy="96620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6E5A9E86-5151-4D3B-90A7-A7B882FD2FE6}"/>
              </a:ext>
            </a:extLst>
          </p:cNvPr>
          <p:cNvSpPr/>
          <p:nvPr/>
        </p:nvSpPr>
        <p:spPr>
          <a:xfrm>
            <a:off x="6264613" y="2536088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24DAE9BB-1E19-4E51-A2E9-741465DF8FC6}"/>
              </a:ext>
            </a:extLst>
          </p:cNvPr>
          <p:cNvSpPr/>
          <p:nvPr/>
        </p:nvSpPr>
        <p:spPr>
          <a:xfrm>
            <a:off x="6264613" y="4359316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55" name="Group 14">
            <a:extLst>
              <a:ext uri="{FF2B5EF4-FFF2-40B4-BE49-F238E27FC236}">
                <a16:creationId xmlns:a16="http://schemas.microsoft.com/office/drawing/2014/main" id="{C684C6E1-5276-445F-BCA5-3AAE2E503DD8}"/>
              </a:ext>
            </a:extLst>
          </p:cNvPr>
          <p:cNvGrpSpPr/>
          <p:nvPr/>
        </p:nvGrpSpPr>
        <p:grpSpPr>
          <a:xfrm>
            <a:off x="6622050" y="2836837"/>
            <a:ext cx="4438822" cy="369332"/>
            <a:chOff x="6417575" y="2181938"/>
            <a:chExt cx="2952329" cy="3537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F441CD-C547-410D-826A-9920406E00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ADA202-4A3D-45D5-8EFB-E65648A8D22F}"/>
                </a:ext>
              </a:extLst>
            </p:cNvPr>
            <p:cNvSpPr txBox="1"/>
            <p:nvPr/>
          </p:nvSpPr>
          <p:spPr>
            <a:xfrm>
              <a:off x="6417575" y="2181938"/>
              <a:ext cx="2952328" cy="35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Make the Processor Faster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17">
            <a:extLst>
              <a:ext uri="{FF2B5EF4-FFF2-40B4-BE49-F238E27FC236}">
                <a16:creationId xmlns:a16="http://schemas.microsoft.com/office/drawing/2014/main" id="{8C1E4426-31F2-4EC1-9908-E754D0088746}"/>
              </a:ext>
            </a:extLst>
          </p:cNvPr>
          <p:cNvGrpSpPr/>
          <p:nvPr/>
        </p:nvGrpSpPr>
        <p:grpSpPr>
          <a:xfrm>
            <a:off x="6620070" y="4665867"/>
            <a:ext cx="4438822" cy="369332"/>
            <a:chOff x="6417575" y="2184897"/>
            <a:chExt cx="2952329" cy="3537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913E3D-A921-4659-A932-F8F40BBE01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CDF5C76-CCBB-46AD-8E63-63F462FA35BE}"/>
                </a:ext>
              </a:extLst>
            </p:cNvPr>
            <p:cNvSpPr txBox="1"/>
            <p:nvPr/>
          </p:nvSpPr>
          <p:spPr>
            <a:xfrm>
              <a:off x="6417575" y="2184897"/>
              <a:ext cx="2952328" cy="35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Less Power Consumption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10536910" y="2760685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10385001" y="4665867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96978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err="1">
                  <a:solidFill>
                    <a:schemeClr val="bg1"/>
                  </a:solidFill>
                  <a:latin typeface="+mj-lt"/>
                </a:rPr>
                <a:t>Yahia</a:t>
              </a:r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5400" dirty="0" err="1">
                  <a:solidFill>
                    <a:schemeClr val="bg1"/>
                  </a:solidFill>
                  <a:latin typeface="+mj-lt"/>
                </a:rPr>
                <a:t>Shaban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1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2230100" cy="2037612"/>
            <a:chOff x="0" y="2692884"/>
            <a:chExt cx="12230100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38100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Blocks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69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42">
            <a:extLst>
              <a:ext uri="{FF2B5EF4-FFF2-40B4-BE49-F238E27FC236}">
                <a16:creationId xmlns:a16="http://schemas.microsoft.com/office/drawing/2014/main" id="{D337B86D-6F8A-B18C-7A0D-740DA3A02603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Program counter</a:t>
            </a:r>
          </a:p>
        </p:txBody>
      </p:sp>
      <p:sp>
        <p:nvSpPr>
          <p:cNvPr id="3" name="Hexagon 5">
            <a:extLst>
              <a:ext uri="{FF2B5EF4-FFF2-40B4-BE49-F238E27FC236}">
                <a16:creationId xmlns:a16="http://schemas.microsoft.com/office/drawing/2014/main" id="{E1DBAFD3-F855-86D2-1ABC-B11334A52605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F9DBFC-3A81-26D5-23D3-5A1BE41CD3AD}"/>
              </a:ext>
            </a:extLst>
          </p:cNvPr>
          <p:cNvSpPr/>
          <p:nvPr/>
        </p:nvSpPr>
        <p:spPr>
          <a:xfrm>
            <a:off x="7791296" y="4307490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counter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9B88B6-0296-5D65-03A3-C89056F4481C}"/>
              </a:ext>
            </a:extLst>
          </p:cNvPr>
          <p:cNvSpPr/>
          <p:nvPr/>
        </p:nvSpPr>
        <p:spPr>
          <a:xfrm>
            <a:off x="9897342" y="4572451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795274-21DB-97FA-AE98-9A0A3AC86928}"/>
              </a:ext>
            </a:extLst>
          </p:cNvPr>
          <p:cNvCxnSpPr>
            <a:cxnSpLocks/>
          </p:cNvCxnSpPr>
          <p:nvPr/>
        </p:nvCxnSpPr>
        <p:spPr>
          <a:xfrm>
            <a:off x="6992013" y="4484528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1F9495-E094-8880-F99F-F038432D8144}"/>
              </a:ext>
            </a:extLst>
          </p:cNvPr>
          <p:cNvCxnSpPr>
            <a:cxnSpLocks/>
          </p:cNvCxnSpPr>
          <p:nvPr/>
        </p:nvCxnSpPr>
        <p:spPr>
          <a:xfrm flipV="1">
            <a:off x="6992013" y="5167266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606DD2-00B7-115F-A9A4-E7CA1F23859A}"/>
              </a:ext>
            </a:extLst>
          </p:cNvPr>
          <p:cNvCxnSpPr/>
          <p:nvPr/>
        </p:nvCxnSpPr>
        <p:spPr>
          <a:xfrm flipV="1">
            <a:off x="6992013" y="5579904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AB1768-691C-244E-6164-A3BD76FD6412}"/>
              </a:ext>
            </a:extLst>
          </p:cNvPr>
          <p:cNvSpPr txBox="1"/>
          <p:nvPr/>
        </p:nvSpPr>
        <p:spPr>
          <a:xfrm>
            <a:off x="6319024" y="4262237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C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62D36-F874-02FB-1082-46572D419968}"/>
              </a:ext>
            </a:extLst>
          </p:cNvPr>
          <p:cNvSpPr txBox="1"/>
          <p:nvPr/>
        </p:nvSpPr>
        <p:spPr>
          <a:xfrm>
            <a:off x="6497879" y="4307490"/>
            <a:ext cx="220981" cy="55399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p</a:t>
            </a:r>
          </a:p>
          <a:p>
            <a:endParaRPr lang="en-US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1FDA-7503-BEF8-9472-2CF4E80915C0}"/>
              </a:ext>
            </a:extLst>
          </p:cNvPr>
          <p:cNvCxnSpPr>
            <a:cxnSpLocks/>
          </p:cNvCxnSpPr>
          <p:nvPr/>
        </p:nvCxnSpPr>
        <p:spPr>
          <a:xfrm>
            <a:off x="6992013" y="4820572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2FA67E-6F83-47EE-4CC7-6380CE547CC6}"/>
              </a:ext>
            </a:extLst>
          </p:cNvPr>
          <p:cNvSpPr txBox="1"/>
          <p:nvPr/>
        </p:nvSpPr>
        <p:spPr>
          <a:xfrm>
            <a:off x="6283202" y="4665334"/>
            <a:ext cx="70881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CLK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B2021-7625-D713-6E78-926F61537256}"/>
              </a:ext>
            </a:extLst>
          </p:cNvPr>
          <p:cNvSpPr txBox="1"/>
          <p:nvPr/>
        </p:nvSpPr>
        <p:spPr>
          <a:xfrm>
            <a:off x="6319023" y="5375965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15855-537C-ACA5-BCBE-840B015E70BD}"/>
              </a:ext>
            </a:extLst>
          </p:cNvPr>
          <p:cNvSpPr txBox="1"/>
          <p:nvPr/>
        </p:nvSpPr>
        <p:spPr>
          <a:xfrm>
            <a:off x="6492016" y="5450043"/>
            <a:ext cx="220981" cy="55399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P</a:t>
            </a:r>
          </a:p>
          <a:p>
            <a:endParaRPr lang="en-US" sz="15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FC60A4-6F06-1D3D-05AC-C88B1AEBE132}"/>
              </a:ext>
            </a:extLst>
          </p:cNvPr>
          <p:cNvSpPr/>
          <p:nvPr/>
        </p:nvSpPr>
        <p:spPr>
          <a:xfrm>
            <a:off x="6096000" y="6308162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CEE2C0-02E0-A299-ECBC-EA8AF639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25" y="4570986"/>
            <a:ext cx="453742" cy="298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D6C0D1-8B0A-0448-B3ED-E62E43A4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07" y="4869716"/>
            <a:ext cx="457240" cy="2987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AB2086-1A8A-11FE-297A-F2C15FD795E7}"/>
              </a:ext>
            </a:extLst>
          </p:cNvPr>
          <p:cNvSpPr txBox="1"/>
          <p:nvPr/>
        </p:nvSpPr>
        <p:spPr>
          <a:xfrm>
            <a:off x="6297981" y="5011104"/>
            <a:ext cx="580549" cy="55399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CLR</a:t>
            </a:r>
          </a:p>
          <a:p>
            <a:endParaRPr 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262D13-97F8-F6AB-E4BA-FB3FFC9EDD6E}"/>
              </a:ext>
            </a:extLst>
          </p:cNvPr>
          <p:cNvSpPr txBox="1"/>
          <p:nvPr/>
        </p:nvSpPr>
        <p:spPr>
          <a:xfrm>
            <a:off x="6283202" y="2788002"/>
            <a:ext cx="443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838CF5-F293-8320-DB0E-394312513C34}"/>
              </a:ext>
            </a:extLst>
          </p:cNvPr>
          <p:cNvSpPr txBox="1"/>
          <p:nvPr/>
        </p:nvSpPr>
        <p:spPr>
          <a:xfrm>
            <a:off x="187936" y="1586965"/>
            <a:ext cx="6095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When SAP-1 is</a:t>
            </a:r>
            <a:r>
              <a:rPr lang="en-US" sz="2000" b="1" dirty="0">
                <a:solidFill>
                  <a:srgbClr val="C00000"/>
                </a:solidFill>
              </a:rPr>
              <a:t> Running Mode </a:t>
            </a:r>
            <a:r>
              <a:rPr lang="ar-EG" sz="2000" b="1" dirty="0">
                <a:solidFill>
                  <a:srgbClr val="C00000"/>
                </a:solidFill>
              </a:rPr>
              <a:t>)</a:t>
            </a:r>
            <a:r>
              <a:rPr lang="en-US" sz="2000" b="1" dirty="0">
                <a:solidFill>
                  <a:srgbClr val="C00000"/>
                </a:solidFill>
              </a:rPr>
              <a:t>Cp is active),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(5-bit) address is generated by the Program Counter which is then stored into the MAR through W bus </a:t>
            </a:r>
            <a:r>
              <a:rPr lang="en-US" sz="2000" b="1" dirty="0">
                <a:solidFill>
                  <a:srgbClr val="C00000"/>
                </a:solidFill>
              </a:rPr>
              <a:t>(Ep is active).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BF6835-91CA-B129-97E9-170C86F38B34}"/>
              </a:ext>
            </a:extLst>
          </p:cNvPr>
          <p:cNvSpPr txBox="1"/>
          <p:nvPr/>
        </p:nvSpPr>
        <p:spPr>
          <a:xfrm>
            <a:off x="181725" y="3343413"/>
            <a:ext cx="6095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The MAR stores the (5-bit) </a:t>
            </a:r>
            <a:r>
              <a:rPr lang="en-US" sz="2000" b="1" dirty="0">
                <a:solidFill>
                  <a:srgbClr val="C00000"/>
                </a:solidFill>
              </a:rPr>
              <a:t>address of data and instruction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which are placed in memory.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8551B5-C173-4E4B-4392-1D3FD15B1CF1}"/>
              </a:ext>
            </a:extLst>
          </p:cNvPr>
          <p:cNvSpPr txBox="1"/>
          <p:nvPr/>
        </p:nvSpPr>
        <p:spPr>
          <a:xfrm>
            <a:off x="177759" y="4869716"/>
            <a:ext cx="62007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 bit later, the MAR applies this 5-bit address to the RAM, where Data or instruction is read from RAM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3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42">
            <a:extLst>
              <a:ext uri="{FF2B5EF4-FFF2-40B4-BE49-F238E27FC236}">
                <a16:creationId xmlns:a16="http://schemas.microsoft.com/office/drawing/2014/main" id="{46C05F7B-048B-8968-3CEF-254A00DFAAED}"/>
              </a:ext>
            </a:extLst>
          </p:cNvPr>
          <p:cNvSpPr/>
          <p:nvPr/>
        </p:nvSpPr>
        <p:spPr>
          <a:xfrm>
            <a:off x="894540" y="268133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EAAE2-C6F5-62C3-C232-4B8280FE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" y="84841"/>
            <a:ext cx="944962" cy="10851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31E799-4714-F173-6B7A-73C8DE233C50}"/>
              </a:ext>
            </a:extLst>
          </p:cNvPr>
          <p:cNvSpPr/>
          <p:nvPr/>
        </p:nvSpPr>
        <p:spPr>
          <a:xfrm>
            <a:off x="8482243" y="3264894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6331033-9C49-F8BB-8306-F66E913C8548}"/>
              </a:ext>
            </a:extLst>
          </p:cNvPr>
          <p:cNvSpPr/>
          <p:nvPr/>
        </p:nvSpPr>
        <p:spPr>
          <a:xfrm rot="5400000">
            <a:off x="8925688" y="5150624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CFFA45-077D-6306-EFD2-F03554B5D1B6}"/>
              </a:ext>
            </a:extLst>
          </p:cNvPr>
          <p:cNvSpPr/>
          <p:nvPr/>
        </p:nvSpPr>
        <p:spPr>
          <a:xfrm>
            <a:off x="6130635" y="620955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EDC1105-FA48-384B-568D-455E505B1A7B}"/>
              </a:ext>
            </a:extLst>
          </p:cNvPr>
          <p:cNvSpPr/>
          <p:nvPr/>
        </p:nvSpPr>
        <p:spPr>
          <a:xfrm>
            <a:off x="10611764" y="3617035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DB78-09F5-810D-AE8C-AE8C275C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23" y="3524922"/>
            <a:ext cx="981541" cy="298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B5438-B36C-27D4-6DA3-C499C4DA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24" y="4055568"/>
            <a:ext cx="981541" cy="298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3EE7D-A2AF-258E-0754-4AA4BC71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32" y="3878768"/>
            <a:ext cx="969348" cy="6523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5329E4-FEE5-A126-822D-55A44772F244}"/>
              </a:ext>
            </a:extLst>
          </p:cNvPr>
          <p:cNvSpPr txBox="1"/>
          <p:nvPr/>
        </p:nvSpPr>
        <p:spPr>
          <a:xfrm>
            <a:off x="6999859" y="3454320"/>
            <a:ext cx="560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M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B89B1-C3B2-463C-36D5-2F92AA004BF5}"/>
              </a:ext>
            </a:extLst>
          </p:cNvPr>
          <p:cNvSpPr txBox="1"/>
          <p:nvPr/>
        </p:nvSpPr>
        <p:spPr>
          <a:xfrm>
            <a:off x="145482" y="1529127"/>
            <a:ext cx="702676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MAR stores the (5-bit) </a:t>
            </a:r>
            <a:r>
              <a:rPr lang="en-US" sz="2000" b="1" dirty="0">
                <a:solidFill>
                  <a:srgbClr val="C00000"/>
                </a:solidFill>
              </a:rPr>
              <a:t>address of data and instruction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which are placed in memory.</a:t>
            </a:r>
            <a:endParaRPr lang="ar-EG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When SAP-1 is </a:t>
            </a:r>
            <a:r>
              <a:rPr lang="en-US" sz="2000" b="1" dirty="0">
                <a:solidFill>
                  <a:srgbClr val="C00000"/>
                </a:solidFill>
              </a:rPr>
              <a:t>Running 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, the (5-bit) address is generated by the Program Counter which is then stored into the MAR through W bus</a:t>
            </a:r>
            <a:r>
              <a:rPr lang="en-US" sz="2000" b="1" dirty="0"/>
              <a:t>. </a:t>
            </a:r>
            <a:endParaRPr lang="ar-EG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 bit later, the MAR applies this 5-bit address to the RAM, where Data or instruction is read from RAM.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3FABB-BCF3-0985-9DD5-F570DF47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135" y="3304743"/>
            <a:ext cx="453742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DE3B86-8FF3-F4FC-6851-AE7FB4AF87D1}"/>
              </a:ext>
            </a:extLst>
          </p:cNvPr>
          <p:cNvSpPr/>
          <p:nvPr/>
        </p:nvSpPr>
        <p:spPr>
          <a:xfrm>
            <a:off x="8144275" y="4132677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r>
              <a:rPr lang="en-US" dirty="0"/>
              <a:t>32*8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7A0C066-DF9D-7C76-A5D0-46F1E7661D1C}"/>
              </a:ext>
            </a:extLst>
          </p:cNvPr>
          <p:cNvSpPr/>
          <p:nvPr/>
        </p:nvSpPr>
        <p:spPr>
          <a:xfrm>
            <a:off x="10318066" y="4496252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2F9AB-A4F2-2727-63DB-0E3A4A26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94" y="5088731"/>
            <a:ext cx="981541" cy="298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E97DA-9B1C-CDFA-752A-FE3F6FD59F46}"/>
              </a:ext>
            </a:extLst>
          </p:cNvPr>
          <p:cNvSpPr txBox="1"/>
          <p:nvPr/>
        </p:nvSpPr>
        <p:spPr>
          <a:xfrm>
            <a:off x="6898848" y="5018129"/>
            <a:ext cx="479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4E812-B98E-B9A9-A486-CBB5D6D2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25" y="4867861"/>
            <a:ext cx="354059" cy="29873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E0EAC5A-742A-AB6F-20C8-BE96780537E9}"/>
              </a:ext>
            </a:extLst>
          </p:cNvPr>
          <p:cNvSpPr/>
          <p:nvPr/>
        </p:nvSpPr>
        <p:spPr>
          <a:xfrm>
            <a:off x="6130635" y="620955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6F48B2-E26B-CE04-E5E3-6BF4BB7C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2" y="98740"/>
            <a:ext cx="944962" cy="1085182"/>
          </a:xfrm>
          <a:prstGeom prst="rect">
            <a:avLst/>
          </a:prstGeom>
        </p:spPr>
      </p:pic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5E20F8F4-0A66-3A96-3415-CABFD043CA11}"/>
              </a:ext>
            </a:extLst>
          </p:cNvPr>
          <p:cNvSpPr/>
          <p:nvPr/>
        </p:nvSpPr>
        <p:spPr>
          <a:xfrm>
            <a:off x="984187" y="286129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1C85A-3044-E681-3F71-F76310849581}"/>
              </a:ext>
            </a:extLst>
          </p:cNvPr>
          <p:cNvSpPr txBox="1"/>
          <p:nvPr/>
        </p:nvSpPr>
        <p:spPr>
          <a:xfrm>
            <a:off x="438318" y="1247336"/>
            <a:ext cx="67894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 initial design,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RAM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is a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32 x 8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static TTL RAM. It means there are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32 memory locations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(from 0 to 31) and each location contains an 8-bit of data/instruction.</a:t>
            </a:r>
          </a:p>
          <a:p>
            <a:endParaRPr lang="en-US" altLang="ko-KR" sz="2000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You can program the RAM to be used for address and data. This allows you to store a program and data in the memory before a computer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During a computer run, the RAM receives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5-bit addresses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from the MAR and a read operation is performed, </a:t>
            </a:r>
          </a:p>
          <a:p>
            <a:endParaRPr lang="en-US" altLang="ko-KR" sz="2000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in this way, the instruction or data stored in the RAM and when      is low  the data placed on the W bus for use in some other part of the computer.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8016C0-255D-0D47-4501-F9043E09ACAE}"/>
              </a:ext>
            </a:extLst>
          </p:cNvPr>
          <p:cNvSpPr/>
          <p:nvPr/>
        </p:nvSpPr>
        <p:spPr>
          <a:xfrm rot="5400000">
            <a:off x="8554259" y="3095490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E38B8-AA4B-68B2-FB41-ECC6A4480A1F}"/>
              </a:ext>
            </a:extLst>
          </p:cNvPr>
          <p:cNvSpPr txBox="1"/>
          <p:nvPr/>
        </p:nvSpPr>
        <p:spPr>
          <a:xfrm>
            <a:off x="2591008" y="5513970"/>
            <a:ext cx="479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469CEB-6447-81A7-DC23-6A683BBEB19E}"/>
              </a:ext>
            </a:extLst>
          </p:cNvPr>
          <p:cNvCxnSpPr/>
          <p:nvPr/>
        </p:nvCxnSpPr>
        <p:spPr>
          <a:xfrm>
            <a:off x="2698734" y="5606891"/>
            <a:ext cx="2641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D2566-78B3-13AD-842A-02326821027D}"/>
              </a:ext>
            </a:extLst>
          </p:cNvPr>
          <p:cNvSpPr txBox="1"/>
          <p:nvPr/>
        </p:nvSpPr>
        <p:spPr>
          <a:xfrm>
            <a:off x="386080" y="0"/>
            <a:ext cx="9641840" cy="5742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u="none" strike="noStrike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4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Group:- </a:t>
            </a: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4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Team:-</a:t>
            </a:r>
            <a:endParaRPr lang="en-US" sz="4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Ibrahim Samy			     Section 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Yahia Mohammed		     Section 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Yahia Shaban			     Section 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Youssef Samy			     Section 4</a:t>
            </a:r>
          </a:p>
        </p:txBody>
      </p:sp>
    </p:spTree>
    <p:extLst>
      <p:ext uri="{BB962C8B-B14F-4D97-AF65-F5344CB8AC3E}">
        <p14:creationId xmlns:p14="http://schemas.microsoft.com/office/powerpoint/2010/main" val="80988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0C93A4-4CB5-6D16-427A-FD9B9CC2845E}"/>
              </a:ext>
            </a:extLst>
          </p:cNvPr>
          <p:cNvSpPr/>
          <p:nvPr/>
        </p:nvSpPr>
        <p:spPr>
          <a:xfrm>
            <a:off x="8130828" y="3209313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Register</a:t>
            </a:r>
          </a:p>
          <a:p>
            <a:pPr algn="ctr"/>
            <a:endParaRPr lang="en-US" dirty="0"/>
          </a:p>
        </p:txBody>
      </p:sp>
      <p:sp>
        <p:nvSpPr>
          <p:cNvPr id="5" name="Arrow: Pentagon 42">
            <a:extLst>
              <a:ext uri="{FF2B5EF4-FFF2-40B4-BE49-F238E27FC236}">
                <a16:creationId xmlns:a16="http://schemas.microsoft.com/office/drawing/2014/main" id="{9B3439D7-5120-7B7E-3306-15BBA64EFD1E}"/>
              </a:ext>
            </a:extLst>
          </p:cNvPr>
          <p:cNvSpPr/>
          <p:nvPr/>
        </p:nvSpPr>
        <p:spPr>
          <a:xfrm>
            <a:off x="894540" y="268133"/>
            <a:ext cx="4995272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Instruction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E115E-49D8-303E-1CC1-1EFAC4B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" y="98740"/>
            <a:ext cx="944962" cy="1085182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52ABBA91-7580-1454-E6DD-CA2493898ECB}"/>
              </a:ext>
            </a:extLst>
          </p:cNvPr>
          <p:cNvSpPr/>
          <p:nvPr/>
        </p:nvSpPr>
        <p:spPr>
          <a:xfrm>
            <a:off x="10242754" y="3321467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424E1E-9564-F2F1-5376-A14DDE7CAC9D}"/>
              </a:ext>
            </a:extLst>
          </p:cNvPr>
          <p:cNvSpPr/>
          <p:nvPr/>
        </p:nvSpPr>
        <p:spPr>
          <a:xfrm>
            <a:off x="10292495" y="4101229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F4E703-64DD-E3A6-6207-EBD6824ADA93}"/>
              </a:ext>
            </a:extLst>
          </p:cNvPr>
          <p:cNvSpPr/>
          <p:nvPr/>
        </p:nvSpPr>
        <p:spPr>
          <a:xfrm rot="5400000">
            <a:off x="8665048" y="5157795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7EAF0F-3E8E-00E8-2166-A2C21125D810}"/>
              </a:ext>
            </a:extLst>
          </p:cNvPr>
          <p:cNvSpPr/>
          <p:nvPr/>
        </p:nvSpPr>
        <p:spPr>
          <a:xfrm>
            <a:off x="6130635" y="620955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F0B341-E810-4AEB-5FD1-C3A34CC9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51" y="3896714"/>
            <a:ext cx="981541" cy="298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17F80-7136-B00B-7FFB-482475BF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87" y="3394346"/>
            <a:ext cx="981541" cy="298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A8E60-1226-049D-73FE-2BC35223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38" y="4399083"/>
            <a:ext cx="981541" cy="2987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CFA32E-DA3F-F72F-CD0B-F87536514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33" y="3786675"/>
            <a:ext cx="826235" cy="5560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672AFF-C06C-C226-705B-00CD559AFA0A}"/>
              </a:ext>
            </a:extLst>
          </p:cNvPr>
          <p:cNvSpPr txBox="1"/>
          <p:nvPr/>
        </p:nvSpPr>
        <p:spPr>
          <a:xfrm>
            <a:off x="6617934" y="3383863"/>
            <a:ext cx="59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407105-7994-8C8E-FA7B-3FF51CB2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32" y="3269799"/>
            <a:ext cx="278703" cy="2987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E3E402-AD63-1126-CC03-860B47A4B649}"/>
              </a:ext>
            </a:extLst>
          </p:cNvPr>
          <p:cNvSpPr txBox="1"/>
          <p:nvPr/>
        </p:nvSpPr>
        <p:spPr>
          <a:xfrm>
            <a:off x="6630119" y="4356143"/>
            <a:ext cx="672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B5A7DF-03DD-8CD1-C133-04269543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61" y="4242079"/>
            <a:ext cx="278703" cy="2987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5941E0-10D8-9D2C-E657-9CF74E608234}"/>
              </a:ext>
            </a:extLst>
          </p:cNvPr>
          <p:cNvSpPr txBox="1"/>
          <p:nvPr/>
        </p:nvSpPr>
        <p:spPr>
          <a:xfrm>
            <a:off x="272391" y="166294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When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is placed at bus from memory,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 Register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stores this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on the next rising clock edge.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25B1B-63D5-CFB5-C34B-7E10AAF65FCB}"/>
              </a:ext>
            </a:extLst>
          </p:cNvPr>
          <p:cNvSpPr txBox="1"/>
          <p:nvPr/>
        </p:nvSpPr>
        <p:spPr>
          <a:xfrm>
            <a:off x="272391" y="316160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The contents of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 register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are split into two parts.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1F9748-28E8-E782-E54C-9E3240017922}"/>
              </a:ext>
            </a:extLst>
          </p:cNvPr>
          <p:cNvSpPr txBox="1"/>
          <p:nvPr/>
        </p:nvSpPr>
        <p:spPr>
          <a:xfrm>
            <a:off x="272391" y="417774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The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upper part (3-bit) 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is a two-state output that goes directly to the block labeled "Controller-sequencer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EC58E-DEAA-4C41-025E-2D397E2CA472}"/>
              </a:ext>
            </a:extLst>
          </p:cNvPr>
          <p:cNvSpPr txBox="1"/>
          <p:nvPr/>
        </p:nvSpPr>
        <p:spPr>
          <a:xfrm>
            <a:off x="344176" y="537451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lower part (5-bit)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is a three-state output that is read onto the bus when         is low 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67783-8DF1-F618-61C6-21299EDF218A}"/>
              </a:ext>
            </a:extLst>
          </p:cNvPr>
          <p:cNvSpPr txBox="1"/>
          <p:nvPr/>
        </p:nvSpPr>
        <p:spPr>
          <a:xfrm>
            <a:off x="4425399" y="5708951"/>
            <a:ext cx="6723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1C0D22-5BD4-4BE7-5EF1-1D368BAF808E}"/>
              </a:ext>
            </a:extLst>
          </p:cNvPr>
          <p:cNvCxnSpPr/>
          <p:nvPr/>
        </p:nvCxnSpPr>
        <p:spPr>
          <a:xfrm>
            <a:off x="4569779" y="5771127"/>
            <a:ext cx="29824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7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err="1">
                  <a:solidFill>
                    <a:schemeClr val="bg1"/>
                  </a:solidFill>
                  <a:latin typeface="+mj-lt"/>
                </a:rPr>
                <a:t>Yahia</a:t>
              </a:r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 Mohamed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5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5859931" y="592048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F441CD-C547-410D-826A-9920406E0007}"/>
              </a:ext>
            </a:extLst>
          </p:cNvPr>
          <p:cNvSpPr txBox="1"/>
          <p:nvPr/>
        </p:nvSpPr>
        <p:spPr>
          <a:xfrm>
            <a:off x="185692" y="1391265"/>
            <a:ext cx="5700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To add/sub/shift  two 8-bit numbers A and B, the accumulator register stored the number 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F5C76-CCBB-46AD-8E63-63F462FA35BE}"/>
              </a:ext>
            </a:extLst>
          </p:cNvPr>
          <p:cNvSpPr txBox="1"/>
          <p:nvPr/>
        </p:nvSpPr>
        <p:spPr>
          <a:xfrm>
            <a:off x="185692" y="2668081"/>
            <a:ext cx="626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The Accumulator has two outputs.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One output goes to the </a:t>
            </a:r>
            <a:r>
              <a:rPr lang="en-US" sz="2000" b="1" dirty="0">
                <a:solidFill>
                  <a:srgbClr val="C00000"/>
                </a:solidFill>
              </a:rPr>
              <a:t>ALU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The other goes to the bus through tri-state buffers.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D8DF71-FE6C-CB21-6DE6-B9D0F6BA7336}"/>
              </a:ext>
            </a:extLst>
          </p:cNvPr>
          <p:cNvSpPr txBox="1"/>
          <p:nvPr/>
        </p:nvSpPr>
        <p:spPr>
          <a:xfrm>
            <a:off x="176459" y="4160565"/>
            <a:ext cx="62668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It also stores the (answer of two values) output of </a:t>
            </a:r>
            <a:r>
              <a:rPr lang="en-US" altLang="ko-KR" sz="2000" b="1" dirty="0">
                <a:solidFill>
                  <a:srgbClr val="C00000"/>
                </a:solidFill>
              </a:rPr>
              <a:t>ALU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 through w-bus, when </a:t>
            </a:r>
            <a:r>
              <a:rPr lang="en-US" altLang="ko-KR" sz="2000" b="1" dirty="0">
                <a:solidFill>
                  <a:srgbClr val="C00000"/>
                </a:solidFill>
              </a:rPr>
              <a:t>L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  is low.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772F1A-DE86-23A5-E6B9-72B4E7E307C8}"/>
              </a:ext>
            </a:extLst>
          </p:cNvPr>
          <p:cNvCxnSpPr>
            <a:cxnSpLocks/>
          </p:cNvCxnSpPr>
          <p:nvPr/>
        </p:nvCxnSpPr>
        <p:spPr>
          <a:xfrm>
            <a:off x="4032995" y="4532113"/>
            <a:ext cx="2609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D8EADD-34D3-43C2-8023-4D100B8F7E76}"/>
              </a:ext>
            </a:extLst>
          </p:cNvPr>
          <p:cNvSpPr txBox="1"/>
          <p:nvPr/>
        </p:nvSpPr>
        <p:spPr>
          <a:xfrm>
            <a:off x="185692" y="5199456"/>
            <a:ext cx="548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It’s value is appeared on w-bus when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E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is high, which can then be read by output register.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443EE-DF56-066D-0453-B88A728BFC4D}"/>
              </a:ext>
            </a:extLst>
          </p:cNvPr>
          <p:cNvSpPr/>
          <p:nvPr/>
        </p:nvSpPr>
        <p:spPr>
          <a:xfrm>
            <a:off x="5240427" y="5383165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7" name="Arrow: Pentagon 42">
            <a:extLst>
              <a:ext uri="{FF2B5EF4-FFF2-40B4-BE49-F238E27FC236}">
                <a16:creationId xmlns:a16="http://schemas.microsoft.com/office/drawing/2014/main" id="{6D46FC6C-9A8E-AD6C-B46C-E3A9EE9B3093}"/>
              </a:ext>
            </a:extLst>
          </p:cNvPr>
          <p:cNvSpPr/>
          <p:nvPr/>
        </p:nvSpPr>
        <p:spPr>
          <a:xfrm>
            <a:off x="635303" y="183292"/>
            <a:ext cx="45158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5">
            <a:extLst>
              <a:ext uri="{FF2B5EF4-FFF2-40B4-BE49-F238E27FC236}">
                <a16:creationId xmlns:a16="http://schemas.microsoft.com/office/drawing/2014/main" id="{D166A818-6BE9-911C-8857-9E9C48106DCB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45CF2A-9497-CCC4-F2EE-22F752511A46}"/>
              </a:ext>
            </a:extLst>
          </p:cNvPr>
          <p:cNvSpPr txBox="1"/>
          <p:nvPr/>
        </p:nvSpPr>
        <p:spPr>
          <a:xfrm>
            <a:off x="-236069" y="1730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Accumulator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3F22BC-8B91-C669-CABA-DCF0B950BC53}"/>
              </a:ext>
            </a:extLst>
          </p:cNvPr>
          <p:cNvSpPr/>
          <p:nvPr/>
        </p:nvSpPr>
        <p:spPr>
          <a:xfrm>
            <a:off x="8210877" y="3144518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Accumulator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8397B33-8765-819C-E56A-02B98D52647A}"/>
              </a:ext>
            </a:extLst>
          </p:cNvPr>
          <p:cNvSpPr/>
          <p:nvPr/>
        </p:nvSpPr>
        <p:spPr>
          <a:xfrm>
            <a:off x="6836959" y="3781089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9A891F-44EF-7BF8-D9AC-62BDB2BDC829}"/>
              </a:ext>
            </a:extLst>
          </p:cNvPr>
          <p:cNvSpPr/>
          <p:nvPr/>
        </p:nvSpPr>
        <p:spPr>
          <a:xfrm>
            <a:off x="6903639" y="3080996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A40208-F374-B2D2-9EF3-ECF9E6F0E7D7}"/>
              </a:ext>
            </a:extLst>
          </p:cNvPr>
          <p:cNvCxnSpPr/>
          <p:nvPr/>
        </p:nvCxnSpPr>
        <p:spPr>
          <a:xfrm>
            <a:off x="10295471" y="3499079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529E46-E454-925B-8915-15E633F5C1B6}"/>
              </a:ext>
            </a:extLst>
          </p:cNvPr>
          <p:cNvCxnSpPr>
            <a:cxnSpLocks/>
          </p:cNvCxnSpPr>
          <p:nvPr/>
        </p:nvCxnSpPr>
        <p:spPr>
          <a:xfrm flipV="1">
            <a:off x="10278840" y="3804705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1E86C7-DD38-5BB4-A4E2-52270E97F8C3}"/>
              </a:ext>
            </a:extLst>
          </p:cNvPr>
          <p:cNvCxnSpPr/>
          <p:nvPr/>
        </p:nvCxnSpPr>
        <p:spPr>
          <a:xfrm flipV="1">
            <a:off x="10295471" y="4146095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243C5F-CD98-0E3F-E645-B2C282CDE8A3}"/>
              </a:ext>
            </a:extLst>
          </p:cNvPr>
          <p:cNvSpPr txBox="1"/>
          <p:nvPr/>
        </p:nvSpPr>
        <p:spPr>
          <a:xfrm>
            <a:off x="10904947" y="3144518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7897FE-15DC-58C7-A76F-9666B867046C}"/>
              </a:ext>
            </a:extLst>
          </p:cNvPr>
          <p:cNvSpPr txBox="1"/>
          <p:nvPr/>
        </p:nvSpPr>
        <p:spPr>
          <a:xfrm>
            <a:off x="11071606" y="3249590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A</a:t>
            </a:r>
            <a:endParaRPr lang="en-US" sz="15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7F47A4-A49E-381C-6A08-A77569686B59}"/>
              </a:ext>
            </a:extLst>
          </p:cNvPr>
          <p:cNvCxnSpPr>
            <a:cxnSpLocks/>
          </p:cNvCxnSpPr>
          <p:nvPr/>
        </p:nvCxnSpPr>
        <p:spPr>
          <a:xfrm>
            <a:off x="10976909" y="3144518"/>
            <a:ext cx="26098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9BA776-EA89-7383-FD74-2494ECF18EB7}"/>
              </a:ext>
            </a:extLst>
          </p:cNvPr>
          <p:cNvSpPr txBox="1"/>
          <p:nvPr/>
        </p:nvSpPr>
        <p:spPr>
          <a:xfrm>
            <a:off x="10958260" y="3662035"/>
            <a:ext cx="70881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CLK</a:t>
            </a:r>
            <a:endParaRPr 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433BB5-0E65-7398-6018-B57DD8CA0A17}"/>
              </a:ext>
            </a:extLst>
          </p:cNvPr>
          <p:cNvSpPr txBox="1"/>
          <p:nvPr/>
        </p:nvSpPr>
        <p:spPr>
          <a:xfrm>
            <a:off x="10976909" y="3958406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50E35-48F6-0F7B-4631-C462B7F76C45}"/>
              </a:ext>
            </a:extLst>
          </p:cNvPr>
          <p:cNvSpPr txBox="1"/>
          <p:nvPr/>
        </p:nvSpPr>
        <p:spPr>
          <a:xfrm>
            <a:off x="11158311" y="4036148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A</a:t>
            </a:r>
            <a:endParaRPr lang="en-US" sz="1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2175DF-E0EF-0F0A-1F74-EF7161642458}"/>
              </a:ext>
            </a:extLst>
          </p:cNvPr>
          <p:cNvSpPr/>
          <p:nvPr/>
        </p:nvSpPr>
        <p:spPr>
          <a:xfrm>
            <a:off x="4149627" y="4652730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BC345777-904B-9AFC-D8D5-F0142B5141A1}"/>
              </a:ext>
            </a:extLst>
          </p:cNvPr>
          <p:cNvSpPr/>
          <p:nvPr/>
        </p:nvSpPr>
        <p:spPr>
          <a:xfrm rot="16200000">
            <a:off x="8576941" y="4834432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2079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4443EE-DF56-066D-0453-B88A728BFC4D}"/>
              </a:ext>
            </a:extLst>
          </p:cNvPr>
          <p:cNvSpPr/>
          <p:nvPr/>
        </p:nvSpPr>
        <p:spPr>
          <a:xfrm>
            <a:off x="11074504" y="5556268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395A-2B0A-39AA-2411-0E16F50FD4E3}"/>
              </a:ext>
            </a:extLst>
          </p:cNvPr>
          <p:cNvSpPr txBox="1"/>
          <p:nvPr/>
        </p:nvSpPr>
        <p:spPr>
          <a:xfrm>
            <a:off x="268220" y="1469938"/>
            <a:ext cx="6191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To add/sub/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shift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two 8-bit numbers A and B, the B register stored the number 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316757" y="2652497"/>
            <a:ext cx="6142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It supplies the number to be added or subtracted from the contents of accumulator to the </a:t>
            </a:r>
            <a:r>
              <a:rPr lang="en-US" sz="2000" b="1" dirty="0">
                <a:solidFill>
                  <a:srgbClr val="C00000"/>
                </a:solidFill>
              </a:rPr>
              <a:t>ALU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BDC1-C850-BC3B-62FF-8DCE1B66648F}"/>
              </a:ext>
            </a:extLst>
          </p:cNvPr>
          <p:cNvSpPr txBox="1"/>
          <p:nvPr/>
        </p:nvSpPr>
        <p:spPr>
          <a:xfrm>
            <a:off x="268220" y="4140360"/>
            <a:ext cx="6405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When data is available at W-bus and 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 goes </a:t>
            </a:r>
            <a:r>
              <a:rPr lang="en-US" sz="2000" b="1" dirty="0">
                <a:solidFill>
                  <a:srgbClr val="C00000"/>
                </a:solidFill>
              </a:rPr>
              <a:t>low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, at the rising  clock edge, B register loads that data.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9B02BA-4892-B7D5-F9EA-4F90B46A180D}"/>
              </a:ext>
            </a:extLst>
          </p:cNvPr>
          <p:cNvCxnSpPr/>
          <p:nvPr/>
        </p:nvCxnSpPr>
        <p:spPr>
          <a:xfrm>
            <a:off x="5151120" y="4163924"/>
            <a:ext cx="2647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Arrow: Pentagon 42">
            <a:extLst>
              <a:ext uri="{FF2B5EF4-FFF2-40B4-BE49-F238E27FC236}">
                <a16:creationId xmlns:a16="http://schemas.microsoft.com/office/drawing/2014/main" id="{3943CC05-23D7-86DC-260E-58C2B37FAEAC}"/>
              </a:ext>
            </a:extLst>
          </p:cNvPr>
          <p:cNvSpPr/>
          <p:nvPr/>
        </p:nvSpPr>
        <p:spPr>
          <a:xfrm>
            <a:off x="635303" y="183292"/>
            <a:ext cx="45158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5">
            <a:extLst>
              <a:ext uri="{FF2B5EF4-FFF2-40B4-BE49-F238E27FC236}">
                <a16:creationId xmlns:a16="http://schemas.microsoft.com/office/drawing/2014/main" id="{ED6D302E-1FAA-48FA-9F0B-91E6DA62790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CBF46-8A6A-7D44-6FDF-5849CCA4E22C}"/>
              </a:ext>
            </a:extLst>
          </p:cNvPr>
          <p:cNvSpPr txBox="1"/>
          <p:nvPr/>
        </p:nvSpPr>
        <p:spPr>
          <a:xfrm>
            <a:off x="-252112" y="18329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 Register</a:t>
            </a: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8038A6-A03E-BA12-9929-74F207E611BB}"/>
              </a:ext>
            </a:extLst>
          </p:cNvPr>
          <p:cNvSpPr/>
          <p:nvPr/>
        </p:nvSpPr>
        <p:spPr>
          <a:xfrm>
            <a:off x="10815945" y="4341536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ABA41CD-1723-F293-FB6E-DA3D5306A2AC}"/>
              </a:ext>
            </a:extLst>
          </p:cNvPr>
          <p:cNvSpPr/>
          <p:nvPr/>
        </p:nvSpPr>
        <p:spPr>
          <a:xfrm>
            <a:off x="5978627" y="5949730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5D529E-5AEB-EB73-0585-05366F276700}"/>
              </a:ext>
            </a:extLst>
          </p:cNvPr>
          <p:cNvSpPr/>
          <p:nvPr/>
        </p:nvSpPr>
        <p:spPr>
          <a:xfrm>
            <a:off x="8189507" y="4319572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Register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AE9E1D-1C43-12F9-E0F1-BC7D81DB17D5}"/>
              </a:ext>
            </a:extLst>
          </p:cNvPr>
          <p:cNvSpPr/>
          <p:nvPr/>
        </p:nvSpPr>
        <p:spPr>
          <a:xfrm>
            <a:off x="7008340" y="4674133"/>
            <a:ext cx="1107997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274101" y="4674133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DCE73C-8317-7F58-85F2-2B50A78D6AFD}"/>
              </a:ext>
            </a:extLst>
          </p:cNvPr>
          <p:cNvCxnSpPr/>
          <p:nvPr/>
        </p:nvCxnSpPr>
        <p:spPr>
          <a:xfrm flipV="1">
            <a:off x="10274101" y="5321149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477720-13F6-1710-2EBF-C1B32E76AAB0}"/>
              </a:ext>
            </a:extLst>
          </p:cNvPr>
          <p:cNvSpPr txBox="1"/>
          <p:nvPr/>
        </p:nvSpPr>
        <p:spPr>
          <a:xfrm>
            <a:off x="10883577" y="4319572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L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E1B52-61FC-FB3A-5E68-415FDDB119FA}"/>
              </a:ext>
            </a:extLst>
          </p:cNvPr>
          <p:cNvSpPr txBox="1"/>
          <p:nvPr/>
        </p:nvSpPr>
        <p:spPr>
          <a:xfrm>
            <a:off x="11050236" y="4424644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B3A6-3D90-BB6C-D161-9370800B46F9}"/>
              </a:ext>
            </a:extLst>
          </p:cNvPr>
          <p:cNvSpPr txBox="1"/>
          <p:nvPr/>
        </p:nvSpPr>
        <p:spPr>
          <a:xfrm>
            <a:off x="10955539" y="5133460"/>
            <a:ext cx="6858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4A413A-5B77-036C-CC64-B71E5D0C843F}"/>
              </a:ext>
            </a:extLst>
          </p:cNvPr>
          <p:cNvSpPr/>
          <p:nvPr/>
        </p:nvSpPr>
        <p:spPr>
          <a:xfrm rot="16200000">
            <a:off x="8698716" y="3355856"/>
            <a:ext cx="101566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0DB189-8BD2-0D2D-1832-988AEAEE13C7}"/>
              </a:ext>
            </a:extLst>
          </p:cNvPr>
          <p:cNvSpPr/>
          <p:nvPr/>
        </p:nvSpPr>
        <p:spPr>
          <a:xfrm>
            <a:off x="5235892" y="4319572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EE4086-4E69-1766-A93E-2EC2D9A325E0}"/>
              </a:ext>
            </a:extLst>
          </p:cNvPr>
          <p:cNvCxnSpPr/>
          <p:nvPr/>
        </p:nvCxnSpPr>
        <p:spPr>
          <a:xfrm>
            <a:off x="10942106" y="4315356"/>
            <a:ext cx="26479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5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4443EE-DF56-066D-0453-B88A728BFC4D}"/>
              </a:ext>
            </a:extLst>
          </p:cNvPr>
          <p:cNvSpPr/>
          <p:nvPr/>
        </p:nvSpPr>
        <p:spPr>
          <a:xfrm>
            <a:off x="10848679" y="3201661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395A-2B0A-39AA-2411-0E16F50FD4E3}"/>
              </a:ext>
            </a:extLst>
          </p:cNvPr>
          <p:cNvSpPr txBox="1"/>
          <p:nvPr/>
        </p:nvSpPr>
        <p:spPr>
          <a:xfrm>
            <a:off x="191624" y="1199309"/>
            <a:ext cx="6094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SAP-1 uses a 2's complement adder-subtractor. When input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is (logic 00), the sum is: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	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 = A +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189297" y="3192066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(logic 10), Shift left is: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 = A &lt;&lt;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BDC1-C850-BC3B-62FF-8DCE1B66648F}"/>
              </a:ext>
            </a:extLst>
          </p:cNvPr>
          <p:cNvSpPr txBox="1"/>
          <p:nvPr/>
        </p:nvSpPr>
        <p:spPr>
          <a:xfrm>
            <a:off x="187148" y="5145789"/>
            <a:ext cx="619145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900" b="1" dirty="0">
                <a:solidFill>
                  <a:srgbClr val="C00000"/>
                </a:solidFill>
              </a:rPr>
              <a:t>ALU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 is </a:t>
            </a:r>
            <a:r>
              <a:rPr lang="en-US" sz="1900" b="1" dirty="0">
                <a:solidFill>
                  <a:srgbClr val="C00000"/>
                </a:solidFill>
              </a:rPr>
              <a:t>asynchronous 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and its contents change as soon as the input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7B38-019B-BFE4-A47B-EB1E03C9C172}"/>
              </a:ext>
            </a:extLst>
          </p:cNvPr>
          <p:cNvSpPr txBox="1"/>
          <p:nvPr/>
        </p:nvSpPr>
        <p:spPr>
          <a:xfrm>
            <a:off x="200151" y="5926383"/>
            <a:ext cx="600844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When </a:t>
            </a:r>
            <a:r>
              <a:rPr lang="en-US" sz="1900" b="1" i="1" dirty="0">
                <a:solidFill>
                  <a:srgbClr val="C00000"/>
                </a:solidFill>
              </a:rPr>
              <a:t>E</a:t>
            </a:r>
            <a:r>
              <a:rPr lang="en-US" sz="1900" b="1" i="1" baseline="-25000" dirty="0">
                <a:solidFill>
                  <a:srgbClr val="C00000"/>
                </a:solidFill>
              </a:rPr>
              <a:t>U</a:t>
            </a:r>
            <a:r>
              <a:rPr lang="en-US" sz="1900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is high, these contents appear on the W bus.</a:t>
            </a:r>
          </a:p>
        </p:txBody>
      </p:sp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7F50AA76-DA07-F681-E46A-4B6139637FC1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5">
            <a:extLst>
              <a:ext uri="{FF2B5EF4-FFF2-40B4-BE49-F238E27FC236}">
                <a16:creationId xmlns:a16="http://schemas.microsoft.com/office/drawing/2014/main" id="{F020A690-2404-48AA-B704-9E388C05C2C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E3156-E28B-108C-C12A-6E49FF5D04E2}"/>
              </a:ext>
            </a:extLst>
          </p:cNvPr>
          <p:cNvSpPr txBox="1"/>
          <p:nvPr/>
        </p:nvSpPr>
        <p:spPr>
          <a:xfrm>
            <a:off x="38100" y="1832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0DA0E-6B99-27D1-EA40-4939A91BFAF9}"/>
              </a:ext>
            </a:extLst>
          </p:cNvPr>
          <p:cNvSpPr txBox="1"/>
          <p:nvPr/>
        </p:nvSpPr>
        <p:spPr>
          <a:xfrm>
            <a:off x="191624" y="2222204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(logic 01), the Shift Right is: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 = A &gt;&gt;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83059-EFF5-D302-367B-609F59732187}"/>
              </a:ext>
            </a:extLst>
          </p:cNvPr>
          <p:cNvSpPr txBox="1"/>
          <p:nvPr/>
        </p:nvSpPr>
        <p:spPr>
          <a:xfrm>
            <a:off x="192921" y="4149329"/>
            <a:ext cx="609437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(logic 11), the sub is: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 = A + B’ + 1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FBE18-0173-CB1B-51E4-33A837A93F17}"/>
              </a:ext>
            </a:extLst>
          </p:cNvPr>
          <p:cNvSpPr/>
          <p:nvPr/>
        </p:nvSpPr>
        <p:spPr>
          <a:xfrm>
            <a:off x="6208598" y="6192275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222241" y="3179697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EFDF9D7-E307-494B-9D26-852AD5A929E1}"/>
              </a:ext>
            </a:extLst>
          </p:cNvPr>
          <p:cNvSpPr/>
          <p:nvPr/>
        </p:nvSpPr>
        <p:spPr>
          <a:xfrm>
            <a:off x="6956755" y="3748440"/>
            <a:ext cx="1193524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B1D339-BAEE-5194-4B5C-9727D25C540F}"/>
              </a:ext>
            </a:extLst>
          </p:cNvPr>
          <p:cNvSpPr/>
          <p:nvPr/>
        </p:nvSpPr>
        <p:spPr>
          <a:xfrm rot="5400000">
            <a:off x="8685283" y="2215505"/>
            <a:ext cx="1107997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24B82E-9144-F74C-8F8A-F55AC23206E1}"/>
              </a:ext>
            </a:extLst>
          </p:cNvPr>
          <p:cNvCxnSpPr/>
          <p:nvPr/>
        </p:nvCxnSpPr>
        <p:spPr>
          <a:xfrm>
            <a:off x="10306835" y="3534258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94467E-AA56-3D05-93DD-8BD7A6DA506C}"/>
              </a:ext>
            </a:extLst>
          </p:cNvPr>
          <p:cNvCxnSpPr/>
          <p:nvPr/>
        </p:nvCxnSpPr>
        <p:spPr>
          <a:xfrm flipV="1">
            <a:off x="10306835" y="4181274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FAD4EF-2C18-35D0-0E58-16A325239BF8}"/>
              </a:ext>
            </a:extLst>
          </p:cNvPr>
          <p:cNvSpPr txBox="1"/>
          <p:nvPr/>
        </p:nvSpPr>
        <p:spPr>
          <a:xfrm>
            <a:off x="10916311" y="3179697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F80A17-4CAB-6AED-B1A7-CEE4CD1C6149}"/>
              </a:ext>
            </a:extLst>
          </p:cNvPr>
          <p:cNvSpPr txBox="1"/>
          <p:nvPr/>
        </p:nvSpPr>
        <p:spPr>
          <a:xfrm>
            <a:off x="11082970" y="3284769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dirty="0"/>
              <a:t>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862E3-2468-FCCE-8D47-785D7CC2316E}"/>
              </a:ext>
            </a:extLst>
          </p:cNvPr>
          <p:cNvSpPr txBox="1"/>
          <p:nvPr/>
        </p:nvSpPr>
        <p:spPr>
          <a:xfrm>
            <a:off x="10988273" y="3993585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80EA-3DC3-2D31-FB5F-ADB5669CCD8D}"/>
              </a:ext>
            </a:extLst>
          </p:cNvPr>
          <p:cNvSpPr txBox="1"/>
          <p:nvPr/>
        </p:nvSpPr>
        <p:spPr>
          <a:xfrm>
            <a:off x="11169675" y="4071327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dirty="0"/>
              <a:t>u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07410B0-11E7-D30E-0FEE-9F98DE63829E}"/>
              </a:ext>
            </a:extLst>
          </p:cNvPr>
          <p:cNvSpPr/>
          <p:nvPr/>
        </p:nvSpPr>
        <p:spPr>
          <a:xfrm rot="16200000">
            <a:off x="8632224" y="4813750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9371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xagon 5">
            <a:extLst>
              <a:ext uri="{FF2B5EF4-FFF2-40B4-BE49-F238E27FC236}">
                <a16:creationId xmlns:a16="http://schemas.microsoft.com/office/drawing/2014/main" id="{E1EB5BBC-003F-46A7-8037-0086769AA67D}"/>
              </a:ext>
            </a:extLst>
          </p:cNvPr>
          <p:cNvSpPr/>
          <p:nvPr/>
        </p:nvSpPr>
        <p:spPr>
          <a:xfrm rot="19800000">
            <a:off x="170571" y="3108036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5">
            <a:extLst>
              <a:ext uri="{FF2B5EF4-FFF2-40B4-BE49-F238E27FC236}">
                <a16:creationId xmlns:a16="http://schemas.microsoft.com/office/drawing/2014/main" id="{144E53A9-FA3F-4A80-9D7E-5C31C6C18BBD}"/>
              </a:ext>
            </a:extLst>
          </p:cNvPr>
          <p:cNvSpPr/>
          <p:nvPr/>
        </p:nvSpPr>
        <p:spPr>
          <a:xfrm rot="19800000">
            <a:off x="170416" y="4946372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Hexagon 5">
            <a:extLst>
              <a:ext uri="{FF2B5EF4-FFF2-40B4-BE49-F238E27FC236}">
                <a16:creationId xmlns:a16="http://schemas.microsoft.com/office/drawing/2014/main" id="{085E0D76-4702-4F53-B82D-4B25B6754FC6}"/>
              </a:ext>
            </a:extLst>
          </p:cNvPr>
          <p:cNvSpPr/>
          <p:nvPr/>
        </p:nvSpPr>
        <p:spPr>
          <a:xfrm rot="19800000">
            <a:off x="170416" y="1563315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6024D5-8C61-4087-BAEA-A30C13867FC4}"/>
              </a:ext>
            </a:extLst>
          </p:cNvPr>
          <p:cNvSpPr txBox="1"/>
          <p:nvPr/>
        </p:nvSpPr>
        <p:spPr>
          <a:xfrm>
            <a:off x="1146039" y="1636549"/>
            <a:ext cx="64877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At the end of an arithmetic operation the accumulator contains the word representing the answer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991E63-5029-4067-A966-91BE2F290106}"/>
              </a:ext>
            </a:extLst>
          </p:cNvPr>
          <p:cNvSpPr txBox="1"/>
          <p:nvPr/>
        </p:nvSpPr>
        <p:spPr>
          <a:xfrm>
            <a:off x="1146039" y="3187601"/>
            <a:ext cx="62850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Then answer stored in the accumulator register is then loaded into the output register through W-bus.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82FF52-8E4A-4952-973F-85545FEE1B7B}"/>
              </a:ext>
            </a:extLst>
          </p:cNvPr>
          <p:cNvSpPr txBox="1"/>
          <p:nvPr/>
        </p:nvSpPr>
        <p:spPr>
          <a:xfrm>
            <a:off x="1146039" y="5043438"/>
            <a:ext cx="464692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This is done in the next positive clock edge when </a:t>
            </a:r>
            <a:r>
              <a:rPr lang="en-US" sz="2000" b="1" dirty="0">
                <a:solidFill>
                  <a:srgbClr val="C00000"/>
                </a:solidFill>
              </a:rPr>
              <a:t>E</a:t>
            </a:r>
            <a:r>
              <a:rPr lang="en-US" sz="2000" b="1" baseline="-25000" dirty="0">
                <a:solidFill>
                  <a:srgbClr val="C00000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high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en-US" sz="2000" b="1" baseline="-25000" dirty="0">
                <a:solidFill>
                  <a:srgbClr val="C00000"/>
                </a:solidFill>
              </a:rPr>
              <a:t>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low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5967E400-F617-4EBB-B678-6026B529C6A4}"/>
              </a:ext>
            </a:extLst>
          </p:cNvPr>
          <p:cNvSpPr/>
          <p:nvPr/>
        </p:nvSpPr>
        <p:spPr>
          <a:xfrm>
            <a:off x="402063" y="1792499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5">
            <a:extLst>
              <a:ext uri="{FF2B5EF4-FFF2-40B4-BE49-F238E27FC236}">
                <a16:creationId xmlns:a16="http://schemas.microsoft.com/office/drawing/2014/main" id="{51A7B2E9-3FD3-49A0-9D90-A24DAD770E37}"/>
              </a:ext>
            </a:extLst>
          </p:cNvPr>
          <p:cNvSpPr/>
          <p:nvPr/>
        </p:nvSpPr>
        <p:spPr>
          <a:xfrm flipH="1">
            <a:off x="388161" y="3300525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Arrow: Pentagon 42">
            <a:extLst>
              <a:ext uri="{FF2B5EF4-FFF2-40B4-BE49-F238E27FC236}">
                <a16:creationId xmlns:a16="http://schemas.microsoft.com/office/drawing/2014/main" id="{3943CC05-23D7-86DC-260E-58C2B37FAEAC}"/>
              </a:ext>
            </a:extLst>
          </p:cNvPr>
          <p:cNvSpPr/>
          <p:nvPr/>
        </p:nvSpPr>
        <p:spPr>
          <a:xfrm>
            <a:off x="635303" y="183292"/>
            <a:ext cx="45158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 Register</a:t>
            </a:r>
          </a:p>
        </p:txBody>
      </p:sp>
      <p:sp>
        <p:nvSpPr>
          <p:cNvPr id="67" name="Hexagon 5">
            <a:extLst>
              <a:ext uri="{FF2B5EF4-FFF2-40B4-BE49-F238E27FC236}">
                <a16:creationId xmlns:a16="http://schemas.microsoft.com/office/drawing/2014/main" id="{ED6D302E-1FAA-48FA-9F0B-91E6DA62790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47C0C8-D36F-E227-9211-AA14458CC03B}"/>
              </a:ext>
            </a:extLst>
          </p:cNvPr>
          <p:cNvSpPr/>
          <p:nvPr/>
        </p:nvSpPr>
        <p:spPr>
          <a:xfrm>
            <a:off x="8145704" y="3711556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6B450-1083-9D88-B055-B0E7ADF2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064" y="3920728"/>
            <a:ext cx="1381418" cy="920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76ACF-EDA9-AECF-C522-10F06104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61" y="4995522"/>
            <a:ext cx="867666" cy="1342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186DBB-00B7-F56D-DDF9-D7623AEAB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683" y="3897882"/>
            <a:ext cx="981541" cy="2987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18D48-9DE1-A953-0778-B2A6897FDA51}"/>
              </a:ext>
            </a:extLst>
          </p:cNvPr>
          <p:cNvCxnSpPr>
            <a:cxnSpLocks/>
          </p:cNvCxnSpPr>
          <p:nvPr/>
        </p:nvCxnSpPr>
        <p:spPr>
          <a:xfrm>
            <a:off x="10259553" y="4635737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6C6920-CECD-7342-9FFB-3F238C5F1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3579" y="3704644"/>
            <a:ext cx="969348" cy="652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51A7E7-C9BB-B04D-7851-1D54317A5839}"/>
              </a:ext>
            </a:extLst>
          </p:cNvPr>
          <p:cNvSpPr txBox="1"/>
          <p:nvPr/>
        </p:nvSpPr>
        <p:spPr>
          <a:xfrm>
            <a:off x="11017658" y="4420985"/>
            <a:ext cx="6858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Lo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D187A-AD63-DD0C-0AA2-4E6941C17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902" y="4328225"/>
            <a:ext cx="457240" cy="298730"/>
          </a:xfrm>
          <a:prstGeom prst="rect">
            <a:avLst/>
          </a:prstGeom>
        </p:spPr>
      </p:pic>
      <p:sp>
        <p:nvSpPr>
          <p:cNvPr id="2" name="Rounded Rectangle 27">
            <a:extLst>
              <a:ext uri="{FF2B5EF4-FFF2-40B4-BE49-F238E27FC236}">
                <a16:creationId xmlns:a16="http://schemas.microsoft.com/office/drawing/2014/main" id="{9B44BAA2-31AD-496E-F341-822485FC4C65}"/>
              </a:ext>
            </a:extLst>
          </p:cNvPr>
          <p:cNvSpPr/>
          <p:nvPr/>
        </p:nvSpPr>
        <p:spPr>
          <a:xfrm>
            <a:off x="419073" y="5125219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D88699A-3433-E481-0E19-14F668ADF94B}"/>
              </a:ext>
            </a:extLst>
          </p:cNvPr>
          <p:cNvSpPr/>
          <p:nvPr/>
        </p:nvSpPr>
        <p:spPr>
          <a:xfrm>
            <a:off x="6002182" y="625365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4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26395A-2B0A-39AA-2411-0E16F50FD4E3}"/>
              </a:ext>
            </a:extLst>
          </p:cNvPr>
          <p:cNvSpPr txBox="1"/>
          <p:nvPr/>
        </p:nvSpPr>
        <p:spPr>
          <a:xfrm>
            <a:off x="169771" y="130565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Control Unit is responsible for linking all the components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169771" y="3045081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Then it executes the Instruction using 13-bits different Control Signals</a:t>
            </a:r>
          </a:p>
        </p:txBody>
      </p:sp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7F50AA76-DA07-F681-E46A-4B6139637FC1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5">
            <a:extLst>
              <a:ext uri="{FF2B5EF4-FFF2-40B4-BE49-F238E27FC236}">
                <a16:creationId xmlns:a16="http://schemas.microsoft.com/office/drawing/2014/main" id="{F020A690-2404-48AA-B704-9E388C05C2C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E3156-E28B-108C-C12A-6E49FF5D04E2}"/>
              </a:ext>
            </a:extLst>
          </p:cNvPr>
          <p:cNvSpPr txBox="1"/>
          <p:nvPr/>
        </p:nvSpPr>
        <p:spPr>
          <a:xfrm>
            <a:off x="38100" y="1832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0DA0E-6B99-27D1-EA40-4939A91BFAF9}"/>
              </a:ext>
            </a:extLst>
          </p:cNvPr>
          <p:cNvSpPr txBox="1"/>
          <p:nvPr/>
        </p:nvSpPr>
        <p:spPr>
          <a:xfrm>
            <a:off x="169771" y="2049767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The Controller receives 3-bit opcode from IR register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FBE18-0173-CB1B-51E4-33A837A93F17}"/>
              </a:ext>
            </a:extLst>
          </p:cNvPr>
          <p:cNvSpPr/>
          <p:nvPr/>
        </p:nvSpPr>
        <p:spPr>
          <a:xfrm>
            <a:off x="6208598" y="6192275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340228" y="2622790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</a:t>
            </a:r>
            <a:br>
              <a:rPr lang="en-US" dirty="0"/>
            </a:br>
            <a:r>
              <a:rPr lang="en-US" dirty="0"/>
              <a:t>Sequencer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B1D339-BAEE-5194-4B5C-9727D25C540F}"/>
              </a:ext>
            </a:extLst>
          </p:cNvPr>
          <p:cNvSpPr/>
          <p:nvPr/>
        </p:nvSpPr>
        <p:spPr>
          <a:xfrm rot="5400000">
            <a:off x="8803270" y="1658598"/>
            <a:ext cx="1107997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07410B0-11E7-D30E-0FEE-9F98DE63829E}"/>
              </a:ext>
            </a:extLst>
          </p:cNvPr>
          <p:cNvSpPr/>
          <p:nvPr/>
        </p:nvSpPr>
        <p:spPr>
          <a:xfrm rot="5400000">
            <a:off x="8750211" y="4256843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340228" y="643807"/>
            <a:ext cx="2034087" cy="6625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Opcode</a:t>
            </a:r>
          </a:p>
        </p:txBody>
      </p:sp>
      <p:sp>
        <p:nvSpPr>
          <p:cNvPr id="32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340224" y="5296598"/>
            <a:ext cx="2034087" cy="6625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Signals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169771" y="3989582"/>
            <a:ext cx="268925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4">
                  <a:lumMod val="75000"/>
                </a:schemeClr>
              </a:solidFill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cs typeface="Courier New" pitchFamily="49" charset="0"/>
              </a:rPr>
              <a:t>Control Signals :-</a:t>
            </a:r>
          </a:p>
          <a:p>
            <a:pPr lvl="2"/>
            <a:endParaRPr lang="en-US" sz="2000" b="1" dirty="0">
              <a:solidFill>
                <a:srgbClr val="C00000"/>
              </a:solidFill>
              <a:cs typeface="Courier New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E67F0-C7FE-271C-D06E-A8DD46802632}"/>
              </a:ext>
            </a:extLst>
          </p:cNvPr>
          <p:cNvCxnSpPr>
            <a:cxnSpLocks/>
          </p:cNvCxnSpPr>
          <p:nvPr/>
        </p:nvCxnSpPr>
        <p:spPr>
          <a:xfrm>
            <a:off x="5455920" y="496627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6B0E92-297F-F87E-24A6-CB06285ACE32}"/>
              </a:ext>
            </a:extLst>
          </p:cNvPr>
          <p:cNvCxnSpPr>
            <a:cxnSpLocks/>
          </p:cNvCxnSpPr>
          <p:nvPr/>
        </p:nvCxnSpPr>
        <p:spPr>
          <a:xfrm>
            <a:off x="4974718" y="4999715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9289B2-B013-45DA-976C-49AD6F9206F2}"/>
              </a:ext>
            </a:extLst>
          </p:cNvPr>
          <p:cNvCxnSpPr>
            <a:cxnSpLocks/>
          </p:cNvCxnSpPr>
          <p:nvPr/>
        </p:nvCxnSpPr>
        <p:spPr>
          <a:xfrm>
            <a:off x="1150121" y="49734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14C65F-D3BC-51FF-364A-D7A0EA26A714}"/>
              </a:ext>
            </a:extLst>
          </p:cNvPr>
          <p:cNvCxnSpPr>
            <a:cxnSpLocks/>
          </p:cNvCxnSpPr>
          <p:nvPr/>
        </p:nvCxnSpPr>
        <p:spPr>
          <a:xfrm>
            <a:off x="1666979" y="49734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5F05E-93AC-36A6-0258-D449F874C1D4}"/>
              </a:ext>
            </a:extLst>
          </p:cNvPr>
          <p:cNvCxnSpPr>
            <a:cxnSpLocks/>
          </p:cNvCxnSpPr>
          <p:nvPr/>
        </p:nvCxnSpPr>
        <p:spPr>
          <a:xfrm>
            <a:off x="2081507" y="49734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E3BCB4-3EFE-AED9-963C-AE1C27DB298E}"/>
              </a:ext>
            </a:extLst>
          </p:cNvPr>
          <p:cNvCxnSpPr>
            <a:cxnSpLocks/>
          </p:cNvCxnSpPr>
          <p:nvPr/>
        </p:nvCxnSpPr>
        <p:spPr>
          <a:xfrm>
            <a:off x="2503556" y="498659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C2F76E-39FA-B9C9-416A-597E2200D6FD}"/>
              </a:ext>
            </a:extLst>
          </p:cNvPr>
          <p:cNvCxnSpPr>
            <a:cxnSpLocks/>
          </p:cNvCxnSpPr>
          <p:nvPr/>
        </p:nvCxnSpPr>
        <p:spPr>
          <a:xfrm>
            <a:off x="2859024" y="498659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63F72294-C166-41F2-8D57-37A9363C305E}"/>
              </a:ext>
            </a:extLst>
          </p:cNvPr>
          <p:cNvSpPr>
            <a:spLocks/>
          </p:cNvSpPr>
          <p:nvPr/>
        </p:nvSpPr>
        <p:spPr bwMode="auto">
          <a:xfrm>
            <a:off x="182448" y="136219"/>
            <a:ext cx="786861" cy="747135"/>
          </a:xfrm>
          <a:custGeom>
            <a:avLst/>
            <a:gdLst>
              <a:gd name="connsiteX0" fmla="*/ 1166643 w 2264026"/>
              <a:gd name="connsiteY0" fmla="*/ 0 h 2581176"/>
              <a:gd name="connsiteX1" fmla="*/ 1265146 w 2264026"/>
              <a:gd name="connsiteY1" fmla="*/ 795 h 2581176"/>
              <a:gd name="connsiteX2" fmla="*/ 1357492 w 2264026"/>
              <a:gd name="connsiteY2" fmla="*/ 7949 h 2581176"/>
              <a:gd name="connsiteX3" fmla="*/ 1445222 w 2264026"/>
              <a:gd name="connsiteY3" fmla="*/ 19874 h 2581176"/>
              <a:gd name="connsiteX4" fmla="*/ 1529103 w 2264026"/>
              <a:gd name="connsiteY4" fmla="*/ 37362 h 2581176"/>
              <a:gd name="connsiteX5" fmla="*/ 1609136 w 2264026"/>
              <a:gd name="connsiteY5" fmla="*/ 58826 h 2581176"/>
              <a:gd name="connsiteX6" fmla="*/ 1683013 w 2264026"/>
              <a:gd name="connsiteY6" fmla="*/ 86649 h 2581176"/>
              <a:gd name="connsiteX7" fmla="*/ 1754582 w 2264026"/>
              <a:gd name="connsiteY7" fmla="*/ 116857 h 2581176"/>
              <a:gd name="connsiteX8" fmla="*/ 1819994 w 2264026"/>
              <a:gd name="connsiteY8" fmla="*/ 152629 h 2581176"/>
              <a:gd name="connsiteX9" fmla="*/ 1881558 w 2264026"/>
              <a:gd name="connsiteY9" fmla="*/ 193171 h 2581176"/>
              <a:gd name="connsiteX10" fmla="*/ 1940814 w 2264026"/>
              <a:gd name="connsiteY10" fmla="*/ 238483 h 2581176"/>
              <a:gd name="connsiteX11" fmla="*/ 1993913 w 2264026"/>
              <a:gd name="connsiteY11" fmla="*/ 286974 h 2581176"/>
              <a:gd name="connsiteX12" fmla="*/ 2042395 w 2264026"/>
              <a:gd name="connsiteY12" fmla="*/ 341031 h 2581176"/>
              <a:gd name="connsiteX13" fmla="*/ 2087798 w 2264026"/>
              <a:gd name="connsiteY13" fmla="*/ 397471 h 2581176"/>
              <a:gd name="connsiteX14" fmla="*/ 2127815 w 2264026"/>
              <a:gd name="connsiteY14" fmla="*/ 457886 h 2581176"/>
              <a:gd name="connsiteX15" fmla="*/ 2164754 w 2264026"/>
              <a:gd name="connsiteY15" fmla="*/ 521482 h 2581176"/>
              <a:gd name="connsiteX16" fmla="*/ 2189380 w 2264026"/>
              <a:gd name="connsiteY16" fmla="*/ 574743 h 2581176"/>
              <a:gd name="connsiteX17" fmla="*/ 2210927 w 2264026"/>
              <a:gd name="connsiteY17" fmla="*/ 634364 h 2581176"/>
              <a:gd name="connsiteX18" fmla="*/ 2230166 w 2264026"/>
              <a:gd name="connsiteY18" fmla="*/ 699549 h 2581176"/>
              <a:gd name="connsiteX19" fmla="*/ 2245557 w 2264026"/>
              <a:gd name="connsiteY19" fmla="*/ 770299 h 2581176"/>
              <a:gd name="connsiteX20" fmla="*/ 2257100 w 2264026"/>
              <a:gd name="connsiteY20" fmla="*/ 842638 h 2581176"/>
              <a:gd name="connsiteX21" fmla="*/ 2262487 w 2264026"/>
              <a:gd name="connsiteY21" fmla="*/ 917363 h 2581176"/>
              <a:gd name="connsiteX22" fmla="*/ 2264026 w 2264026"/>
              <a:gd name="connsiteY22" fmla="*/ 993678 h 2581176"/>
              <a:gd name="connsiteX23" fmla="*/ 2259409 w 2264026"/>
              <a:gd name="connsiteY23" fmla="*/ 1069197 h 2581176"/>
              <a:gd name="connsiteX24" fmla="*/ 2250174 w 2264026"/>
              <a:gd name="connsiteY24" fmla="*/ 1143127 h 2581176"/>
              <a:gd name="connsiteX25" fmla="*/ 2233244 w 2264026"/>
              <a:gd name="connsiteY25" fmla="*/ 1215467 h 2581176"/>
              <a:gd name="connsiteX26" fmla="*/ 2210927 w 2264026"/>
              <a:gd name="connsiteY26" fmla="*/ 1277471 h 2581176"/>
              <a:gd name="connsiteX27" fmla="*/ 2183993 w 2264026"/>
              <a:gd name="connsiteY27" fmla="*/ 1335503 h 2581176"/>
              <a:gd name="connsiteX28" fmla="*/ 2151672 w 2264026"/>
              <a:gd name="connsiteY28" fmla="*/ 1388764 h 2581176"/>
              <a:gd name="connsiteX29" fmla="*/ 2118581 w 2264026"/>
              <a:gd name="connsiteY29" fmla="*/ 1440435 h 2581176"/>
              <a:gd name="connsiteX30" fmla="*/ 2081642 w 2264026"/>
              <a:gd name="connsiteY30" fmla="*/ 1491311 h 2581176"/>
              <a:gd name="connsiteX31" fmla="*/ 2045473 w 2264026"/>
              <a:gd name="connsiteY31" fmla="*/ 1539008 h 2581176"/>
              <a:gd name="connsiteX32" fmla="*/ 2009304 w 2264026"/>
              <a:gd name="connsiteY32" fmla="*/ 1588294 h 2581176"/>
              <a:gd name="connsiteX33" fmla="*/ 1973904 w 2264026"/>
              <a:gd name="connsiteY33" fmla="*/ 1637580 h 2581176"/>
              <a:gd name="connsiteX34" fmla="*/ 1950049 w 2264026"/>
              <a:gd name="connsiteY34" fmla="*/ 1677327 h 2581176"/>
              <a:gd name="connsiteX35" fmla="*/ 1930810 w 2264026"/>
              <a:gd name="connsiteY35" fmla="*/ 1722639 h 2581176"/>
              <a:gd name="connsiteX36" fmla="*/ 1915418 w 2264026"/>
              <a:gd name="connsiteY36" fmla="*/ 1770336 h 2581176"/>
              <a:gd name="connsiteX37" fmla="*/ 1903106 w 2264026"/>
              <a:gd name="connsiteY37" fmla="*/ 1822007 h 2581176"/>
              <a:gd name="connsiteX38" fmla="*/ 1901567 w 2264026"/>
              <a:gd name="connsiteY38" fmla="*/ 1846650 h 2581176"/>
              <a:gd name="connsiteX39" fmla="*/ 1903106 w 2264026"/>
              <a:gd name="connsiteY39" fmla="*/ 1876063 h 2581176"/>
              <a:gd name="connsiteX40" fmla="*/ 1906953 w 2264026"/>
              <a:gd name="connsiteY40" fmla="*/ 1911835 h 2581176"/>
              <a:gd name="connsiteX41" fmla="*/ 1912340 w 2264026"/>
              <a:gd name="connsiteY41" fmla="*/ 1949197 h 2581176"/>
              <a:gd name="connsiteX42" fmla="*/ 1920805 w 2264026"/>
              <a:gd name="connsiteY42" fmla="*/ 1989739 h 2581176"/>
              <a:gd name="connsiteX43" fmla="*/ 1930810 w 2264026"/>
              <a:gd name="connsiteY43" fmla="*/ 2030282 h 2581176"/>
              <a:gd name="connsiteX44" fmla="*/ 1940814 w 2264026"/>
              <a:gd name="connsiteY44" fmla="*/ 2069234 h 2581176"/>
              <a:gd name="connsiteX45" fmla="*/ 1951588 w 2264026"/>
              <a:gd name="connsiteY45" fmla="*/ 2106596 h 2581176"/>
              <a:gd name="connsiteX46" fmla="*/ 1961592 w 2264026"/>
              <a:gd name="connsiteY46" fmla="*/ 2139983 h 2581176"/>
              <a:gd name="connsiteX47" fmla="*/ 1971596 w 2264026"/>
              <a:gd name="connsiteY47" fmla="*/ 2169396 h 2581176"/>
              <a:gd name="connsiteX48" fmla="*/ 1980061 w 2264026"/>
              <a:gd name="connsiteY48" fmla="*/ 2190860 h 2581176"/>
              <a:gd name="connsiteX49" fmla="*/ 1992374 w 2264026"/>
              <a:gd name="connsiteY49" fmla="*/ 2222658 h 2581176"/>
              <a:gd name="connsiteX50" fmla="*/ 2003917 w 2264026"/>
              <a:gd name="connsiteY50" fmla="*/ 2261609 h 2581176"/>
              <a:gd name="connsiteX51" fmla="*/ 2016230 w 2264026"/>
              <a:gd name="connsiteY51" fmla="*/ 2305332 h 2581176"/>
              <a:gd name="connsiteX52" fmla="*/ 2028543 w 2264026"/>
              <a:gd name="connsiteY52" fmla="*/ 2349848 h 2581176"/>
              <a:gd name="connsiteX53" fmla="*/ 2042395 w 2264026"/>
              <a:gd name="connsiteY53" fmla="*/ 2390390 h 2581176"/>
              <a:gd name="connsiteX54" fmla="*/ 2057017 w 2264026"/>
              <a:gd name="connsiteY54" fmla="*/ 2426163 h 2581176"/>
              <a:gd name="connsiteX55" fmla="*/ 1925423 w 2264026"/>
              <a:gd name="connsiteY55" fmla="*/ 2469885 h 2581176"/>
              <a:gd name="connsiteX56" fmla="*/ 1797677 w 2264026"/>
              <a:gd name="connsiteY56" fmla="*/ 2507246 h 2581176"/>
              <a:gd name="connsiteX57" fmla="*/ 1676088 w 2264026"/>
              <a:gd name="connsiteY57" fmla="*/ 2537455 h 2581176"/>
              <a:gd name="connsiteX58" fmla="*/ 1557576 w 2264026"/>
              <a:gd name="connsiteY58" fmla="*/ 2559712 h 2581176"/>
              <a:gd name="connsiteX59" fmla="*/ 1442143 w 2264026"/>
              <a:gd name="connsiteY59" fmla="*/ 2575612 h 2581176"/>
              <a:gd name="connsiteX60" fmla="*/ 1330558 w 2264026"/>
              <a:gd name="connsiteY60" fmla="*/ 2581176 h 2581176"/>
              <a:gd name="connsiteX61" fmla="*/ 1221282 w 2264026"/>
              <a:gd name="connsiteY61" fmla="*/ 2579586 h 2581176"/>
              <a:gd name="connsiteX62" fmla="*/ 1115083 w 2264026"/>
              <a:gd name="connsiteY62" fmla="*/ 2569252 h 2581176"/>
              <a:gd name="connsiteX63" fmla="*/ 1010424 w 2264026"/>
              <a:gd name="connsiteY63" fmla="*/ 2550968 h 2581176"/>
              <a:gd name="connsiteX64" fmla="*/ 1005806 w 2264026"/>
              <a:gd name="connsiteY64" fmla="*/ 2524735 h 2581176"/>
              <a:gd name="connsiteX65" fmla="*/ 1000420 w 2264026"/>
              <a:gd name="connsiteY65" fmla="*/ 2494527 h 2581176"/>
              <a:gd name="connsiteX66" fmla="*/ 993494 w 2264026"/>
              <a:gd name="connsiteY66" fmla="*/ 2457960 h 2581176"/>
              <a:gd name="connsiteX67" fmla="*/ 988107 w 2264026"/>
              <a:gd name="connsiteY67" fmla="*/ 2419008 h 2581176"/>
              <a:gd name="connsiteX68" fmla="*/ 980411 w 2264026"/>
              <a:gd name="connsiteY68" fmla="*/ 2376876 h 2581176"/>
              <a:gd name="connsiteX69" fmla="*/ 972715 w 2264026"/>
              <a:gd name="connsiteY69" fmla="*/ 2333949 h 2581176"/>
              <a:gd name="connsiteX70" fmla="*/ 964250 w 2264026"/>
              <a:gd name="connsiteY70" fmla="*/ 2291817 h 2581176"/>
              <a:gd name="connsiteX71" fmla="*/ 954247 w 2264026"/>
              <a:gd name="connsiteY71" fmla="*/ 2251275 h 2581176"/>
              <a:gd name="connsiteX72" fmla="*/ 944242 w 2264026"/>
              <a:gd name="connsiteY72" fmla="*/ 2212323 h 2581176"/>
              <a:gd name="connsiteX73" fmla="*/ 931929 w 2264026"/>
              <a:gd name="connsiteY73" fmla="*/ 2178141 h 2581176"/>
              <a:gd name="connsiteX74" fmla="*/ 918847 w 2264026"/>
              <a:gd name="connsiteY74" fmla="*/ 2148728 h 2581176"/>
              <a:gd name="connsiteX75" fmla="*/ 904995 w 2264026"/>
              <a:gd name="connsiteY75" fmla="*/ 2125675 h 2581176"/>
              <a:gd name="connsiteX76" fmla="*/ 889604 w 2264026"/>
              <a:gd name="connsiteY76" fmla="*/ 2111366 h 2581176"/>
              <a:gd name="connsiteX77" fmla="*/ 872674 w 2264026"/>
              <a:gd name="connsiteY77" fmla="*/ 2104211 h 2581176"/>
              <a:gd name="connsiteX78" fmla="*/ 853435 w 2264026"/>
              <a:gd name="connsiteY78" fmla="*/ 2101031 h 2581176"/>
              <a:gd name="connsiteX79" fmla="*/ 831118 w 2264026"/>
              <a:gd name="connsiteY79" fmla="*/ 2102622 h 2581176"/>
              <a:gd name="connsiteX80" fmla="*/ 808801 w 2264026"/>
              <a:gd name="connsiteY80" fmla="*/ 2105801 h 2581176"/>
              <a:gd name="connsiteX81" fmla="*/ 788023 w 2264026"/>
              <a:gd name="connsiteY81" fmla="*/ 2111366 h 2581176"/>
              <a:gd name="connsiteX82" fmla="*/ 768014 w 2264026"/>
              <a:gd name="connsiteY82" fmla="*/ 2116930 h 2581176"/>
              <a:gd name="connsiteX83" fmla="*/ 749545 w 2264026"/>
              <a:gd name="connsiteY83" fmla="*/ 2122494 h 2581176"/>
              <a:gd name="connsiteX84" fmla="*/ 735693 w 2264026"/>
              <a:gd name="connsiteY84" fmla="*/ 2127264 h 2581176"/>
              <a:gd name="connsiteX85" fmla="*/ 702602 w 2264026"/>
              <a:gd name="connsiteY85" fmla="*/ 2138394 h 2581176"/>
              <a:gd name="connsiteX86" fmla="*/ 664894 w 2264026"/>
              <a:gd name="connsiteY86" fmla="*/ 2148728 h 2581176"/>
              <a:gd name="connsiteX87" fmla="*/ 622569 w 2264026"/>
              <a:gd name="connsiteY87" fmla="*/ 2157472 h 2581176"/>
              <a:gd name="connsiteX88" fmla="*/ 577935 w 2264026"/>
              <a:gd name="connsiteY88" fmla="*/ 2163037 h 2581176"/>
              <a:gd name="connsiteX89" fmla="*/ 533301 w 2264026"/>
              <a:gd name="connsiteY89" fmla="*/ 2167807 h 2581176"/>
              <a:gd name="connsiteX90" fmla="*/ 487897 w 2264026"/>
              <a:gd name="connsiteY90" fmla="*/ 2169396 h 2581176"/>
              <a:gd name="connsiteX91" fmla="*/ 444802 w 2264026"/>
              <a:gd name="connsiteY91" fmla="*/ 2166217 h 2581176"/>
              <a:gd name="connsiteX92" fmla="*/ 404016 w 2264026"/>
              <a:gd name="connsiteY92" fmla="*/ 2159062 h 2581176"/>
              <a:gd name="connsiteX93" fmla="*/ 381699 w 2264026"/>
              <a:gd name="connsiteY93" fmla="*/ 2153498 h 2581176"/>
              <a:gd name="connsiteX94" fmla="*/ 359382 w 2264026"/>
              <a:gd name="connsiteY94" fmla="*/ 2143163 h 2581176"/>
              <a:gd name="connsiteX95" fmla="*/ 337064 w 2264026"/>
              <a:gd name="connsiteY95" fmla="*/ 2131239 h 2581176"/>
              <a:gd name="connsiteX96" fmla="*/ 317826 w 2264026"/>
              <a:gd name="connsiteY96" fmla="*/ 2116930 h 2581176"/>
              <a:gd name="connsiteX97" fmla="*/ 297818 w 2264026"/>
              <a:gd name="connsiteY97" fmla="*/ 2099441 h 2581176"/>
              <a:gd name="connsiteX98" fmla="*/ 282426 w 2264026"/>
              <a:gd name="connsiteY98" fmla="*/ 2081158 h 2581176"/>
              <a:gd name="connsiteX99" fmla="*/ 271652 w 2264026"/>
              <a:gd name="connsiteY99" fmla="*/ 2058105 h 2581176"/>
              <a:gd name="connsiteX100" fmla="*/ 263187 w 2264026"/>
              <a:gd name="connsiteY100" fmla="*/ 2031871 h 2581176"/>
              <a:gd name="connsiteX101" fmla="*/ 260109 w 2264026"/>
              <a:gd name="connsiteY101" fmla="*/ 2003254 h 2581176"/>
              <a:gd name="connsiteX102" fmla="*/ 263187 w 2264026"/>
              <a:gd name="connsiteY102" fmla="*/ 1971456 h 2581176"/>
              <a:gd name="connsiteX103" fmla="*/ 267035 w 2264026"/>
              <a:gd name="connsiteY103" fmla="*/ 1949197 h 2581176"/>
              <a:gd name="connsiteX104" fmla="*/ 272422 w 2264026"/>
              <a:gd name="connsiteY104" fmla="*/ 1924554 h 2581176"/>
              <a:gd name="connsiteX105" fmla="*/ 278579 w 2264026"/>
              <a:gd name="connsiteY105" fmla="*/ 1899116 h 2581176"/>
              <a:gd name="connsiteX106" fmla="*/ 280887 w 2264026"/>
              <a:gd name="connsiteY106" fmla="*/ 1874473 h 2581176"/>
              <a:gd name="connsiteX107" fmla="*/ 280887 w 2264026"/>
              <a:gd name="connsiteY107" fmla="*/ 1848240 h 2581176"/>
              <a:gd name="connsiteX108" fmla="*/ 273961 w 2264026"/>
              <a:gd name="connsiteY108" fmla="*/ 1825187 h 2581176"/>
              <a:gd name="connsiteX109" fmla="*/ 267035 w 2264026"/>
              <a:gd name="connsiteY109" fmla="*/ 1812467 h 2581176"/>
              <a:gd name="connsiteX110" fmla="*/ 254722 w 2264026"/>
              <a:gd name="connsiteY110" fmla="*/ 1800544 h 2581176"/>
              <a:gd name="connsiteX111" fmla="*/ 241640 w 2264026"/>
              <a:gd name="connsiteY111" fmla="*/ 1791799 h 2581176"/>
              <a:gd name="connsiteX112" fmla="*/ 227788 w 2264026"/>
              <a:gd name="connsiteY112" fmla="*/ 1784644 h 2581176"/>
              <a:gd name="connsiteX113" fmla="*/ 213936 w 2264026"/>
              <a:gd name="connsiteY113" fmla="*/ 1774310 h 2581176"/>
              <a:gd name="connsiteX114" fmla="*/ 203163 w 2264026"/>
              <a:gd name="connsiteY114" fmla="*/ 1763181 h 2581176"/>
              <a:gd name="connsiteX115" fmla="*/ 194697 w 2264026"/>
              <a:gd name="connsiteY115" fmla="*/ 1748872 h 2581176"/>
              <a:gd name="connsiteX116" fmla="*/ 191619 w 2264026"/>
              <a:gd name="connsiteY116" fmla="*/ 1732974 h 2581176"/>
              <a:gd name="connsiteX117" fmla="*/ 193158 w 2264026"/>
              <a:gd name="connsiteY117" fmla="*/ 1717074 h 2581176"/>
              <a:gd name="connsiteX118" fmla="*/ 198545 w 2264026"/>
              <a:gd name="connsiteY118" fmla="*/ 1701970 h 2581176"/>
              <a:gd name="connsiteX119" fmla="*/ 205471 w 2264026"/>
              <a:gd name="connsiteY119" fmla="*/ 1689251 h 2581176"/>
              <a:gd name="connsiteX120" fmla="*/ 210088 w 2264026"/>
              <a:gd name="connsiteY120" fmla="*/ 1676532 h 2581176"/>
              <a:gd name="connsiteX121" fmla="*/ 187771 w 2264026"/>
              <a:gd name="connsiteY121" fmla="*/ 1660634 h 2581176"/>
              <a:gd name="connsiteX122" fmla="*/ 172380 w 2264026"/>
              <a:gd name="connsiteY122" fmla="*/ 1644735 h 2581176"/>
              <a:gd name="connsiteX123" fmla="*/ 163915 w 2264026"/>
              <a:gd name="connsiteY123" fmla="*/ 1628836 h 2581176"/>
              <a:gd name="connsiteX124" fmla="*/ 162376 w 2264026"/>
              <a:gd name="connsiteY124" fmla="*/ 1611347 h 2581176"/>
              <a:gd name="connsiteX125" fmla="*/ 164684 w 2264026"/>
              <a:gd name="connsiteY125" fmla="*/ 1595449 h 2581176"/>
              <a:gd name="connsiteX126" fmla="*/ 170841 w 2264026"/>
              <a:gd name="connsiteY126" fmla="*/ 1577960 h 2581176"/>
              <a:gd name="connsiteX127" fmla="*/ 179306 w 2264026"/>
              <a:gd name="connsiteY127" fmla="*/ 1560471 h 2581176"/>
              <a:gd name="connsiteX128" fmla="*/ 188541 w 2264026"/>
              <a:gd name="connsiteY128" fmla="*/ 1542983 h 2581176"/>
              <a:gd name="connsiteX129" fmla="*/ 197006 w 2264026"/>
              <a:gd name="connsiteY129" fmla="*/ 1524698 h 2581176"/>
              <a:gd name="connsiteX130" fmla="*/ 205471 w 2264026"/>
              <a:gd name="connsiteY130" fmla="*/ 1507210 h 2581176"/>
              <a:gd name="connsiteX131" fmla="*/ 210088 w 2264026"/>
              <a:gd name="connsiteY131" fmla="*/ 1488132 h 2581176"/>
              <a:gd name="connsiteX132" fmla="*/ 194697 w 2264026"/>
              <a:gd name="connsiteY132" fmla="*/ 1473822 h 2581176"/>
              <a:gd name="connsiteX133" fmla="*/ 173149 w 2264026"/>
              <a:gd name="connsiteY133" fmla="*/ 1462693 h 2581176"/>
              <a:gd name="connsiteX134" fmla="*/ 149294 w 2264026"/>
              <a:gd name="connsiteY134" fmla="*/ 1452359 h 2581176"/>
              <a:gd name="connsiteX135" fmla="*/ 124668 w 2264026"/>
              <a:gd name="connsiteY135" fmla="*/ 1443615 h 2581176"/>
              <a:gd name="connsiteX136" fmla="*/ 99272 w 2264026"/>
              <a:gd name="connsiteY136" fmla="*/ 1434870 h 2581176"/>
              <a:gd name="connsiteX137" fmla="*/ 73877 w 2264026"/>
              <a:gd name="connsiteY137" fmla="*/ 1426126 h 2581176"/>
              <a:gd name="connsiteX138" fmla="*/ 50021 w 2264026"/>
              <a:gd name="connsiteY138" fmla="*/ 1415792 h 2581176"/>
              <a:gd name="connsiteX139" fmla="*/ 30783 w 2264026"/>
              <a:gd name="connsiteY139" fmla="*/ 1404662 h 2581176"/>
              <a:gd name="connsiteX140" fmla="*/ 13852 w 2264026"/>
              <a:gd name="connsiteY140" fmla="*/ 1388764 h 2581176"/>
              <a:gd name="connsiteX141" fmla="*/ 3848 w 2264026"/>
              <a:gd name="connsiteY141" fmla="*/ 1369685 h 2581176"/>
              <a:gd name="connsiteX142" fmla="*/ 0 w 2264026"/>
              <a:gd name="connsiteY142" fmla="*/ 1349811 h 2581176"/>
              <a:gd name="connsiteX143" fmla="*/ 3079 w 2264026"/>
              <a:gd name="connsiteY143" fmla="*/ 1330733 h 2581176"/>
              <a:gd name="connsiteX144" fmla="*/ 10004 w 2264026"/>
              <a:gd name="connsiteY144" fmla="*/ 1313244 h 2581176"/>
              <a:gd name="connsiteX145" fmla="*/ 20778 w 2264026"/>
              <a:gd name="connsiteY145" fmla="*/ 1298935 h 2581176"/>
              <a:gd name="connsiteX146" fmla="*/ 33860 w 2264026"/>
              <a:gd name="connsiteY146" fmla="*/ 1284626 h 2581176"/>
              <a:gd name="connsiteX147" fmla="*/ 46173 w 2264026"/>
              <a:gd name="connsiteY147" fmla="*/ 1272702 h 2581176"/>
              <a:gd name="connsiteX148" fmla="*/ 56178 w 2264026"/>
              <a:gd name="connsiteY148" fmla="*/ 1263163 h 2581176"/>
              <a:gd name="connsiteX149" fmla="*/ 85421 w 2264026"/>
              <a:gd name="connsiteY149" fmla="*/ 1228186 h 2581176"/>
              <a:gd name="connsiteX150" fmla="*/ 116203 w 2264026"/>
              <a:gd name="connsiteY150" fmla="*/ 1196388 h 2581176"/>
              <a:gd name="connsiteX151" fmla="*/ 146985 w 2264026"/>
              <a:gd name="connsiteY151" fmla="*/ 1164590 h 2581176"/>
              <a:gd name="connsiteX152" fmla="*/ 176228 w 2264026"/>
              <a:gd name="connsiteY152" fmla="*/ 1129612 h 2581176"/>
              <a:gd name="connsiteX153" fmla="*/ 203932 w 2264026"/>
              <a:gd name="connsiteY153" fmla="*/ 1095430 h 2581176"/>
              <a:gd name="connsiteX154" fmla="*/ 229327 w 2264026"/>
              <a:gd name="connsiteY154" fmla="*/ 1056478 h 2581176"/>
              <a:gd name="connsiteX155" fmla="*/ 250105 w 2264026"/>
              <a:gd name="connsiteY155" fmla="*/ 1014346 h 2581176"/>
              <a:gd name="connsiteX156" fmla="*/ 261648 w 2264026"/>
              <a:gd name="connsiteY156" fmla="*/ 979368 h 2581176"/>
              <a:gd name="connsiteX157" fmla="*/ 265496 w 2264026"/>
              <a:gd name="connsiteY157" fmla="*/ 945186 h 2581176"/>
              <a:gd name="connsiteX158" fmla="*/ 265496 w 2264026"/>
              <a:gd name="connsiteY158" fmla="*/ 908619 h 2581176"/>
              <a:gd name="connsiteX159" fmla="*/ 264727 w 2264026"/>
              <a:gd name="connsiteY159" fmla="*/ 869666 h 2581176"/>
              <a:gd name="connsiteX160" fmla="*/ 263187 w 2264026"/>
              <a:gd name="connsiteY160" fmla="*/ 830715 h 2581176"/>
              <a:gd name="connsiteX161" fmla="*/ 264727 w 2264026"/>
              <a:gd name="connsiteY161" fmla="*/ 788583 h 2581176"/>
              <a:gd name="connsiteX162" fmla="*/ 268575 w 2264026"/>
              <a:gd name="connsiteY162" fmla="*/ 744066 h 2581176"/>
              <a:gd name="connsiteX163" fmla="*/ 311669 w 2264026"/>
              <a:gd name="connsiteY163" fmla="*/ 560434 h 2581176"/>
              <a:gd name="connsiteX164" fmla="*/ 338604 w 2264026"/>
              <a:gd name="connsiteY164" fmla="*/ 493659 h 2581176"/>
              <a:gd name="connsiteX165" fmla="*/ 370925 w 2264026"/>
              <a:gd name="connsiteY165" fmla="*/ 431654 h 2581176"/>
              <a:gd name="connsiteX166" fmla="*/ 408633 w 2264026"/>
              <a:gd name="connsiteY166" fmla="*/ 373623 h 2581176"/>
              <a:gd name="connsiteX167" fmla="*/ 451728 w 2264026"/>
              <a:gd name="connsiteY167" fmla="*/ 318772 h 2581176"/>
              <a:gd name="connsiteX168" fmla="*/ 499441 w 2264026"/>
              <a:gd name="connsiteY168" fmla="*/ 268691 h 2581176"/>
              <a:gd name="connsiteX169" fmla="*/ 551000 w 2264026"/>
              <a:gd name="connsiteY169" fmla="*/ 222584 h 2581176"/>
              <a:gd name="connsiteX170" fmla="*/ 607178 w 2264026"/>
              <a:gd name="connsiteY170" fmla="*/ 180452 h 2581176"/>
              <a:gd name="connsiteX171" fmla="*/ 665664 w 2264026"/>
              <a:gd name="connsiteY171" fmla="*/ 143089 h 2581176"/>
              <a:gd name="connsiteX172" fmla="*/ 728768 w 2264026"/>
              <a:gd name="connsiteY172" fmla="*/ 109702 h 2581176"/>
              <a:gd name="connsiteX173" fmla="*/ 793410 w 2264026"/>
              <a:gd name="connsiteY173" fmla="*/ 81879 h 2581176"/>
              <a:gd name="connsiteX174" fmla="*/ 858822 w 2264026"/>
              <a:gd name="connsiteY174" fmla="*/ 57236 h 2581176"/>
              <a:gd name="connsiteX175" fmla="*/ 1078914 w 2264026"/>
              <a:gd name="connsiteY175" fmla="*/ 7155 h 258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2264026" h="2581176">
                <a:moveTo>
                  <a:pt x="1166643" y="0"/>
                </a:moveTo>
                <a:lnTo>
                  <a:pt x="1265146" y="795"/>
                </a:lnTo>
                <a:lnTo>
                  <a:pt x="1357492" y="7949"/>
                </a:lnTo>
                <a:lnTo>
                  <a:pt x="1445222" y="19874"/>
                </a:lnTo>
                <a:lnTo>
                  <a:pt x="1529103" y="37362"/>
                </a:lnTo>
                <a:lnTo>
                  <a:pt x="1609136" y="58826"/>
                </a:lnTo>
                <a:lnTo>
                  <a:pt x="1683013" y="86649"/>
                </a:lnTo>
                <a:lnTo>
                  <a:pt x="1754582" y="116857"/>
                </a:lnTo>
                <a:lnTo>
                  <a:pt x="1819994" y="152629"/>
                </a:lnTo>
                <a:lnTo>
                  <a:pt x="1881558" y="193171"/>
                </a:lnTo>
                <a:lnTo>
                  <a:pt x="1940814" y="238483"/>
                </a:lnTo>
                <a:lnTo>
                  <a:pt x="1993913" y="286974"/>
                </a:lnTo>
                <a:lnTo>
                  <a:pt x="2042395" y="341031"/>
                </a:lnTo>
                <a:lnTo>
                  <a:pt x="2087798" y="397471"/>
                </a:lnTo>
                <a:lnTo>
                  <a:pt x="2127815" y="457886"/>
                </a:lnTo>
                <a:lnTo>
                  <a:pt x="2164754" y="521482"/>
                </a:lnTo>
                <a:lnTo>
                  <a:pt x="2189380" y="574743"/>
                </a:lnTo>
                <a:lnTo>
                  <a:pt x="2210927" y="634364"/>
                </a:lnTo>
                <a:lnTo>
                  <a:pt x="2230166" y="699549"/>
                </a:lnTo>
                <a:lnTo>
                  <a:pt x="2245557" y="770299"/>
                </a:lnTo>
                <a:lnTo>
                  <a:pt x="2257100" y="842638"/>
                </a:lnTo>
                <a:lnTo>
                  <a:pt x="2262487" y="917363"/>
                </a:lnTo>
                <a:lnTo>
                  <a:pt x="2264026" y="993678"/>
                </a:lnTo>
                <a:lnTo>
                  <a:pt x="2259409" y="1069197"/>
                </a:lnTo>
                <a:lnTo>
                  <a:pt x="2250174" y="1143127"/>
                </a:lnTo>
                <a:lnTo>
                  <a:pt x="2233244" y="1215467"/>
                </a:lnTo>
                <a:lnTo>
                  <a:pt x="2210927" y="1277471"/>
                </a:lnTo>
                <a:lnTo>
                  <a:pt x="2183993" y="1335503"/>
                </a:lnTo>
                <a:lnTo>
                  <a:pt x="2151672" y="1388764"/>
                </a:lnTo>
                <a:lnTo>
                  <a:pt x="2118581" y="1440435"/>
                </a:lnTo>
                <a:lnTo>
                  <a:pt x="2081642" y="1491311"/>
                </a:lnTo>
                <a:lnTo>
                  <a:pt x="2045473" y="1539008"/>
                </a:lnTo>
                <a:lnTo>
                  <a:pt x="2009304" y="1588294"/>
                </a:lnTo>
                <a:lnTo>
                  <a:pt x="1973904" y="1637580"/>
                </a:lnTo>
                <a:lnTo>
                  <a:pt x="1950049" y="1677327"/>
                </a:lnTo>
                <a:lnTo>
                  <a:pt x="1930810" y="1722639"/>
                </a:lnTo>
                <a:lnTo>
                  <a:pt x="1915418" y="1770336"/>
                </a:lnTo>
                <a:lnTo>
                  <a:pt x="1903106" y="1822007"/>
                </a:lnTo>
                <a:lnTo>
                  <a:pt x="1901567" y="1846650"/>
                </a:lnTo>
                <a:lnTo>
                  <a:pt x="1903106" y="1876063"/>
                </a:lnTo>
                <a:lnTo>
                  <a:pt x="1906953" y="1911835"/>
                </a:lnTo>
                <a:lnTo>
                  <a:pt x="1912340" y="1949197"/>
                </a:lnTo>
                <a:lnTo>
                  <a:pt x="1920805" y="1989739"/>
                </a:lnTo>
                <a:lnTo>
                  <a:pt x="1930810" y="2030282"/>
                </a:lnTo>
                <a:lnTo>
                  <a:pt x="1940814" y="2069234"/>
                </a:lnTo>
                <a:lnTo>
                  <a:pt x="1951588" y="2106596"/>
                </a:lnTo>
                <a:lnTo>
                  <a:pt x="1961592" y="2139983"/>
                </a:lnTo>
                <a:lnTo>
                  <a:pt x="1971596" y="2169396"/>
                </a:lnTo>
                <a:lnTo>
                  <a:pt x="1980061" y="2190860"/>
                </a:lnTo>
                <a:lnTo>
                  <a:pt x="1992374" y="2222658"/>
                </a:lnTo>
                <a:lnTo>
                  <a:pt x="2003917" y="2261609"/>
                </a:lnTo>
                <a:lnTo>
                  <a:pt x="2016230" y="2305332"/>
                </a:lnTo>
                <a:lnTo>
                  <a:pt x="2028543" y="2349848"/>
                </a:lnTo>
                <a:lnTo>
                  <a:pt x="2042395" y="2390390"/>
                </a:lnTo>
                <a:lnTo>
                  <a:pt x="2057017" y="2426163"/>
                </a:lnTo>
                <a:lnTo>
                  <a:pt x="1925423" y="2469885"/>
                </a:lnTo>
                <a:lnTo>
                  <a:pt x="1797677" y="2507246"/>
                </a:lnTo>
                <a:lnTo>
                  <a:pt x="1676088" y="2537455"/>
                </a:lnTo>
                <a:lnTo>
                  <a:pt x="1557576" y="2559712"/>
                </a:lnTo>
                <a:lnTo>
                  <a:pt x="1442143" y="2575612"/>
                </a:lnTo>
                <a:lnTo>
                  <a:pt x="1330558" y="2581176"/>
                </a:lnTo>
                <a:lnTo>
                  <a:pt x="1221282" y="2579586"/>
                </a:lnTo>
                <a:lnTo>
                  <a:pt x="1115083" y="2569252"/>
                </a:lnTo>
                <a:lnTo>
                  <a:pt x="1010424" y="2550968"/>
                </a:lnTo>
                <a:lnTo>
                  <a:pt x="1005806" y="2524735"/>
                </a:lnTo>
                <a:lnTo>
                  <a:pt x="1000420" y="2494527"/>
                </a:lnTo>
                <a:lnTo>
                  <a:pt x="993494" y="2457960"/>
                </a:lnTo>
                <a:lnTo>
                  <a:pt x="988107" y="2419008"/>
                </a:lnTo>
                <a:lnTo>
                  <a:pt x="980411" y="2376876"/>
                </a:lnTo>
                <a:lnTo>
                  <a:pt x="972715" y="2333949"/>
                </a:lnTo>
                <a:lnTo>
                  <a:pt x="964250" y="2291817"/>
                </a:lnTo>
                <a:lnTo>
                  <a:pt x="954247" y="2251275"/>
                </a:lnTo>
                <a:lnTo>
                  <a:pt x="944242" y="2212323"/>
                </a:lnTo>
                <a:lnTo>
                  <a:pt x="931929" y="2178141"/>
                </a:lnTo>
                <a:lnTo>
                  <a:pt x="918847" y="2148728"/>
                </a:lnTo>
                <a:lnTo>
                  <a:pt x="904995" y="2125675"/>
                </a:lnTo>
                <a:lnTo>
                  <a:pt x="889604" y="2111366"/>
                </a:lnTo>
                <a:lnTo>
                  <a:pt x="872674" y="2104211"/>
                </a:lnTo>
                <a:lnTo>
                  <a:pt x="853435" y="2101031"/>
                </a:lnTo>
                <a:lnTo>
                  <a:pt x="831118" y="2102622"/>
                </a:lnTo>
                <a:lnTo>
                  <a:pt x="808801" y="2105801"/>
                </a:lnTo>
                <a:lnTo>
                  <a:pt x="788023" y="2111366"/>
                </a:lnTo>
                <a:lnTo>
                  <a:pt x="768014" y="2116930"/>
                </a:lnTo>
                <a:lnTo>
                  <a:pt x="749545" y="2122494"/>
                </a:lnTo>
                <a:lnTo>
                  <a:pt x="735693" y="2127264"/>
                </a:lnTo>
                <a:lnTo>
                  <a:pt x="702602" y="2138394"/>
                </a:lnTo>
                <a:lnTo>
                  <a:pt x="664894" y="2148728"/>
                </a:lnTo>
                <a:lnTo>
                  <a:pt x="622569" y="2157472"/>
                </a:lnTo>
                <a:lnTo>
                  <a:pt x="577935" y="2163037"/>
                </a:lnTo>
                <a:lnTo>
                  <a:pt x="533301" y="2167807"/>
                </a:lnTo>
                <a:lnTo>
                  <a:pt x="487897" y="2169396"/>
                </a:lnTo>
                <a:lnTo>
                  <a:pt x="444802" y="2166217"/>
                </a:lnTo>
                <a:lnTo>
                  <a:pt x="404016" y="2159062"/>
                </a:lnTo>
                <a:lnTo>
                  <a:pt x="381699" y="2153498"/>
                </a:lnTo>
                <a:lnTo>
                  <a:pt x="359382" y="2143163"/>
                </a:lnTo>
                <a:lnTo>
                  <a:pt x="337064" y="2131239"/>
                </a:lnTo>
                <a:lnTo>
                  <a:pt x="317826" y="2116930"/>
                </a:lnTo>
                <a:lnTo>
                  <a:pt x="297818" y="2099441"/>
                </a:lnTo>
                <a:lnTo>
                  <a:pt x="282426" y="2081158"/>
                </a:lnTo>
                <a:lnTo>
                  <a:pt x="271652" y="2058105"/>
                </a:lnTo>
                <a:lnTo>
                  <a:pt x="263187" y="2031871"/>
                </a:lnTo>
                <a:lnTo>
                  <a:pt x="260109" y="2003254"/>
                </a:lnTo>
                <a:lnTo>
                  <a:pt x="263187" y="1971456"/>
                </a:lnTo>
                <a:lnTo>
                  <a:pt x="267035" y="1949197"/>
                </a:lnTo>
                <a:lnTo>
                  <a:pt x="272422" y="1924554"/>
                </a:lnTo>
                <a:lnTo>
                  <a:pt x="278579" y="1899116"/>
                </a:lnTo>
                <a:lnTo>
                  <a:pt x="280887" y="1874473"/>
                </a:lnTo>
                <a:lnTo>
                  <a:pt x="280887" y="1848240"/>
                </a:lnTo>
                <a:lnTo>
                  <a:pt x="273961" y="1825187"/>
                </a:lnTo>
                <a:lnTo>
                  <a:pt x="267035" y="1812467"/>
                </a:lnTo>
                <a:lnTo>
                  <a:pt x="254722" y="1800544"/>
                </a:lnTo>
                <a:lnTo>
                  <a:pt x="241640" y="1791799"/>
                </a:lnTo>
                <a:lnTo>
                  <a:pt x="227788" y="1784644"/>
                </a:lnTo>
                <a:lnTo>
                  <a:pt x="213936" y="1774310"/>
                </a:lnTo>
                <a:lnTo>
                  <a:pt x="203163" y="1763181"/>
                </a:lnTo>
                <a:lnTo>
                  <a:pt x="194697" y="1748872"/>
                </a:lnTo>
                <a:lnTo>
                  <a:pt x="191619" y="1732974"/>
                </a:lnTo>
                <a:lnTo>
                  <a:pt x="193158" y="1717074"/>
                </a:lnTo>
                <a:lnTo>
                  <a:pt x="198545" y="1701970"/>
                </a:lnTo>
                <a:lnTo>
                  <a:pt x="205471" y="1689251"/>
                </a:lnTo>
                <a:lnTo>
                  <a:pt x="210088" y="1676532"/>
                </a:lnTo>
                <a:lnTo>
                  <a:pt x="187771" y="1660634"/>
                </a:lnTo>
                <a:lnTo>
                  <a:pt x="172380" y="1644735"/>
                </a:lnTo>
                <a:lnTo>
                  <a:pt x="163915" y="1628836"/>
                </a:lnTo>
                <a:lnTo>
                  <a:pt x="162376" y="1611347"/>
                </a:lnTo>
                <a:lnTo>
                  <a:pt x="164684" y="1595449"/>
                </a:lnTo>
                <a:lnTo>
                  <a:pt x="170841" y="1577960"/>
                </a:lnTo>
                <a:lnTo>
                  <a:pt x="179306" y="1560471"/>
                </a:lnTo>
                <a:lnTo>
                  <a:pt x="188541" y="1542983"/>
                </a:lnTo>
                <a:lnTo>
                  <a:pt x="197006" y="1524698"/>
                </a:lnTo>
                <a:lnTo>
                  <a:pt x="205471" y="1507210"/>
                </a:lnTo>
                <a:lnTo>
                  <a:pt x="210088" y="1488132"/>
                </a:lnTo>
                <a:lnTo>
                  <a:pt x="194697" y="1473822"/>
                </a:lnTo>
                <a:lnTo>
                  <a:pt x="173149" y="1462693"/>
                </a:lnTo>
                <a:lnTo>
                  <a:pt x="149294" y="1452359"/>
                </a:lnTo>
                <a:lnTo>
                  <a:pt x="124668" y="1443615"/>
                </a:lnTo>
                <a:lnTo>
                  <a:pt x="99272" y="1434870"/>
                </a:lnTo>
                <a:lnTo>
                  <a:pt x="73877" y="1426126"/>
                </a:lnTo>
                <a:lnTo>
                  <a:pt x="50021" y="1415792"/>
                </a:lnTo>
                <a:lnTo>
                  <a:pt x="30783" y="1404662"/>
                </a:lnTo>
                <a:lnTo>
                  <a:pt x="13852" y="1388764"/>
                </a:lnTo>
                <a:lnTo>
                  <a:pt x="3848" y="1369685"/>
                </a:lnTo>
                <a:lnTo>
                  <a:pt x="0" y="1349811"/>
                </a:lnTo>
                <a:lnTo>
                  <a:pt x="3079" y="1330733"/>
                </a:lnTo>
                <a:lnTo>
                  <a:pt x="10004" y="1313244"/>
                </a:lnTo>
                <a:lnTo>
                  <a:pt x="20778" y="1298935"/>
                </a:lnTo>
                <a:lnTo>
                  <a:pt x="33860" y="1284626"/>
                </a:lnTo>
                <a:lnTo>
                  <a:pt x="46173" y="1272702"/>
                </a:lnTo>
                <a:lnTo>
                  <a:pt x="56178" y="1263163"/>
                </a:lnTo>
                <a:lnTo>
                  <a:pt x="85421" y="1228186"/>
                </a:lnTo>
                <a:lnTo>
                  <a:pt x="116203" y="1196388"/>
                </a:lnTo>
                <a:lnTo>
                  <a:pt x="146985" y="1164590"/>
                </a:lnTo>
                <a:lnTo>
                  <a:pt x="176228" y="1129612"/>
                </a:lnTo>
                <a:lnTo>
                  <a:pt x="203932" y="1095430"/>
                </a:lnTo>
                <a:lnTo>
                  <a:pt x="229327" y="1056478"/>
                </a:lnTo>
                <a:lnTo>
                  <a:pt x="250105" y="1014346"/>
                </a:lnTo>
                <a:lnTo>
                  <a:pt x="261648" y="979368"/>
                </a:lnTo>
                <a:lnTo>
                  <a:pt x="265496" y="945186"/>
                </a:lnTo>
                <a:lnTo>
                  <a:pt x="265496" y="908619"/>
                </a:lnTo>
                <a:lnTo>
                  <a:pt x="264727" y="869666"/>
                </a:lnTo>
                <a:lnTo>
                  <a:pt x="263187" y="830715"/>
                </a:lnTo>
                <a:lnTo>
                  <a:pt x="264727" y="788583"/>
                </a:lnTo>
                <a:lnTo>
                  <a:pt x="268575" y="744066"/>
                </a:lnTo>
                <a:lnTo>
                  <a:pt x="311669" y="560434"/>
                </a:lnTo>
                <a:lnTo>
                  <a:pt x="338604" y="493659"/>
                </a:lnTo>
                <a:lnTo>
                  <a:pt x="370925" y="431654"/>
                </a:lnTo>
                <a:lnTo>
                  <a:pt x="408633" y="373623"/>
                </a:lnTo>
                <a:lnTo>
                  <a:pt x="451728" y="318772"/>
                </a:lnTo>
                <a:lnTo>
                  <a:pt x="499441" y="268691"/>
                </a:lnTo>
                <a:lnTo>
                  <a:pt x="551000" y="222584"/>
                </a:lnTo>
                <a:lnTo>
                  <a:pt x="607178" y="180452"/>
                </a:lnTo>
                <a:lnTo>
                  <a:pt x="665664" y="143089"/>
                </a:lnTo>
                <a:lnTo>
                  <a:pt x="728768" y="109702"/>
                </a:lnTo>
                <a:lnTo>
                  <a:pt x="793410" y="81879"/>
                </a:lnTo>
                <a:lnTo>
                  <a:pt x="858822" y="57236"/>
                </a:lnTo>
                <a:lnTo>
                  <a:pt x="1078914" y="7155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grpSp>
        <p:nvGrpSpPr>
          <p:cNvPr id="20" name="Group 115">
            <a:extLst>
              <a:ext uri="{FF2B5EF4-FFF2-40B4-BE49-F238E27FC236}">
                <a16:creationId xmlns:a16="http://schemas.microsoft.com/office/drawing/2014/main" id="{09F0136A-4844-4DD4-994F-66983DE3D6A9}"/>
              </a:ext>
            </a:extLst>
          </p:cNvPr>
          <p:cNvGrpSpPr/>
          <p:nvPr/>
        </p:nvGrpSpPr>
        <p:grpSpPr>
          <a:xfrm>
            <a:off x="301662" y="161230"/>
            <a:ext cx="584549" cy="518609"/>
            <a:chOff x="4075204" y="1700703"/>
            <a:chExt cx="3961307" cy="3485138"/>
          </a:xfrm>
        </p:grpSpPr>
        <p:sp>
          <p:nvSpPr>
            <p:cNvPr id="21" name="Freeform: Shape 116">
              <a:extLst>
                <a:ext uri="{FF2B5EF4-FFF2-40B4-BE49-F238E27FC236}">
                  <a16:creationId xmlns:a16="http://schemas.microsoft.com/office/drawing/2014/main" id="{B85B6BB8-AD1C-4804-AAC3-B787DF148948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Freeform: Shape 117">
              <a:extLst>
                <a:ext uri="{FF2B5EF4-FFF2-40B4-BE49-F238E27FC236}">
                  <a16:creationId xmlns:a16="http://schemas.microsoft.com/office/drawing/2014/main" id="{13BBB3D6-CD3F-4FE8-BF84-0A504E6B6914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Freeform: Shape 118">
              <a:extLst>
                <a:ext uri="{FF2B5EF4-FFF2-40B4-BE49-F238E27FC236}">
                  <a16:creationId xmlns:a16="http://schemas.microsoft.com/office/drawing/2014/main" id="{85E50E24-3942-404B-9130-A8605383AF86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Freeform: Shape 119">
              <a:extLst>
                <a:ext uri="{FF2B5EF4-FFF2-40B4-BE49-F238E27FC236}">
                  <a16:creationId xmlns:a16="http://schemas.microsoft.com/office/drawing/2014/main" id="{8CD6025F-A66E-42AD-BDE3-849EE051819D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Freeform: Shape 120">
              <a:extLst>
                <a:ext uri="{FF2B5EF4-FFF2-40B4-BE49-F238E27FC236}">
                  <a16:creationId xmlns:a16="http://schemas.microsoft.com/office/drawing/2014/main" id="{A4F9F8F7-4542-4F90-9D01-60A0045386B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Freeform: Shape 121">
              <a:extLst>
                <a:ext uri="{FF2B5EF4-FFF2-40B4-BE49-F238E27FC236}">
                  <a16:creationId xmlns:a16="http://schemas.microsoft.com/office/drawing/2014/main" id="{A61F7FB2-6948-4656-8F2E-DEBBE9B59728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Freeform: Shape 122">
              <a:extLst>
                <a:ext uri="{FF2B5EF4-FFF2-40B4-BE49-F238E27FC236}">
                  <a16:creationId xmlns:a16="http://schemas.microsoft.com/office/drawing/2014/main" id="{FFC059D6-99B5-453F-8D79-14EA164D7DED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Freeform: Shape 123">
              <a:extLst>
                <a:ext uri="{FF2B5EF4-FFF2-40B4-BE49-F238E27FC236}">
                  <a16:creationId xmlns:a16="http://schemas.microsoft.com/office/drawing/2014/main" id="{23F5B3CD-6C34-4BE3-812B-7138FC6870C6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Freeform: Shape 124">
              <a:extLst>
                <a:ext uri="{FF2B5EF4-FFF2-40B4-BE49-F238E27FC236}">
                  <a16:creationId xmlns:a16="http://schemas.microsoft.com/office/drawing/2014/main" id="{4CA34B3C-3AA7-4345-8C4B-16ECCF0981FE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Freeform: Shape 125">
              <a:extLst>
                <a:ext uri="{FF2B5EF4-FFF2-40B4-BE49-F238E27FC236}">
                  <a16:creationId xmlns:a16="http://schemas.microsoft.com/office/drawing/2014/main" id="{B8C0C1DA-2EE0-4ACA-B18D-3EA0FE0ED790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Freeform: Shape 126">
              <a:extLst>
                <a:ext uri="{FF2B5EF4-FFF2-40B4-BE49-F238E27FC236}">
                  <a16:creationId xmlns:a16="http://schemas.microsoft.com/office/drawing/2014/main" id="{C051A332-FB49-4BC8-B07F-C8F39792A7C1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Freeform: Shape 127">
              <a:extLst>
                <a:ext uri="{FF2B5EF4-FFF2-40B4-BE49-F238E27FC236}">
                  <a16:creationId xmlns:a16="http://schemas.microsoft.com/office/drawing/2014/main" id="{E6C2FF0F-7BC1-4FA9-827F-350AB35FF954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Freeform: Shape 128">
              <a:extLst>
                <a:ext uri="{FF2B5EF4-FFF2-40B4-BE49-F238E27FC236}">
                  <a16:creationId xmlns:a16="http://schemas.microsoft.com/office/drawing/2014/main" id="{25468A24-0AA0-4EE0-BE2D-71BA7399088B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Freeform: Shape 129">
              <a:extLst>
                <a:ext uri="{FF2B5EF4-FFF2-40B4-BE49-F238E27FC236}">
                  <a16:creationId xmlns:a16="http://schemas.microsoft.com/office/drawing/2014/main" id="{73FCCFB7-78D4-4B44-8EEC-97F70D32FFF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Freeform: Shape 130">
              <a:extLst>
                <a:ext uri="{FF2B5EF4-FFF2-40B4-BE49-F238E27FC236}">
                  <a16:creationId xmlns:a16="http://schemas.microsoft.com/office/drawing/2014/main" id="{739702E4-4F5C-4768-938E-C632E1F1D3E9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Freeform: Shape 131">
              <a:extLst>
                <a:ext uri="{FF2B5EF4-FFF2-40B4-BE49-F238E27FC236}">
                  <a16:creationId xmlns:a16="http://schemas.microsoft.com/office/drawing/2014/main" id="{5CCB3B30-9D05-43C5-9486-99E0BFE5F4B7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Freeform: Shape 132">
              <a:extLst>
                <a:ext uri="{FF2B5EF4-FFF2-40B4-BE49-F238E27FC236}">
                  <a16:creationId xmlns:a16="http://schemas.microsoft.com/office/drawing/2014/main" id="{C06D2697-F6BA-4EF1-A4D7-597D2F19CE2E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Freeform: Shape 133">
              <a:extLst>
                <a:ext uri="{FF2B5EF4-FFF2-40B4-BE49-F238E27FC236}">
                  <a16:creationId xmlns:a16="http://schemas.microsoft.com/office/drawing/2014/main" id="{97EB0103-2672-4AA1-9F86-7D465C4CBA61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Freeform: Shape 134">
              <a:extLst>
                <a:ext uri="{FF2B5EF4-FFF2-40B4-BE49-F238E27FC236}">
                  <a16:creationId xmlns:a16="http://schemas.microsoft.com/office/drawing/2014/main" id="{7747359F-5841-46CA-A41C-DC27DD9E2D8D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Freeform: Shape 135">
              <a:extLst>
                <a:ext uri="{FF2B5EF4-FFF2-40B4-BE49-F238E27FC236}">
                  <a16:creationId xmlns:a16="http://schemas.microsoft.com/office/drawing/2014/main" id="{5C6C5B75-0A64-4234-A8C1-82D03668286E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Freeform: Shape 136">
              <a:extLst>
                <a:ext uri="{FF2B5EF4-FFF2-40B4-BE49-F238E27FC236}">
                  <a16:creationId xmlns:a16="http://schemas.microsoft.com/office/drawing/2014/main" id="{970777C5-3E11-4279-A88B-C3AC249388FE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Freeform: Shape 137">
              <a:extLst>
                <a:ext uri="{FF2B5EF4-FFF2-40B4-BE49-F238E27FC236}">
                  <a16:creationId xmlns:a16="http://schemas.microsoft.com/office/drawing/2014/main" id="{058A26D4-9B56-4294-A220-B0B6ECF7412F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Freeform: Shape 138">
              <a:extLst>
                <a:ext uri="{FF2B5EF4-FFF2-40B4-BE49-F238E27FC236}">
                  <a16:creationId xmlns:a16="http://schemas.microsoft.com/office/drawing/2014/main" id="{3E9DEFFF-DDA7-4797-A6AE-43DF03DBACD7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Freeform: Shape 139">
              <a:extLst>
                <a:ext uri="{FF2B5EF4-FFF2-40B4-BE49-F238E27FC236}">
                  <a16:creationId xmlns:a16="http://schemas.microsoft.com/office/drawing/2014/main" id="{93C0AD2C-1209-4AFF-8900-FAE21D8243FA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Freeform: Shape 140">
              <a:extLst>
                <a:ext uri="{FF2B5EF4-FFF2-40B4-BE49-F238E27FC236}">
                  <a16:creationId xmlns:a16="http://schemas.microsoft.com/office/drawing/2014/main" id="{1182EE8C-0897-4A8D-9404-FB5E1A17CFC6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Freeform: Shape 141">
              <a:extLst>
                <a:ext uri="{FF2B5EF4-FFF2-40B4-BE49-F238E27FC236}">
                  <a16:creationId xmlns:a16="http://schemas.microsoft.com/office/drawing/2014/main" id="{9685548E-4F06-4BBB-B6E7-222899069E1D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" name="Freeform: Shape 142">
              <a:extLst>
                <a:ext uri="{FF2B5EF4-FFF2-40B4-BE49-F238E27FC236}">
                  <a16:creationId xmlns:a16="http://schemas.microsoft.com/office/drawing/2014/main" id="{2BBF0035-D14C-4C1D-B4A0-DD769A6D793C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3" name="Freeform: Shape 143">
              <a:extLst>
                <a:ext uri="{FF2B5EF4-FFF2-40B4-BE49-F238E27FC236}">
                  <a16:creationId xmlns:a16="http://schemas.microsoft.com/office/drawing/2014/main" id="{415CC1CD-2A27-48EF-8030-AA88DFB7F543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Freeform: Shape 144">
              <a:extLst>
                <a:ext uri="{FF2B5EF4-FFF2-40B4-BE49-F238E27FC236}">
                  <a16:creationId xmlns:a16="http://schemas.microsoft.com/office/drawing/2014/main" id="{0033A977-521B-42A6-B0A1-5CA50BCD3E37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Freeform: Shape 145">
              <a:extLst>
                <a:ext uri="{FF2B5EF4-FFF2-40B4-BE49-F238E27FC236}">
                  <a16:creationId xmlns:a16="http://schemas.microsoft.com/office/drawing/2014/main" id="{DAC95941-436F-4411-8C94-2B9C40BF2C49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Freeform: Shape 146">
              <a:extLst>
                <a:ext uri="{FF2B5EF4-FFF2-40B4-BE49-F238E27FC236}">
                  <a16:creationId xmlns:a16="http://schemas.microsoft.com/office/drawing/2014/main" id="{8E3FA047-5F0D-4F3C-811B-5CFFBF11AEC6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Freeform: Shape 147">
              <a:extLst>
                <a:ext uri="{FF2B5EF4-FFF2-40B4-BE49-F238E27FC236}">
                  <a16:creationId xmlns:a16="http://schemas.microsoft.com/office/drawing/2014/main" id="{E6E43330-22DD-4891-B3C3-DBFC0CDC793C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8" name="Freeform: Shape 148">
              <a:extLst>
                <a:ext uri="{FF2B5EF4-FFF2-40B4-BE49-F238E27FC236}">
                  <a16:creationId xmlns:a16="http://schemas.microsoft.com/office/drawing/2014/main" id="{B1468629-5D49-4D50-B675-3B9A8F2C8EEC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Freeform: Shape 149">
              <a:extLst>
                <a:ext uri="{FF2B5EF4-FFF2-40B4-BE49-F238E27FC236}">
                  <a16:creationId xmlns:a16="http://schemas.microsoft.com/office/drawing/2014/main" id="{F7CF76D1-88A9-49AB-B5AF-A41DAE5F51EA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Freeform: Shape 150">
              <a:extLst>
                <a:ext uri="{FF2B5EF4-FFF2-40B4-BE49-F238E27FC236}">
                  <a16:creationId xmlns:a16="http://schemas.microsoft.com/office/drawing/2014/main" id="{2865C8D7-26E5-4822-81A8-2F908CDFE94E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Freeform: Shape 151">
              <a:extLst>
                <a:ext uri="{FF2B5EF4-FFF2-40B4-BE49-F238E27FC236}">
                  <a16:creationId xmlns:a16="http://schemas.microsoft.com/office/drawing/2014/main" id="{F1F613E0-78BB-4919-895B-F81AFDE1A555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5A27262-9816-5E1E-D90D-C7BF76D0B584}"/>
              </a:ext>
            </a:extLst>
          </p:cNvPr>
          <p:cNvSpPr txBox="1"/>
          <p:nvPr/>
        </p:nvSpPr>
        <p:spPr>
          <a:xfrm>
            <a:off x="-614877" y="4973481"/>
            <a:ext cx="6710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C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P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P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M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C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E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A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 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A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S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U</a:t>
            </a:r>
            <a:r>
              <a:rPr lang="en-US" sz="1200" b="1" dirty="0">
                <a:solidFill>
                  <a:srgbClr val="C00000"/>
                </a:solidFill>
                <a:cs typeface="Courier New" pitchFamily="49" charset="0"/>
              </a:rPr>
              <a:t>(2bits) 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U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B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O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0640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7F50AA76-DA07-F681-E46A-4B6139637FC1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Control Signals</a:t>
            </a:r>
          </a:p>
        </p:txBody>
      </p:sp>
      <p:sp>
        <p:nvSpPr>
          <p:cNvPr id="17" name="Hexagon 5">
            <a:extLst>
              <a:ext uri="{FF2B5EF4-FFF2-40B4-BE49-F238E27FC236}">
                <a16:creationId xmlns:a16="http://schemas.microsoft.com/office/drawing/2014/main" id="{F020A690-2404-48AA-B704-9E388C05C2C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FBE18-0173-CB1B-51E4-33A837A93F17}"/>
              </a:ext>
            </a:extLst>
          </p:cNvPr>
          <p:cNvSpPr/>
          <p:nvPr/>
        </p:nvSpPr>
        <p:spPr>
          <a:xfrm>
            <a:off x="6903720" y="6192275"/>
            <a:ext cx="5366243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7862495" y="3554046"/>
            <a:ext cx="3165170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</a:t>
            </a:r>
            <a:br>
              <a:rPr lang="en-US" dirty="0"/>
            </a:br>
            <a:r>
              <a:rPr lang="en-US" dirty="0"/>
              <a:t>Sequencer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070397" y="4877797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316222" y="4877797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562047" y="4877796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773705" y="4877796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985363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197021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404005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624448" y="4866488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939441" y="4868438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013667" y="4869776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225325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488786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754470" y="4888069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62495" y="56018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08473" y="564175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95022" y="56326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98445" y="56018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817507" y="56172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029582" y="56082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527698" y="56082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783362" y="56326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081128" y="56082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354178" y="5632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653070" y="56082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51768" y="1302541"/>
          <a:ext cx="6593683" cy="4820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08452">
                  <a:extLst>
                    <a:ext uri="{9D8B030D-6E8A-4147-A177-3AD203B41FA5}">
                      <a16:colId xmlns:a16="http://schemas.microsoft.com/office/drawing/2014/main" val="570748106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1721125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849337141"/>
                    </a:ext>
                  </a:extLst>
                </a:gridCol>
                <a:gridCol w="3604031">
                  <a:extLst>
                    <a:ext uri="{9D8B030D-6E8A-4147-A177-3AD203B41FA5}">
                      <a16:colId xmlns:a16="http://schemas.microsoft.com/office/drawing/2014/main" val="32286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960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Increase</a:t>
                      </a:r>
                      <a:r>
                        <a:rPr lang="en-US" sz="1600" b="1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PC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685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PC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18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MAR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724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RAM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409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IR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51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IR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374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ACC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9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ACC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056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Select ALU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66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ALU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64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Register B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111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OUT Register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6896183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9286993" y="56352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F82B7F-14A5-A02D-C3F0-ABD742AFB34C}"/>
              </a:ext>
            </a:extLst>
          </p:cNvPr>
          <p:cNvCxnSpPr/>
          <p:nvPr/>
        </p:nvCxnSpPr>
        <p:spPr>
          <a:xfrm>
            <a:off x="10725150" y="568071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AFBFC1-EFA1-F31B-71FC-830FA3A727E6}"/>
              </a:ext>
            </a:extLst>
          </p:cNvPr>
          <p:cNvCxnSpPr/>
          <p:nvPr/>
        </p:nvCxnSpPr>
        <p:spPr>
          <a:xfrm>
            <a:off x="10406871" y="568071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D0D22-D4C2-ACA9-84CD-085F684DA359}"/>
              </a:ext>
            </a:extLst>
          </p:cNvPr>
          <p:cNvCxnSpPr/>
          <p:nvPr/>
        </p:nvCxnSpPr>
        <p:spPr>
          <a:xfrm>
            <a:off x="9107275" y="568833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54D022-9B90-1615-9B51-136AEA784E8C}"/>
              </a:ext>
            </a:extLst>
          </p:cNvPr>
          <p:cNvCxnSpPr/>
          <p:nvPr/>
        </p:nvCxnSpPr>
        <p:spPr>
          <a:xfrm>
            <a:off x="8451557" y="568833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A6811D-40C4-73D6-1DA3-727BDB699E1E}"/>
              </a:ext>
            </a:extLst>
          </p:cNvPr>
          <p:cNvCxnSpPr/>
          <p:nvPr/>
        </p:nvCxnSpPr>
        <p:spPr>
          <a:xfrm>
            <a:off x="8691790" y="568071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C75159-4F63-C676-F840-ED459C663138}"/>
              </a:ext>
            </a:extLst>
          </p:cNvPr>
          <p:cNvCxnSpPr/>
          <p:nvPr/>
        </p:nvCxnSpPr>
        <p:spPr>
          <a:xfrm>
            <a:off x="9330780" y="568833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AC8423-8F66-D671-8BD5-AEF4F842CFA3}"/>
              </a:ext>
            </a:extLst>
          </p:cNvPr>
          <p:cNvCxnSpPr/>
          <p:nvPr/>
        </p:nvCxnSpPr>
        <p:spPr>
          <a:xfrm>
            <a:off x="8893923" y="568833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3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Ibrahim Samy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6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26145" y="387956"/>
            <a:ext cx="391131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solidFill>
                  <a:schemeClr val="bg1"/>
                </a:solidFill>
              </a:rPr>
              <a:t>Instruction Set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30D492-25A6-4571-81D3-6B733764A747}"/>
              </a:ext>
            </a:extLst>
          </p:cNvPr>
          <p:cNvGrpSpPr/>
          <p:nvPr/>
        </p:nvGrpSpPr>
        <p:grpSpPr>
          <a:xfrm>
            <a:off x="10254800" y="109765"/>
            <a:ext cx="1881243" cy="1705635"/>
            <a:chOff x="525635" y="2994947"/>
            <a:chExt cx="2142630" cy="1962546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746F0422-5D20-4BF8-8726-B11B91AF676B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5A4CFD-44AC-47F9-BC8A-5F63CC0BEAAD}"/>
                </a:ext>
              </a:extLst>
            </p:cNvPr>
            <p:cNvGrpSpPr/>
            <p:nvPr/>
          </p:nvGrpSpPr>
          <p:grpSpPr>
            <a:xfrm>
              <a:off x="734922" y="2994947"/>
              <a:ext cx="1702327" cy="1794028"/>
              <a:chOff x="734922" y="2994947"/>
              <a:chExt cx="1702327" cy="1794028"/>
            </a:xfrm>
          </p:grpSpPr>
          <p:sp>
            <p:nvSpPr>
              <p:cNvPr id="8" name="Freeform: Shape 73">
                <a:extLst>
                  <a:ext uri="{FF2B5EF4-FFF2-40B4-BE49-F238E27FC236}">
                    <a16:creationId xmlns:a16="http://schemas.microsoft.com/office/drawing/2014/main" id="{3C056546-5C69-40A1-9C86-3D07CD31F89B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37">
                <a:extLst>
                  <a:ext uri="{FF2B5EF4-FFF2-40B4-BE49-F238E27FC236}">
                    <a16:creationId xmlns:a16="http://schemas.microsoft.com/office/drawing/2014/main" id="{5C45C0B1-56DC-4E1C-865F-EEF933F360E9}"/>
                  </a:ext>
                </a:extLst>
              </p:cNvPr>
              <p:cNvGrpSpPr/>
              <p:nvPr/>
            </p:nvGrpSpPr>
            <p:grpSpPr>
              <a:xfrm>
                <a:off x="734922" y="3164366"/>
                <a:ext cx="1702327" cy="1624609"/>
                <a:chOff x="6909665" y="4219410"/>
                <a:chExt cx="1724101" cy="1624609"/>
              </a:xfrm>
              <a:noFill/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2AF943-8B7F-41E0-8D80-007D7ADECE35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LDA</a:t>
                  </a:r>
                  <a:r>
                    <a:rPr lang="en-US" altLang="ko-KR" b="1" dirty="0">
                      <a:cs typeface="Arial" pitchFamily="34" charset="0"/>
                    </a:rPr>
                    <a:t> </a:t>
                  </a:r>
                  <a:endParaRPr lang="ko-KR" altLang="en-US" b="1" dirty="0">
                    <a:cs typeface="Arial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401B46C-8426-42A9-B107-B13245BED3BD}"/>
                    </a:ext>
                  </a:extLst>
                </p:cNvPr>
                <p:cNvSpPr txBox="1"/>
                <p:nvPr/>
              </p:nvSpPr>
              <p:spPr>
                <a:xfrm>
                  <a:off x="6909665" y="4746199"/>
                  <a:ext cx="1724101" cy="109782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cs typeface="Arial" pitchFamily="34" charset="0"/>
                    </a:rPr>
                    <a:t>000 ADDRESS</a:t>
                  </a:r>
                  <a:endParaRPr lang="ar-EG" altLang="ko-KR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AC</a:t>
                  </a:r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MEM[MAR]</a:t>
                  </a:r>
                </a:p>
                <a:p>
                  <a:pPr algn="ctr"/>
                  <a:endParaRPr lang="ko-KR" altLang="en-US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D08F55-0203-4603-808F-01FED441B84B}"/>
              </a:ext>
            </a:extLst>
          </p:cNvPr>
          <p:cNvGrpSpPr/>
          <p:nvPr/>
        </p:nvGrpSpPr>
        <p:grpSpPr>
          <a:xfrm>
            <a:off x="8502072" y="90827"/>
            <a:ext cx="1881243" cy="1705635"/>
            <a:chOff x="525635" y="2994947"/>
            <a:chExt cx="2142630" cy="1962546"/>
          </a:xfrm>
        </p:grpSpPr>
        <p:sp>
          <p:nvSpPr>
            <p:cNvPr id="13" name="Hexagon 5">
              <a:extLst>
                <a:ext uri="{FF2B5EF4-FFF2-40B4-BE49-F238E27FC236}">
                  <a16:creationId xmlns:a16="http://schemas.microsoft.com/office/drawing/2014/main" id="{4861B011-9DEE-4BAF-8FA4-3073FDE32CF2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7B1B9-60B9-488E-A711-6EE9A6D93C69}"/>
                </a:ext>
              </a:extLst>
            </p:cNvPr>
            <p:cNvGrpSpPr/>
            <p:nvPr/>
          </p:nvGrpSpPr>
          <p:grpSpPr>
            <a:xfrm>
              <a:off x="641291" y="2994947"/>
              <a:ext cx="1859979" cy="1923667"/>
              <a:chOff x="641291" y="2994947"/>
              <a:chExt cx="1859979" cy="1923667"/>
            </a:xfrm>
          </p:grpSpPr>
          <p:sp>
            <p:nvSpPr>
              <p:cNvPr id="15" name="Freeform: Shape 73">
                <a:extLst>
                  <a:ext uri="{FF2B5EF4-FFF2-40B4-BE49-F238E27FC236}">
                    <a16:creationId xmlns:a16="http://schemas.microsoft.com/office/drawing/2014/main" id="{EC3F8389-6A74-458A-B65B-29FA90A7404F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37">
                <a:extLst>
                  <a:ext uri="{FF2B5EF4-FFF2-40B4-BE49-F238E27FC236}">
                    <a16:creationId xmlns:a16="http://schemas.microsoft.com/office/drawing/2014/main" id="{A7F5BD7D-81C0-4644-8E38-69C78391B5A4}"/>
                  </a:ext>
                </a:extLst>
              </p:cNvPr>
              <p:cNvGrpSpPr/>
              <p:nvPr/>
            </p:nvGrpSpPr>
            <p:grpSpPr>
              <a:xfrm>
                <a:off x="641291" y="3164366"/>
                <a:ext cx="1859979" cy="1754248"/>
                <a:chOff x="6814835" y="4219410"/>
                <a:chExt cx="1883769" cy="1754248"/>
              </a:xfrm>
              <a:noFill/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813C3-4548-4D30-8917-F03A4090414C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SUB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8DB743-007F-4186-BB28-4D2E182E19EE}"/>
                    </a:ext>
                  </a:extLst>
                </p:cNvPr>
                <p:cNvSpPr txBox="1"/>
                <p:nvPr/>
              </p:nvSpPr>
              <p:spPr>
                <a:xfrm>
                  <a:off x="6814835" y="4627944"/>
                  <a:ext cx="1883769" cy="134571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cs typeface="Arial" pitchFamily="34" charset="0"/>
                    </a:rPr>
                    <a:t>010 ADDRESS</a:t>
                  </a:r>
                </a:p>
                <a:p>
                  <a:pPr algn="ctr"/>
                  <a:endParaRPr lang="ar-EG" altLang="ko-KR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</a:t>
                  </a:r>
                  <a:r>
                    <a:rPr lang="ar-EG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</a:t>
                  </a:r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</a:t>
                  </a:r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 AC-B</a:t>
                  </a:r>
                  <a:endParaRPr lang="ar-EG" altLang="ko-KR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ko-KR" altLang="en-US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FB27BD-1329-4CAE-8DB9-17928534597F}"/>
              </a:ext>
            </a:extLst>
          </p:cNvPr>
          <p:cNvGrpSpPr/>
          <p:nvPr/>
        </p:nvGrpSpPr>
        <p:grpSpPr>
          <a:xfrm>
            <a:off x="9336774" y="1612765"/>
            <a:ext cx="1881243" cy="1743036"/>
            <a:chOff x="525635" y="2994947"/>
            <a:chExt cx="2142630" cy="2005580"/>
          </a:xfrm>
        </p:grpSpPr>
        <p:sp>
          <p:nvSpPr>
            <p:cNvPr id="20" name="Hexagon 5">
              <a:extLst>
                <a:ext uri="{FF2B5EF4-FFF2-40B4-BE49-F238E27FC236}">
                  <a16:creationId xmlns:a16="http://schemas.microsoft.com/office/drawing/2014/main" id="{A247353A-AFB4-4CE3-B966-683A9D9EC37B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9031D4B-C55E-4602-A858-76295B452662}"/>
                </a:ext>
              </a:extLst>
            </p:cNvPr>
            <p:cNvGrpSpPr/>
            <p:nvPr/>
          </p:nvGrpSpPr>
          <p:grpSpPr>
            <a:xfrm>
              <a:off x="665540" y="2994947"/>
              <a:ext cx="1933719" cy="2005580"/>
              <a:chOff x="665540" y="2994947"/>
              <a:chExt cx="1933719" cy="2005580"/>
            </a:xfrm>
          </p:grpSpPr>
          <p:sp>
            <p:nvSpPr>
              <p:cNvPr id="22" name="Freeform: Shape 73">
                <a:extLst>
                  <a:ext uri="{FF2B5EF4-FFF2-40B4-BE49-F238E27FC236}">
                    <a16:creationId xmlns:a16="http://schemas.microsoft.com/office/drawing/2014/main" id="{0F9C5B14-CABA-42AD-92C8-646389DA45F9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37">
                <a:extLst>
                  <a:ext uri="{FF2B5EF4-FFF2-40B4-BE49-F238E27FC236}">
                    <a16:creationId xmlns:a16="http://schemas.microsoft.com/office/drawing/2014/main" id="{BC5835DB-D3EF-412C-B09E-44D4E93A0495}"/>
                  </a:ext>
                </a:extLst>
              </p:cNvPr>
              <p:cNvGrpSpPr/>
              <p:nvPr/>
            </p:nvGrpSpPr>
            <p:grpSpPr>
              <a:xfrm>
                <a:off x="665540" y="3083110"/>
                <a:ext cx="1933719" cy="1917417"/>
                <a:chOff x="6839393" y="4138154"/>
                <a:chExt cx="1958452" cy="1917417"/>
              </a:xfrm>
              <a:noFill/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B1C574-47D2-4A11-8D45-58BF7237B250}"/>
                    </a:ext>
                  </a:extLst>
                </p:cNvPr>
                <p:cNvSpPr txBox="1"/>
                <p:nvPr/>
              </p:nvSpPr>
              <p:spPr>
                <a:xfrm>
                  <a:off x="7025391" y="4138154"/>
                  <a:ext cx="149971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ADD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0378D1-7DB9-405C-AB00-0977D36ACD6E}"/>
                    </a:ext>
                  </a:extLst>
                </p:cNvPr>
                <p:cNvSpPr txBox="1"/>
                <p:nvPr/>
              </p:nvSpPr>
              <p:spPr>
                <a:xfrm>
                  <a:off x="6839393" y="4709857"/>
                  <a:ext cx="1958452" cy="134571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accent3">
                          <a:lumMod val="75000"/>
                        </a:schemeClr>
                      </a:solidFill>
                      <a:cs typeface="Arial" pitchFamily="34" charset="0"/>
                    </a:rPr>
                    <a:t>001 ADDRESS</a:t>
                  </a:r>
                  <a:endParaRPr lang="ar-EG" altLang="ko-KR" sz="14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4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400" b="1" kern="0" dirty="0">
                      <a:solidFill>
                        <a:schemeClr val="accent3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AC</a:t>
                  </a:r>
                  <a:r>
                    <a:rPr lang="en-US" sz="1400" b="1" kern="0" dirty="0">
                      <a:solidFill>
                        <a:schemeClr val="accent3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AC+B</a:t>
                  </a:r>
                </a:p>
                <a:p>
                  <a:pPr algn="ctr"/>
                  <a:endParaRPr lang="ko-KR" altLang="en-US" sz="1400" b="1" dirty="0"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27F6F-DE5C-43DA-9FAB-A0D4FD968353}"/>
              </a:ext>
            </a:extLst>
          </p:cNvPr>
          <p:cNvGrpSpPr/>
          <p:nvPr/>
        </p:nvGrpSpPr>
        <p:grpSpPr>
          <a:xfrm>
            <a:off x="10132891" y="3086642"/>
            <a:ext cx="1881243" cy="1705635"/>
            <a:chOff x="525635" y="2994947"/>
            <a:chExt cx="2142630" cy="1962546"/>
          </a:xfrm>
        </p:grpSpPr>
        <p:sp>
          <p:nvSpPr>
            <p:cNvPr id="27" name="Hexagon 5">
              <a:extLst>
                <a:ext uri="{FF2B5EF4-FFF2-40B4-BE49-F238E27FC236}">
                  <a16:creationId xmlns:a16="http://schemas.microsoft.com/office/drawing/2014/main" id="{04E27BBE-F4B6-47C9-BF5F-484A1CD68C15}"/>
                </a:ext>
              </a:extLst>
            </p:cNvPr>
            <p:cNvSpPr/>
            <p:nvPr/>
          </p:nvSpPr>
          <p:spPr>
            <a:xfrm rot="19800000">
              <a:off x="525635" y="3110400"/>
              <a:ext cx="2142630" cy="1847093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D8CAACA-DA6E-45FA-88E3-7F86325B9A49}"/>
                </a:ext>
              </a:extLst>
            </p:cNvPr>
            <p:cNvGrpSpPr/>
            <p:nvPr/>
          </p:nvGrpSpPr>
          <p:grpSpPr>
            <a:xfrm>
              <a:off x="744125" y="2994947"/>
              <a:ext cx="1725772" cy="1875577"/>
              <a:chOff x="744125" y="2994947"/>
              <a:chExt cx="1725772" cy="1875577"/>
            </a:xfrm>
          </p:grpSpPr>
          <p:sp>
            <p:nvSpPr>
              <p:cNvPr id="29" name="Freeform: Shape 73">
                <a:extLst>
                  <a:ext uri="{FF2B5EF4-FFF2-40B4-BE49-F238E27FC236}">
                    <a16:creationId xmlns:a16="http://schemas.microsoft.com/office/drawing/2014/main" id="{ECEDF382-C15D-4D50-804F-82C6891AB96C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37">
                <a:extLst>
                  <a:ext uri="{FF2B5EF4-FFF2-40B4-BE49-F238E27FC236}">
                    <a16:creationId xmlns:a16="http://schemas.microsoft.com/office/drawing/2014/main" id="{25707CC1-12AA-4AAE-BF34-FEBD6CF6D705}"/>
                  </a:ext>
                </a:extLst>
              </p:cNvPr>
              <p:cNvGrpSpPr/>
              <p:nvPr/>
            </p:nvGrpSpPr>
            <p:grpSpPr>
              <a:xfrm>
                <a:off x="850282" y="3164366"/>
                <a:ext cx="1619615" cy="1706158"/>
                <a:chOff x="7026500" y="4219410"/>
                <a:chExt cx="1640331" cy="1706158"/>
              </a:xfrm>
              <a:noFill/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6F0071-D634-4C0E-8A14-E582DB14BAB7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5413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SHIFT LEFT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D0BCE46-8B2E-4A64-9917-DA35E957ADA1}"/>
                    </a:ext>
                  </a:extLst>
                </p:cNvPr>
                <p:cNvSpPr txBox="1"/>
                <p:nvPr/>
              </p:nvSpPr>
              <p:spPr>
                <a:xfrm>
                  <a:off x="7026500" y="4756921"/>
                  <a:ext cx="1640331" cy="11686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accent2">
                          <a:lumMod val="75000"/>
                        </a:schemeClr>
                      </a:solidFill>
                      <a:cs typeface="Arial" pitchFamily="34" charset="0"/>
                    </a:rPr>
                    <a:t>011 XXXX</a:t>
                  </a:r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5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AC </a:t>
                  </a:r>
                  <a:r>
                    <a:rPr lang="en-US" sz="1500" b="1" kern="0" dirty="0" err="1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sll</a:t>
                  </a:r>
                  <a:r>
                    <a:rPr lang="en-US" sz="15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AC</a:t>
                  </a:r>
                  <a:endParaRPr lang="en-US" sz="1500" b="1" kern="0" dirty="0">
                    <a:solidFill>
                      <a:schemeClr val="accent2">
                        <a:lumMod val="75000"/>
                      </a:schemeClr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  <a:p>
                  <a:pPr algn="ctr"/>
                  <a:endPara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F2BA27-2F29-4BE0-A651-9CDE598683CC}"/>
              </a:ext>
            </a:extLst>
          </p:cNvPr>
          <p:cNvGrpSpPr/>
          <p:nvPr/>
        </p:nvGrpSpPr>
        <p:grpSpPr>
          <a:xfrm>
            <a:off x="7578368" y="1612765"/>
            <a:ext cx="1881243" cy="1705635"/>
            <a:chOff x="525635" y="2994947"/>
            <a:chExt cx="2142630" cy="1962546"/>
          </a:xfrm>
        </p:grpSpPr>
        <p:sp>
          <p:nvSpPr>
            <p:cNvPr id="34" name="Hexagon 5">
              <a:extLst>
                <a:ext uri="{FF2B5EF4-FFF2-40B4-BE49-F238E27FC236}">
                  <a16:creationId xmlns:a16="http://schemas.microsoft.com/office/drawing/2014/main" id="{5A31E9F0-345F-4AC2-A52F-5208295FAEE3}"/>
                </a:ext>
              </a:extLst>
            </p:cNvPr>
            <p:cNvSpPr/>
            <p:nvPr/>
          </p:nvSpPr>
          <p:spPr>
            <a:xfrm rot="19800000">
              <a:off x="525635" y="3110400"/>
              <a:ext cx="2142630" cy="1847093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09DB5DF-E62F-40C1-A87C-C4E92D818B31}"/>
                </a:ext>
              </a:extLst>
            </p:cNvPr>
            <p:cNvGrpSpPr/>
            <p:nvPr/>
          </p:nvGrpSpPr>
          <p:grpSpPr>
            <a:xfrm>
              <a:off x="734836" y="2994947"/>
              <a:ext cx="1831853" cy="1710285"/>
              <a:chOff x="734836" y="2994947"/>
              <a:chExt cx="1831853" cy="1710285"/>
            </a:xfrm>
          </p:grpSpPr>
          <p:sp>
            <p:nvSpPr>
              <p:cNvPr id="36" name="Freeform: Shape 73">
                <a:extLst>
                  <a:ext uri="{FF2B5EF4-FFF2-40B4-BE49-F238E27FC236}">
                    <a16:creationId xmlns:a16="http://schemas.microsoft.com/office/drawing/2014/main" id="{784508D8-A949-4B1E-A6BB-FFA98EDBE023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7">
                <a:extLst>
                  <a:ext uri="{FF2B5EF4-FFF2-40B4-BE49-F238E27FC236}">
                    <a16:creationId xmlns:a16="http://schemas.microsoft.com/office/drawing/2014/main" id="{4E9CA184-68D2-4CE7-BC04-EE1F7BDCB5EA}"/>
                  </a:ext>
                </a:extLst>
              </p:cNvPr>
              <p:cNvGrpSpPr/>
              <p:nvPr/>
            </p:nvGrpSpPr>
            <p:grpSpPr>
              <a:xfrm>
                <a:off x="734836" y="3236037"/>
                <a:ext cx="1831853" cy="1469195"/>
                <a:chOff x="6909575" y="4291081"/>
                <a:chExt cx="1855283" cy="1469195"/>
              </a:xfrm>
              <a:noFill/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9A2194-2B05-4A36-A460-93586C196770}"/>
                    </a:ext>
                  </a:extLst>
                </p:cNvPr>
                <p:cNvSpPr txBox="1"/>
                <p:nvPr/>
              </p:nvSpPr>
              <p:spPr>
                <a:xfrm>
                  <a:off x="7057863" y="4291081"/>
                  <a:ext cx="1499710" cy="34528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b="1" dirty="0">
                      <a:solidFill>
                        <a:schemeClr val="bg1"/>
                      </a:solidFill>
                      <a:cs typeface="Arial" pitchFamily="34" charset="0"/>
                    </a:rPr>
                    <a:t>SHIFT RIGHT</a:t>
                  </a:r>
                  <a:endParaRPr lang="ko-KR" altLang="en-US" sz="135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2E4C71F-C038-45B1-BA3D-E6D21AB19E55}"/>
                    </a:ext>
                  </a:extLst>
                </p:cNvPr>
                <p:cNvSpPr txBox="1"/>
                <p:nvPr/>
              </p:nvSpPr>
              <p:spPr>
                <a:xfrm>
                  <a:off x="6909575" y="4591629"/>
                  <a:ext cx="1855283" cy="11686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4">
                          <a:lumMod val="75000"/>
                        </a:schemeClr>
                      </a:solidFill>
                      <a:cs typeface="Arial" pitchFamily="34" charset="0"/>
                    </a:rPr>
                    <a:t>100 XXXX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4">
                          <a:lumMod val="75000"/>
                        </a:schemeClr>
                      </a:solidFill>
                      <a:cs typeface="Arial" pitchFamily="34" charset="0"/>
                    </a:rPr>
                    <a:t>AC</a:t>
                  </a:r>
                  <a:r>
                    <a:rPr lang="ar-EG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</a:t>
                  </a:r>
                  <a:r>
                    <a:rPr lang="en-US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</a:t>
                  </a:r>
                  <a:r>
                    <a:rPr lang="ar-EG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</a:t>
                  </a:r>
                  <a:r>
                    <a:rPr lang="en-US" sz="1500" b="1" kern="0" dirty="0" err="1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srl</a:t>
                  </a:r>
                  <a:r>
                    <a:rPr lang="en-US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 AC</a:t>
                  </a:r>
                </a:p>
                <a:p>
                  <a:pPr algn="ctr"/>
                  <a:endPara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70" name="그룹 25">
            <a:extLst>
              <a:ext uri="{FF2B5EF4-FFF2-40B4-BE49-F238E27FC236}">
                <a16:creationId xmlns:a16="http://schemas.microsoft.com/office/drawing/2014/main" id="{AB063F8A-E7F1-4D28-B5D9-FEB5CBA3A7DC}"/>
              </a:ext>
            </a:extLst>
          </p:cNvPr>
          <p:cNvGrpSpPr/>
          <p:nvPr/>
        </p:nvGrpSpPr>
        <p:grpSpPr>
          <a:xfrm>
            <a:off x="9266806" y="4570438"/>
            <a:ext cx="1881243" cy="1705634"/>
            <a:chOff x="525635" y="2994948"/>
            <a:chExt cx="2142630" cy="1962545"/>
          </a:xfrm>
        </p:grpSpPr>
        <p:sp>
          <p:nvSpPr>
            <p:cNvPr id="71" name="Hexagon 5">
              <a:extLst>
                <a:ext uri="{FF2B5EF4-FFF2-40B4-BE49-F238E27FC236}">
                  <a16:creationId xmlns:a16="http://schemas.microsoft.com/office/drawing/2014/main" id="{2D14661C-9570-4616-88D3-0181C2432469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그룹 27">
              <a:extLst>
                <a:ext uri="{FF2B5EF4-FFF2-40B4-BE49-F238E27FC236}">
                  <a16:creationId xmlns:a16="http://schemas.microsoft.com/office/drawing/2014/main" id="{28C67175-171C-43B0-A5CA-B150F32F4C6F}"/>
                </a:ext>
              </a:extLst>
            </p:cNvPr>
            <p:cNvGrpSpPr/>
            <p:nvPr/>
          </p:nvGrpSpPr>
          <p:grpSpPr>
            <a:xfrm>
              <a:off x="744126" y="2994948"/>
              <a:ext cx="1688502" cy="1953424"/>
              <a:chOff x="744126" y="2994948"/>
              <a:chExt cx="1688502" cy="1953424"/>
            </a:xfrm>
          </p:grpSpPr>
          <p:sp>
            <p:nvSpPr>
              <p:cNvPr id="73" name="Freeform: Shape 73">
                <a:extLst>
                  <a:ext uri="{FF2B5EF4-FFF2-40B4-BE49-F238E27FC236}">
                    <a16:creationId xmlns:a16="http://schemas.microsoft.com/office/drawing/2014/main" id="{8F296AEF-7363-42FE-8C02-99D9035BECC7}"/>
                  </a:ext>
                </a:extLst>
              </p:cNvPr>
              <p:cNvSpPr/>
              <p:nvPr/>
            </p:nvSpPr>
            <p:spPr>
              <a:xfrm>
                <a:off x="744126" y="2994948"/>
                <a:ext cx="1688502" cy="48453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37">
                <a:extLst>
                  <a:ext uri="{FF2B5EF4-FFF2-40B4-BE49-F238E27FC236}">
                    <a16:creationId xmlns:a16="http://schemas.microsoft.com/office/drawing/2014/main" id="{BB1AB431-82D5-4A08-8AA5-9CFFA83CD7FE}"/>
                  </a:ext>
                </a:extLst>
              </p:cNvPr>
              <p:cNvGrpSpPr/>
              <p:nvPr/>
            </p:nvGrpSpPr>
            <p:grpSpPr>
              <a:xfrm>
                <a:off x="850281" y="3118239"/>
                <a:ext cx="1491924" cy="1830133"/>
                <a:chOff x="7026501" y="4173283"/>
                <a:chExt cx="1511007" cy="1830133"/>
              </a:xfrm>
              <a:noFill/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5063959-FFC8-4B0E-90F0-E0C44865D3C0}"/>
                    </a:ext>
                  </a:extLst>
                </p:cNvPr>
                <p:cNvSpPr txBox="1"/>
                <p:nvPr/>
              </p:nvSpPr>
              <p:spPr>
                <a:xfrm>
                  <a:off x="7037798" y="4173283"/>
                  <a:ext cx="1499710" cy="4249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HLT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DBD4E68-B1B9-4765-B277-70CD029FAC83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24649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2">
                          <a:lumMod val="75000"/>
                        </a:schemeClr>
                      </a:solidFill>
                      <a:cs typeface="Arial" pitchFamily="34" charset="0"/>
                    </a:rPr>
                    <a:t>111 XXXX</a:t>
                  </a:r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5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CLK0</a:t>
                  </a:r>
                  <a:endParaRPr lang="en-US" sz="1500" b="1" kern="0" dirty="0">
                    <a:solidFill>
                      <a:schemeClr val="accent2">
                        <a:lumMod val="75000"/>
                      </a:schemeClr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  <a:p>
                  <a:pPr algn="ctr"/>
                  <a:endParaRPr lang="ko-KR" altLang="en-US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77" name="그룹 32">
            <a:extLst>
              <a:ext uri="{FF2B5EF4-FFF2-40B4-BE49-F238E27FC236}">
                <a16:creationId xmlns:a16="http://schemas.microsoft.com/office/drawing/2014/main" id="{73F81666-E361-4F52-ADA8-F3B9210AD669}"/>
              </a:ext>
            </a:extLst>
          </p:cNvPr>
          <p:cNvGrpSpPr/>
          <p:nvPr/>
        </p:nvGrpSpPr>
        <p:grpSpPr>
          <a:xfrm>
            <a:off x="8396009" y="3092405"/>
            <a:ext cx="1881243" cy="1705635"/>
            <a:chOff x="525635" y="2994947"/>
            <a:chExt cx="2142630" cy="1962546"/>
          </a:xfrm>
        </p:grpSpPr>
        <p:sp>
          <p:nvSpPr>
            <p:cNvPr id="78" name="Hexagon 5">
              <a:extLst>
                <a:ext uri="{FF2B5EF4-FFF2-40B4-BE49-F238E27FC236}">
                  <a16:creationId xmlns:a16="http://schemas.microsoft.com/office/drawing/2014/main" id="{DC025134-E531-40A7-B09D-E05D5C9B0E9A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그룹 34">
              <a:extLst>
                <a:ext uri="{FF2B5EF4-FFF2-40B4-BE49-F238E27FC236}">
                  <a16:creationId xmlns:a16="http://schemas.microsoft.com/office/drawing/2014/main" id="{4114B13D-42EE-46AB-BB53-57C8DA8D2024}"/>
                </a:ext>
              </a:extLst>
            </p:cNvPr>
            <p:cNvGrpSpPr/>
            <p:nvPr/>
          </p:nvGrpSpPr>
          <p:grpSpPr>
            <a:xfrm>
              <a:off x="744125" y="2994947"/>
              <a:ext cx="1688502" cy="1953425"/>
              <a:chOff x="744125" y="2994947"/>
              <a:chExt cx="1688502" cy="1953425"/>
            </a:xfrm>
          </p:grpSpPr>
          <p:sp>
            <p:nvSpPr>
              <p:cNvPr id="80" name="Freeform: Shape 73">
                <a:extLst>
                  <a:ext uri="{FF2B5EF4-FFF2-40B4-BE49-F238E27FC236}">
                    <a16:creationId xmlns:a16="http://schemas.microsoft.com/office/drawing/2014/main" id="{16DC0CDA-2F63-4C47-93DE-A10CAC2236A4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37">
                <a:extLst>
                  <a:ext uri="{FF2B5EF4-FFF2-40B4-BE49-F238E27FC236}">
                    <a16:creationId xmlns:a16="http://schemas.microsoft.com/office/drawing/2014/main" id="{180C85F7-86E4-4B35-AD33-2A99A113DB9C}"/>
                  </a:ext>
                </a:extLst>
              </p:cNvPr>
              <p:cNvGrpSpPr/>
              <p:nvPr/>
            </p:nvGrpSpPr>
            <p:grpSpPr>
              <a:xfrm>
                <a:off x="850283" y="3107414"/>
                <a:ext cx="1517286" cy="1840958"/>
                <a:chOff x="7026501" y="4162458"/>
                <a:chExt cx="1536693" cy="1840958"/>
              </a:xfrm>
              <a:noFill/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E92D648-4133-4334-8063-6FBD1E6F2C4D}"/>
                    </a:ext>
                  </a:extLst>
                </p:cNvPr>
                <p:cNvSpPr txBox="1"/>
                <p:nvPr/>
              </p:nvSpPr>
              <p:spPr>
                <a:xfrm>
                  <a:off x="7063484" y="4162458"/>
                  <a:ext cx="1499710" cy="4249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OUT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504A968-5D03-4361-81BC-7EB2D3B0AC8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24649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3">
                          <a:lumMod val="75000"/>
                        </a:schemeClr>
                      </a:solidFill>
                      <a:cs typeface="Arial" pitchFamily="34" charset="0"/>
                    </a:rPr>
                    <a:t>101 XXXX</a:t>
                  </a:r>
                  <a:endParaRPr lang="ar-EG" altLang="ko-KR" sz="15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5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500" b="1" kern="0" dirty="0">
                      <a:solidFill>
                        <a:schemeClr val="accent3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OUTAC</a:t>
                  </a:r>
                  <a:endParaRPr lang="en-US" sz="1500" b="1" kern="0" dirty="0">
                    <a:solidFill>
                      <a:schemeClr val="accent3">
                        <a:lumMod val="75000"/>
                      </a:schemeClr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  <a:p>
                  <a:pPr algn="ctr"/>
                  <a:endParaRPr lang="ko-KR" altLang="en-US" sz="15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4D8CD5C9-23A8-4245-B3B1-0813E5868B04}"/>
              </a:ext>
            </a:extLst>
          </p:cNvPr>
          <p:cNvSpPr/>
          <p:nvPr/>
        </p:nvSpPr>
        <p:spPr>
          <a:xfrm>
            <a:off x="1634147" y="3499831"/>
            <a:ext cx="4668299" cy="5612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2F61E2-0742-4A9D-957D-41B8C8ECF256}"/>
              </a:ext>
            </a:extLst>
          </p:cNvPr>
          <p:cNvCxnSpPr>
            <a:cxnSpLocks/>
            <a:stCxn id="85" idx="0"/>
            <a:endCxn id="85" idx="2"/>
          </p:cNvCxnSpPr>
          <p:nvPr/>
        </p:nvCxnSpPr>
        <p:spPr>
          <a:xfrm>
            <a:off x="3968297" y="3499831"/>
            <a:ext cx="0" cy="56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DE7F91A-9DB6-4C4E-A6D9-AD6E489CD46A}"/>
              </a:ext>
            </a:extLst>
          </p:cNvPr>
          <p:cNvSpPr txBox="1"/>
          <p:nvPr/>
        </p:nvSpPr>
        <p:spPr>
          <a:xfrm>
            <a:off x="6083813" y="319014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856B3D-14FF-43D9-8B09-F22AB79E9F4B}"/>
              </a:ext>
            </a:extLst>
          </p:cNvPr>
          <p:cNvSpPr txBox="1"/>
          <p:nvPr/>
        </p:nvSpPr>
        <p:spPr>
          <a:xfrm>
            <a:off x="3911963" y="3215934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78CB68-AE70-4201-915F-238730BE215A}"/>
              </a:ext>
            </a:extLst>
          </p:cNvPr>
          <p:cNvSpPr txBox="1"/>
          <p:nvPr/>
        </p:nvSpPr>
        <p:spPr>
          <a:xfrm>
            <a:off x="3677224" y="3203786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88D590-D6A4-470B-A123-E18448BD8158}"/>
              </a:ext>
            </a:extLst>
          </p:cNvPr>
          <p:cNvSpPr txBox="1"/>
          <p:nvPr/>
        </p:nvSpPr>
        <p:spPr>
          <a:xfrm>
            <a:off x="1566074" y="319602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78AEB1-26C8-499E-BF98-8F44C918C6A3}"/>
              </a:ext>
            </a:extLst>
          </p:cNvPr>
          <p:cNvSpPr txBox="1"/>
          <p:nvPr/>
        </p:nvSpPr>
        <p:spPr>
          <a:xfrm>
            <a:off x="1850531" y="3604096"/>
            <a:ext cx="163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0ECC64-4403-4F10-946B-9AEBF3CDEE9D}"/>
              </a:ext>
            </a:extLst>
          </p:cNvPr>
          <p:cNvSpPr txBox="1"/>
          <p:nvPr/>
        </p:nvSpPr>
        <p:spPr>
          <a:xfrm>
            <a:off x="3901411" y="3635327"/>
            <a:ext cx="2505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Operand</a:t>
            </a:r>
          </a:p>
        </p:txBody>
      </p:sp>
      <p:sp>
        <p:nvSpPr>
          <p:cNvPr id="96" name="Smiley Face 14">
            <a:extLst>
              <a:ext uri="{FF2B5EF4-FFF2-40B4-BE49-F238E27FC236}">
                <a16:creationId xmlns:a16="http://schemas.microsoft.com/office/drawing/2014/main" id="{1DE64D88-3566-4BAD-B46D-01F72CBE9D84}"/>
              </a:ext>
            </a:extLst>
          </p:cNvPr>
          <p:cNvSpPr/>
          <p:nvPr/>
        </p:nvSpPr>
        <p:spPr>
          <a:xfrm>
            <a:off x="4049560" y="37343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99188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Youssef Samy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96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39234-1611-4742-8002-7D1349B89C69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BBED80-82AD-A32C-B4EC-AB2EFF2BE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315856"/>
              </p:ext>
            </p:extLst>
          </p:nvPr>
        </p:nvGraphicFramePr>
        <p:xfrm>
          <a:off x="3642469" y="134620"/>
          <a:ext cx="10195451" cy="666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506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Fetch</a:t>
            </a:r>
          </a:p>
          <a:p>
            <a:r>
              <a:rPr lang="en-US" sz="3600" dirty="0"/>
              <a:t>T1,T2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8603FEF6-C37F-47CD-846D-E57D18364A52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hexag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878F127C-F7F3-4705-8CEE-C77939A99C41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id="{BB074D64-9DD8-4C44-967B-E2FD6D58D1E8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29426F21-8B0D-4848-80E6-BCA84EEA86E7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id="{53CAFA51-7218-407E-9012-F56FC8790F7D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93AD77D8-4BDF-4299-8077-F06AEE138FB4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8CBE7-13EA-4F4E-97B2-27251A876975}"/>
              </a:ext>
            </a:extLst>
          </p:cNvPr>
          <p:cNvSpPr txBox="1"/>
          <p:nvPr/>
        </p:nvSpPr>
        <p:spPr>
          <a:xfrm>
            <a:off x="7757091" y="1320269"/>
            <a:ext cx="45469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During the </a:t>
            </a:r>
            <a:r>
              <a:rPr lang="en-US" sz="1700" b="1" dirty="0">
                <a:solidFill>
                  <a:srgbClr val="C00000"/>
                </a:solidFill>
              </a:rPr>
              <a:t>memory state, 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CE</a:t>
            </a:r>
            <a:r>
              <a:rPr lang="en-US" sz="1700" b="1" baseline="30000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 and L</a:t>
            </a:r>
            <a:r>
              <a:rPr lang="en-US" sz="1700" b="1" baseline="30000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en-US" sz="1700" b="1" baseline="-25000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 are active. The addressed RAM word sets up the instruction register via the W bus. Midway through the memory state, a positive clock edge loads the instruction register with the addressed RAM word.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IR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M[AR]</a:t>
            </a:r>
          </a:p>
          <a:p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DDFC8-6F4C-4955-8386-64889AD26AED}"/>
              </a:ext>
            </a:extLst>
          </p:cNvPr>
          <p:cNvSpPr txBox="1"/>
          <p:nvPr/>
        </p:nvSpPr>
        <p:spPr>
          <a:xfrm>
            <a:off x="8092000" y="3467880"/>
            <a:ext cx="42780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75000"/>
                  </a:schemeClr>
                </a:solidFill>
              </a:rPr>
              <a:t>This sets up the program counter to count positive clock edges. Halfway through the increment state, a positive clock edge hits the program counter and advances the count by 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04626-C64C-43B7-B769-A4A3E33A6442}"/>
              </a:ext>
            </a:extLst>
          </p:cNvPr>
          <p:cNvSpPr txBox="1"/>
          <p:nvPr/>
        </p:nvSpPr>
        <p:spPr>
          <a:xfrm>
            <a:off x="7779787" y="5442365"/>
            <a:ext cx="37169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6">
                    <a:lumMod val="75000"/>
                  </a:schemeClr>
                </a:solidFill>
              </a:rPr>
              <a:t>During the </a:t>
            </a:r>
            <a:r>
              <a:rPr lang="en-US" sz="1700" b="1" dirty="0">
                <a:solidFill>
                  <a:srgbClr val="C00000"/>
                </a:solidFill>
              </a:rPr>
              <a:t>increment state, C</a:t>
            </a:r>
            <a:r>
              <a:rPr lang="en-US" sz="1700" b="1" baseline="-25000" dirty="0">
                <a:solidFill>
                  <a:srgbClr val="C00000"/>
                </a:solidFill>
              </a:rPr>
              <a:t>P</a:t>
            </a:r>
            <a:r>
              <a:rPr lang="en-US" sz="1700" b="1" dirty="0">
                <a:solidFill>
                  <a:srgbClr val="C00000"/>
                </a:solidFill>
              </a:rPr>
              <a:t> ,Li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</a:rPr>
              <a:t>is the only active control bits.</a:t>
            </a:r>
          </a:p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PC+1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IR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M[AR]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42099-4605-415F-BAD0-0C9D945652EC}"/>
              </a:ext>
            </a:extLst>
          </p:cNvPr>
          <p:cNvSpPr txBox="1"/>
          <p:nvPr/>
        </p:nvSpPr>
        <p:spPr>
          <a:xfrm>
            <a:off x="148909" y="5575729"/>
            <a:ext cx="46097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700" b="1" dirty="0">
                <a:solidFill>
                  <a:srgbClr val="C00000"/>
                </a:solidFill>
              </a:rPr>
              <a:t>address, increment, </a:t>
            </a:r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-US" sz="1700" b="1" dirty="0"/>
              <a:t> </a:t>
            </a:r>
            <a:r>
              <a:rPr lang="en-US" sz="1700" b="1" dirty="0">
                <a:solidFill>
                  <a:srgbClr val="C00000"/>
                </a:solidFill>
              </a:rPr>
              <a:t>memory states </a:t>
            </a:r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are called the </a:t>
            </a:r>
            <a:r>
              <a:rPr lang="en-US" sz="1700" b="1" dirty="0">
                <a:solidFill>
                  <a:srgbClr val="C00000"/>
                </a:solidFill>
              </a:rPr>
              <a:t>fetch cycle </a:t>
            </a:r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of SAP-l.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FF2172-7829-498F-8298-DA772B10082E}"/>
              </a:ext>
            </a:extLst>
          </p:cNvPr>
          <p:cNvSpPr txBox="1"/>
          <p:nvPr/>
        </p:nvSpPr>
        <p:spPr>
          <a:xfrm>
            <a:off x="148909" y="1314901"/>
            <a:ext cx="46097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During the </a:t>
            </a:r>
            <a:r>
              <a:rPr lang="en-US" sz="1700" b="1" dirty="0">
                <a:solidFill>
                  <a:srgbClr val="C00000"/>
                </a:solidFill>
              </a:rPr>
              <a:t>address state</a:t>
            </a:r>
            <a:r>
              <a:rPr lang="en-US" sz="1700" b="1" dirty="0"/>
              <a:t>,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 and L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are active; this means that the program counter sets up the MAR via the W bus.</a:t>
            </a:r>
          </a:p>
          <a:p>
            <a:endParaRPr lang="en-US" sz="1800" dirty="0"/>
          </a:p>
          <a:p>
            <a:r>
              <a:rPr lang="en-US" dirty="0"/>
              <a:t>                  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548EB6-1F63-4B6F-8334-9211689A4F35}"/>
              </a:ext>
            </a:extLst>
          </p:cNvPr>
          <p:cNvSpPr txBox="1"/>
          <p:nvPr/>
        </p:nvSpPr>
        <p:spPr>
          <a:xfrm>
            <a:off x="-24354" y="3467880"/>
            <a:ext cx="41624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A positive clock edge occurs midway through the address state; this loads the MAR with the contents of the PC.</a:t>
            </a:r>
          </a:p>
          <a:p>
            <a:pPr algn="ctr"/>
            <a:endParaRPr lang="en-US" altLang="ko-KR" sz="17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7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AR</a:t>
            </a:r>
            <a:r>
              <a:rPr lang="en-US" altLang="ko-KR" sz="17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PC </a:t>
            </a:r>
            <a:endParaRPr lang="ko-KR" altLang="en-US" sz="17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06B0BE-790F-D59B-3751-9CEC2CAC139F}"/>
              </a:ext>
            </a:extLst>
          </p:cNvPr>
          <p:cNvCxnSpPr>
            <a:cxnSpLocks/>
          </p:cNvCxnSpPr>
          <p:nvPr/>
        </p:nvCxnSpPr>
        <p:spPr>
          <a:xfrm>
            <a:off x="11092664" y="5442365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1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9C9C9-DBA6-F023-B0C9-E5B5E8064735}"/>
              </a:ext>
            </a:extLst>
          </p:cNvPr>
          <p:cNvSpPr txBox="1"/>
          <p:nvPr/>
        </p:nvSpPr>
        <p:spPr>
          <a:xfrm>
            <a:off x="426721" y="692122"/>
            <a:ext cx="421727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Execution Cycle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9C979-5A24-C75B-7268-96B245015CE1}"/>
              </a:ext>
            </a:extLst>
          </p:cNvPr>
          <p:cNvSpPr txBox="1"/>
          <p:nvPr/>
        </p:nvSpPr>
        <p:spPr>
          <a:xfrm>
            <a:off x="426721" y="1692267"/>
            <a:ext cx="11247120" cy="294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next three states (T</a:t>
            </a:r>
            <a:r>
              <a:rPr lang="en-US" sz="2200" b="1" baseline="-25000" dirty="0">
                <a:solidFill>
                  <a:schemeClr val="bg1"/>
                </a:solidFill>
              </a:rPr>
              <a:t>3</a:t>
            </a:r>
            <a:r>
              <a:rPr lang="en-US" sz="2200" b="1" dirty="0">
                <a:solidFill>
                  <a:schemeClr val="bg1"/>
                </a:solidFill>
              </a:rPr>
              <a:t>, T</a:t>
            </a:r>
            <a:r>
              <a:rPr lang="en-US" sz="2200" b="1" baseline="-25000" dirty="0">
                <a:solidFill>
                  <a:schemeClr val="bg1"/>
                </a:solidFill>
              </a:rPr>
              <a:t>4</a:t>
            </a:r>
            <a:r>
              <a:rPr lang="en-US" sz="2200" b="1" dirty="0">
                <a:solidFill>
                  <a:schemeClr val="bg1"/>
                </a:solidFill>
              </a:rPr>
              <a:t>, and T</a:t>
            </a:r>
            <a:r>
              <a:rPr lang="en-US" sz="2200" b="1" baseline="-25000" dirty="0">
                <a:solidFill>
                  <a:schemeClr val="bg1"/>
                </a:solidFill>
              </a:rPr>
              <a:t>5</a:t>
            </a:r>
            <a:r>
              <a:rPr lang="en-US" sz="2200" b="1" dirty="0">
                <a:solidFill>
                  <a:schemeClr val="bg1"/>
                </a:solidFill>
              </a:rPr>
              <a:t>) are the execution cycle of SAP-1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register transfers during the execution cycle depend on the particular instruction being executed.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follows are the control routines for different  SAP-1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186339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F4C9E-650B-4092-49A8-E710AA502707}"/>
              </a:ext>
            </a:extLst>
          </p:cNvPr>
          <p:cNvSpPr txBox="1"/>
          <p:nvPr/>
        </p:nvSpPr>
        <p:spPr>
          <a:xfrm>
            <a:off x="336476" y="772719"/>
            <a:ext cx="414408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Macro Instructions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FFC84-C920-8769-3E5D-94F991F72F2B}"/>
              </a:ext>
            </a:extLst>
          </p:cNvPr>
          <p:cNvSpPr txBox="1"/>
          <p:nvPr/>
        </p:nvSpPr>
        <p:spPr>
          <a:xfrm>
            <a:off x="224716" y="1860554"/>
            <a:ext cx="11743764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instructions we have been programming with (LDA, ADD, SUB, . . .) are sometimes called macro-instructions to distinguish them from micro-instructions.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Each SAP-1 macroinstruction is made up of maximum  three micro-operations. For example, the LDA macroinstruction consists of the two micro-operations.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73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7BB3B-18A4-A72B-CE25-6269A3C977EA}"/>
              </a:ext>
            </a:extLst>
          </p:cNvPr>
          <p:cNvSpPr txBox="1"/>
          <p:nvPr/>
        </p:nvSpPr>
        <p:spPr>
          <a:xfrm>
            <a:off x="322996" y="820100"/>
            <a:ext cx="40051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Micro operation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02509-8727-1118-78EE-40CD52161CE1}"/>
              </a:ext>
            </a:extLst>
          </p:cNvPr>
          <p:cNvSpPr txBox="1"/>
          <p:nvPr/>
        </p:nvSpPr>
        <p:spPr>
          <a:xfrm>
            <a:off x="424596" y="2294222"/>
            <a:ext cx="11046044" cy="358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controller-sequencer sends out control words, on during each T state or clock cycle.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These words are like directions telling the rest of the computer what to 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Because it produces a small step in the data processing, each control word is called a micro-operation. </a:t>
            </a:r>
          </a:p>
        </p:txBody>
      </p:sp>
    </p:spTree>
    <p:extLst>
      <p:ext uri="{BB962C8B-B14F-4D97-AF65-F5344CB8AC3E}">
        <p14:creationId xmlns:p14="http://schemas.microsoft.com/office/powerpoint/2010/main" val="3010658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Youssef Samy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25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2">
            <a:extLst>
              <a:ext uri="{FF2B5EF4-FFF2-40B4-BE49-F238E27FC236}">
                <a16:creationId xmlns:a16="http://schemas.microsoft.com/office/drawing/2014/main" id="{9B3439D7-5120-7B7E-3306-15BBA64EFD1E}"/>
              </a:ext>
            </a:extLst>
          </p:cNvPr>
          <p:cNvSpPr/>
          <p:nvPr/>
        </p:nvSpPr>
        <p:spPr>
          <a:xfrm>
            <a:off x="731980" y="268133"/>
            <a:ext cx="1360980" cy="4837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Ex:1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E115E-49D8-303E-1CC1-1EFAC4B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" y="118388"/>
            <a:ext cx="659437" cy="757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6A283D-2275-7719-EA98-0531407B5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" t="6708" r="3074" b="5398"/>
          <a:stretch/>
        </p:blipFill>
        <p:spPr>
          <a:xfrm>
            <a:off x="91628" y="5388332"/>
            <a:ext cx="6004372" cy="135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F271A-BD47-C2DB-C6E6-EF28CB4306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r="13272"/>
          <a:stretch/>
        </p:blipFill>
        <p:spPr>
          <a:xfrm>
            <a:off x="6695628" y="5605462"/>
            <a:ext cx="5202873" cy="12525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B366D4-8584-7CE3-8372-E88883C65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984461"/>
            <a:ext cx="10495280" cy="383923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7629C4-9F20-A042-B406-FDA2FA1341AE}"/>
              </a:ext>
            </a:extLst>
          </p:cNvPr>
          <p:cNvSpPr/>
          <p:nvPr/>
        </p:nvSpPr>
        <p:spPr>
          <a:xfrm>
            <a:off x="1310870" y="4937805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instruction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693628-85D1-3275-F69C-A7524B0ED6F2}"/>
              </a:ext>
            </a:extLst>
          </p:cNvPr>
          <p:cNvSpPr/>
          <p:nvPr/>
        </p:nvSpPr>
        <p:spPr>
          <a:xfrm>
            <a:off x="7325130" y="4938984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in memory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72A81E-A73F-28FB-494A-6F05E6F1E6E4}"/>
              </a:ext>
            </a:extLst>
          </p:cNvPr>
          <p:cNvCxnSpPr/>
          <p:nvPr/>
        </p:nvCxnSpPr>
        <p:spPr>
          <a:xfrm>
            <a:off x="7721600" y="4737770"/>
            <a:ext cx="320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5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2">
            <a:extLst>
              <a:ext uri="{FF2B5EF4-FFF2-40B4-BE49-F238E27FC236}">
                <a16:creationId xmlns:a16="http://schemas.microsoft.com/office/drawing/2014/main" id="{9B3439D7-5120-7B7E-3306-15BBA64EFD1E}"/>
              </a:ext>
            </a:extLst>
          </p:cNvPr>
          <p:cNvSpPr/>
          <p:nvPr/>
        </p:nvSpPr>
        <p:spPr>
          <a:xfrm>
            <a:off x="731980" y="268133"/>
            <a:ext cx="1360980" cy="4837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Ex:2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E115E-49D8-303E-1CC1-1EFAC4B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" y="118388"/>
            <a:ext cx="659437" cy="757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0195D-97CB-8B4B-7BD9-FEAEBD51E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9" y="963503"/>
            <a:ext cx="10037620" cy="39345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124B57-48F1-6EB9-05C7-C3DBBA44C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9" r="11795"/>
          <a:stretch/>
        </p:blipFill>
        <p:spPr>
          <a:xfrm>
            <a:off x="199872" y="5518265"/>
            <a:ext cx="601426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5E4A6-400C-C01A-BF91-4287AD2D3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-6024" r="2709"/>
          <a:stretch/>
        </p:blipFill>
        <p:spPr>
          <a:xfrm>
            <a:off x="6214132" y="5889625"/>
            <a:ext cx="5849478" cy="50494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43E58-F33E-0A2A-E137-7A1400B69A0D}"/>
              </a:ext>
            </a:extLst>
          </p:cNvPr>
          <p:cNvSpPr/>
          <p:nvPr/>
        </p:nvSpPr>
        <p:spPr>
          <a:xfrm>
            <a:off x="1412470" y="5109742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instruction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B635D-6DC2-7BC3-A321-B4C56512D9BE}"/>
              </a:ext>
            </a:extLst>
          </p:cNvPr>
          <p:cNvSpPr/>
          <p:nvPr/>
        </p:nvSpPr>
        <p:spPr>
          <a:xfrm>
            <a:off x="7426730" y="5110921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in memory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F3783F-5FDA-F894-2597-C905D9EE8345}"/>
              </a:ext>
            </a:extLst>
          </p:cNvPr>
          <p:cNvCxnSpPr>
            <a:cxnSpLocks/>
          </p:cNvCxnSpPr>
          <p:nvPr/>
        </p:nvCxnSpPr>
        <p:spPr>
          <a:xfrm>
            <a:off x="8473440" y="4811192"/>
            <a:ext cx="12293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10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2230100" cy="2037612"/>
            <a:chOff x="0" y="2692884"/>
            <a:chExt cx="12230100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38100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Thanks' for your time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7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DA0A1F-C3E0-053A-6B21-0A65ACB417EE}"/>
              </a:ext>
            </a:extLst>
          </p:cNvPr>
          <p:cNvSpPr txBox="1"/>
          <p:nvPr/>
        </p:nvSpPr>
        <p:spPr>
          <a:xfrm>
            <a:off x="448355" y="643045"/>
            <a:ext cx="102011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SAP-1 is the first stage in the evolution towards modern computers.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The main purpose of SAP is to introduce all the crucial ideas behind computer operations.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Being a simple computer, SAP-1 also covers many advanced concepts.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SAP-1 is a bus organized computer. All registers are connected to the W bus with the help of tri-state buffers. </a:t>
            </a:r>
          </a:p>
        </p:txBody>
      </p:sp>
    </p:spTree>
    <p:extLst>
      <p:ext uri="{BB962C8B-B14F-4D97-AF65-F5344CB8AC3E}">
        <p14:creationId xmlns:p14="http://schemas.microsoft.com/office/powerpoint/2010/main" val="19470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CFDB3-8BCF-1C31-A3E6-F4B29AA99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/>
          <a:stretch/>
        </p:blipFill>
        <p:spPr>
          <a:xfrm>
            <a:off x="6216491" y="164960"/>
            <a:ext cx="5800855" cy="652808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C03EF-402A-449B-0232-49862D08CFA3}"/>
              </a:ext>
            </a:extLst>
          </p:cNvPr>
          <p:cNvSpPr txBox="1"/>
          <p:nvPr/>
        </p:nvSpPr>
        <p:spPr>
          <a:xfrm>
            <a:off x="0" y="203060"/>
            <a:ext cx="6421120" cy="5328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Simple-As-Possible.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One output device with 8 LEDs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ar-EG" sz="2800" b="1" dirty="0">
                <a:solidFill>
                  <a:schemeClr val="accent2">
                    <a:lumMod val="75000"/>
                  </a:schemeClr>
                </a:solidFill>
              </a:rPr>
              <a:t>32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bytes of Memory.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ar-EG" sz="2800" b="1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3 with 1 operand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4 with no operand.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Accumulator Architecture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Accumulator 		</a:t>
            </a:r>
            <a:endParaRPr lang="ar-EG" sz="25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Out Register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B Register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Word size 8-bit</a:t>
            </a:r>
            <a:endParaRPr lang="ar-EG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4E270-A2C3-B163-BCE9-5420F3498136}"/>
              </a:ext>
            </a:extLst>
          </p:cNvPr>
          <p:cNvSpPr/>
          <p:nvPr/>
        </p:nvSpPr>
        <p:spPr>
          <a:xfrm>
            <a:off x="8435340" y="706120"/>
            <a:ext cx="266700" cy="85090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8F82F-3013-862F-877F-73594D40561D}"/>
              </a:ext>
            </a:extLst>
          </p:cNvPr>
          <p:cNvSpPr/>
          <p:nvPr/>
        </p:nvSpPr>
        <p:spPr>
          <a:xfrm>
            <a:off x="8435340" y="1880235"/>
            <a:ext cx="270510" cy="139065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C7B02-A30D-27B5-C5F2-90041C169525}"/>
              </a:ext>
            </a:extLst>
          </p:cNvPr>
          <p:cNvSpPr/>
          <p:nvPr/>
        </p:nvSpPr>
        <p:spPr>
          <a:xfrm rot="5400000">
            <a:off x="7731919" y="2522697"/>
            <a:ext cx="171450" cy="115252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7F1EE-6987-7852-55F3-7885146EEBFF}"/>
              </a:ext>
            </a:extLst>
          </p:cNvPr>
          <p:cNvSpPr/>
          <p:nvPr/>
        </p:nvSpPr>
        <p:spPr>
          <a:xfrm rot="5400000">
            <a:off x="7119375" y="2522697"/>
            <a:ext cx="171450" cy="115252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47E24-2696-474B-61FE-E2B3256CAFD7}"/>
              </a:ext>
            </a:extLst>
          </p:cNvPr>
          <p:cNvSpPr/>
          <p:nvPr/>
        </p:nvSpPr>
        <p:spPr>
          <a:xfrm>
            <a:off x="8431530" y="4615815"/>
            <a:ext cx="270510" cy="139065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6C6C0-14B4-C824-DB25-14F373C6F53C}"/>
              </a:ext>
            </a:extLst>
          </p:cNvPr>
          <p:cNvSpPr/>
          <p:nvPr/>
        </p:nvSpPr>
        <p:spPr>
          <a:xfrm rot="5400000">
            <a:off x="7427985" y="5025867"/>
            <a:ext cx="171450" cy="115252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10327B-F9D4-7C49-B1BF-156A1EF82D49}"/>
              </a:ext>
            </a:extLst>
          </p:cNvPr>
          <p:cNvCxnSpPr/>
          <p:nvPr/>
        </p:nvCxnSpPr>
        <p:spPr>
          <a:xfrm flipH="1">
            <a:off x="11404600" y="1633220"/>
            <a:ext cx="99060" cy="137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EE0B505-1D27-5542-A213-DB9296219827}"/>
              </a:ext>
            </a:extLst>
          </p:cNvPr>
          <p:cNvSpPr/>
          <p:nvPr/>
        </p:nvSpPr>
        <p:spPr>
          <a:xfrm>
            <a:off x="11296650" y="1506220"/>
            <a:ext cx="41402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2-bit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92F51D-FBE0-21A5-F567-1D28F4B80724}"/>
              </a:ext>
            </a:extLst>
          </p:cNvPr>
          <p:cNvSpPr/>
          <p:nvPr/>
        </p:nvSpPr>
        <p:spPr>
          <a:xfrm>
            <a:off x="10401300" y="1708023"/>
            <a:ext cx="711708" cy="512064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759D4F-3947-3CDF-0CB4-13EE968AAC59}"/>
              </a:ext>
            </a:extLst>
          </p:cNvPr>
          <p:cNvSpPr/>
          <p:nvPr/>
        </p:nvSpPr>
        <p:spPr>
          <a:xfrm>
            <a:off x="7113184" y="1820989"/>
            <a:ext cx="762086" cy="339471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1149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6A997AE-8BAF-2EA5-BB03-AFD74E3E6114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9" r="21609"/>
          <a:stretch>
            <a:fillRect/>
          </a:stretch>
        </p:blipFill>
        <p:spPr/>
      </p:pic>
      <p:sp>
        <p:nvSpPr>
          <p:cNvPr id="16" name="직사각형 161">
            <a:extLst>
              <a:ext uri="{FF2B5EF4-FFF2-40B4-BE49-F238E27FC236}">
                <a16:creationId xmlns:a16="http://schemas.microsoft.com/office/drawing/2014/main" id="{BD333343-E5CC-70BA-02D6-1E7DECBD9AAF}"/>
              </a:ext>
            </a:extLst>
          </p:cNvPr>
          <p:cNvSpPr/>
          <p:nvPr/>
        </p:nvSpPr>
        <p:spPr>
          <a:xfrm>
            <a:off x="103024" y="230118"/>
            <a:ext cx="5460915" cy="637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4">
            <a:extLst>
              <a:ext uri="{FF2B5EF4-FFF2-40B4-BE49-F238E27FC236}">
                <a16:creationId xmlns:a16="http://schemas.microsoft.com/office/drawing/2014/main" id="{682273BE-31F2-411D-AB0E-1E0A611BCDC0}"/>
              </a:ext>
            </a:extLst>
          </p:cNvPr>
          <p:cNvGrpSpPr/>
          <p:nvPr/>
        </p:nvGrpSpPr>
        <p:grpSpPr>
          <a:xfrm>
            <a:off x="153149" y="44586"/>
            <a:ext cx="1437223" cy="1144256"/>
            <a:chOff x="647920" y="1808684"/>
            <a:chExt cx="5211741" cy="455014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FDF8EC-5260-40B5-BB18-58A20EBAA8CD}"/>
                </a:ext>
              </a:extLst>
            </p:cNvPr>
            <p:cNvSpPr/>
            <p:nvPr/>
          </p:nvSpPr>
          <p:spPr>
            <a:xfrm>
              <a:off x="647920" y="1808684"/>
              <a:ext cx="5209691" cy="4550145"/>
            </a:xfrm>
            <a:custGeom>
              <a:avLst/>
              <a:gdLst>
                <a:gd name="connsiteX0" fmla="*/ 5215088 w 5249394"/>
                <a:gd name="connsiteY0" fmla="*/ 1737040 h 4584820"/>
                <a:gd name="connsiteX1" fmla="*/ 5191251 w 5249394"/>
                <a:gd name="connsiteY1" fmla="*/ 1710252 h 4584820"/>
                <a:gd name="connsiteX2" fmla="*/ 5191251 w 5249394"/>
                <a:gd name="connsiteY2" fmla="*/ 1710252 h 4584820"/>
                <a:gd name="connsiteX3" fmla="*/ 5184114 w 5249394"/>
                <a:gd name="connsiteY3" fmla="*/ 1686272 h 4584820"/>
                <a:gd name="connsiteX4" fmla="*/ 5178261 w 5249394"/>
                <a:gd name="connsiteY4" fmla="*/ 1485102 h 4584820"/>
                <a:gd name="connsiteX5" fmla="*/ 5165843 w 5249394"/>
                <a:gd name="connsiteY5" fmla="*/ 1448227 h 4584820"/>
                <a:gd name="connsiteX6" fmla="*/ 5165843 w 5249394"/>
                <a:gd name="connsiteY6" fmla="*/ 1448227 h 4584820"/>
                <a:gd name="connsiteX7" fmla="*/ 5138294 w 5249394"/>
                <a:gd name="connsiteY7" fmla="*/ 1392130 h 4584820"/>
                <a:gd name="connsiteX8" fmla="*/ 5045845 w 5249394"/>
                <a:gd name="connsiteY8" fmla="*/ 1274416 h 4584820"/>
                <a:gd name="connsiteX9" fmla="*/ 5042229 w 5249394"/>
                <a:gd name="connsiteY9" fmla="*/ 1262806 h 4584820"/>
                <a:gd name="connsiteX10" fmla="*/ 5050889 w 5249394"/>
                <a:gd name="connsiteY10" fmla="*/ 1198668 h 4584820"/>
                <a:gd name="connsiteX11" fmla="*/ 4999454 w 5249394"/>
                <a:gd name="connsiteY11" fmla="*/ 1100605 h 4584820"/>
                <a:gd name="connsiteX12" fmla="*/ 4988701 w 5249394"/>
                <a:gd name="connsiteY12" fmla="*/ 1081906 h 4584820"/>
                <a:gd name="connsiteX13" fmla="*/ 4896919 w 5249394"/>
                <a:gd name="connsiteY13" fmla="*/ 951869 h 4584820"/>
                <a:gd name="connsiteX14" fmla="*/ 4866229 w 5249394"/>
                <a:gd name="connsiteY14" fmla="*/ 929125 h 4584820"/>
                <a:gd name="connsiteX15" fmla="*/ 4866229 w 5249394"/>
                <a:gd name="connsiteY15" fmla="*/ 929125 h 4584820"/>
                <a:gd name="connsiteX16" fmla="*/ 4866229 w 5249394"/>
                <a:gd name="connsiteY16" fmla="*/ 929125 h 4584820"/>
                <a:gd name="connsiteX17" fmla="*/ 4844152 w 5249394"/>
                <a:gd name="connsiteY17" fmla="*/ 916374 h 4584820"/>
                <a:gd name="connsiteX18" fmla="*/ 4783535 w 5249394"/>
                <a:gd name="connsiteY18" fmla="*/ 870030 h 4584820"/>
                <a:gd name="connsiteX19" fmla="*/ 4730387 w 5249394"/>
                <a:gd name="connsiteY19" fmla="*/ 754315 h 4584820"/>
                <a:gd name="connsiteX20" fmla="*/ 4680666 w 5249394"/>
                <a:gd name="connsiteY20" fmla="*/ 675094 h 4584820"/>
                <a:gd name="connsiteX21" fmla="*/ 4619382 w 5249394"/>
                <a:gd name="connsiteY21" fmla="*/ 653349 h 4584820"/>
                <a:gd name="connsiteX22" fmla="*/ 4602824 w 5249394"/>
                <a:gd name="connsiteY22" fmla="*/ 640312 h 4584820"/>
                <a:gd name="connsiteX23" fmla="*/ 4539971 w 5249394"/>
                <a:gd name="connsiteY23" fmla="*/ 525977 h 4584820"/>
                <a:gd name="connsiteX24" fmla="*/ 4539971 w 5249394"/>
                <a:gd name="connsiteY24" fmla="*/ 525977 h 4584820"/>
                <a:gd name="connsiteX25" fmla="*/ 4536783 w 5249394"/>
                <a:gd name="connsiteY25" fmla="*/ 500854 h 4584820"/>
                <a:gd name="connsiteX26" fmla="*/ 4526791 w 5249394"/>
                <a:gd name="connsiteY26" fmla="*/ 477540 h 4584820"/>
                <a:gd name="connsiteX27" fmla="*/ 4501716 w 5249394"/>
                <a:gd name="connsiteY27" fmla="*/ 481632 h 4584820"/>
                <a:gd name="connsiteX28" fmla="*/ 4501716 w 5249394"/>
                <a:gd name="connsiteY28" fmla="*/ 481632 h 4584820"/>
                <a:gd name="connsiteX29" fmla="*/ 4501716 w 5249394"/>
                <a:gd name="connsiteY29" fmla="*/ 481632 h 4584820"/>
                <a:gd name="connsiteX30" fmla="*/ 4364066 w 5249394"/>
                <a:gd name="connsiteY30" fmla="*/ 478777 h 4584820"/>
                <a:gd name="connsiteX31" fmla="*/ 4362591 w 5249394"/>
                <a:gd name="connsiteY31" fmla="*/ 476683 h 4584820"/>
                <a:gd name="connsiteX32" fmla="*/ 4361164 w 5249394"/>
                <a:gd name="connsiteY32" fmla="*/ 468642 h 4584820"/>
                <a:gd name="connsiteX33" fmla="*/ 4321387 w 5249394"/>
                <a:gd name="connsiteY33" fmla="*/ 391848 h 4584820"/>
                <a:gd name="connsiteX34" fmla="*/ 4217661 w 5249394"/>
                <a:gd name="connsiteY34" fmla="*/ 353117 h 4584820"/>
                <a:gd name="connsiteX35" fmla="*/ 4135918 w 5249394"/>
                <a:gd name="connsiteY35" fmla="*/ 352261 h 4584820"/>
                <a:gd name="connsiteX36" fmla="*/ 4102469 w 5249394"/>
                <a:gd name="connsiteY36" fmla="*/ 339557 h 4584820"/>
                <a:gd name="connsiteX37" fmla="*/ 4093286 w 5249394"/>
                <a:gd name="connsiteY37" fmla="*/ 347645 h 4584820"/>
                <a:gd name="connsiteX38" fmla="*/ 4093286 w 5249394"/>
                <a:gd name="connsiteY38" fmla="*/ 347645 h 4584820"/>
                <a:gd name="connsiteX39" fmla="*/ 4054223 w 5249394"/>
                <a:gd name="connsiteY39" fmla="*/ 341888 h 4584820"/>
                <a:gd name="connsiteX40" fmla="*/ 3927326 w 5249394"/>
                <a:gd name="connsiteY40" fmla="*/ 312055 h 4584820"/>
                <a:gd name="connsiteX41" fmla="*/ 3891783 w 5249394"/>
                <a:gd name="connsiteY41" fmla="*/ 285934 h 4584820"/>
                <a:gd name="connsiteX42" fmla="*/ 3824124 w 5249394"/>
                <a:gd name="connsiteY42" fmla="*/ 214896 h 4584820"/>
                <a:gd name="connsiteX43" fmla="*/ 3732341 w 5249394"/>
                <a:gd name="connsiteY43" fmla="*/ 157372 h 4584820"/>
                <a:gd name="connsiteX44" fmla="*/ 3646126 w 5249394"/>
                <a:gd name="connsiteY44" fmla="*/ 156658 h 4584820"/>
                <a:gd name="connsiteX45" fmla="*/ 3505145 w 5249394"/>
                <a:gd name="connsiteY45" fmla="*/ 184159 h 4584820"/>
                <a:gd name="connsiteX46" fmla="*/ 3478881 w 5249394"/>
                <a:gd name="connsiteY46" fmla="*/ 172217 h 4584820"/>
                <a:gd name="connsiteX47" fmla="*/ 3457660 w 5249394"/>
                <a:gd name="connsiteY47" fmla="*/ 150139 h 4584820"/>
                <a:gd name="connsiteX48" fmla="*/ 3457660 w 5249394"/>
                <a:gd name="connsiteY48" fmla="*/ 150139 h 4584820"/>
                <a:gd name="connsiteX49" fmla="*/ 3445908 w 5249394"/>
                <a:gd name="connsiteY49" fmla="*/ 138577 h 4584820"/>
                <a:gd name="connsiteX50" fmla="*/ 3445908 w 5249394"/>
                <a:gd name="connsiteY50" fmla="*/ 138577 h 4584820"/>
                <a:gd name="connsiteX51" fmla="*/ 3439294 w 5249394"/>
                <a:gd name="connsiteY51" fmla="*/ 128871 h 4584820"/>
                <a:gd name="connsiteX52" fmla="*/ 3359501 w 5249394"/>
                <a:gd name="connsiteY52" fmla="*/ 69728 h 4584820"/>
                <a:gd name="connsiteX53" fmla="*/ 3139585 w 5249394"/>
                <a:gd name="connsiteY53" fmla="*/ 72345 h 4584820"/>
                <a:gd name="connsiteX54" fmla="*/ 3047850 w 5249394"/>
                <a:gd name="connsiteY54" fmla="*/ 96278 h 4584820"/>
                <a:gd name="connsiteX55" fmla="*/ 3033766 w 5249394"/>
                <a:gd name="connsiteY55" fmla="*/ 92662 h 4584820"/>
                <a:gd name="connsiteX56" fmla="*/ 2937559 w 5249394"/>
                <a:gd name="connsiteY56" fmla="*/ 41942 h 4584820"/>
                <a:gd name="connsiteX57" fmla="*/ 2900399 w 5249394"/>
                <a:gd name="connsiteY57" fmla="*/ 28238 h 4584820"/>
                <a:gd name="connsiteX58" fmla="*/ 2900399 w 5249394"/>
                <a:gd name="connsiteY58" fmla="*/ 28238 h 4584820"/>
                <a:gd name="connsiteX59" fmla="*/ 2769981 w 5249394"/>
                <a:gd name="connsiteY59" fmla="*/ 1308 h 4584820"/>
                <a:gd name="connsiteX60" fmla="*/ 2598073 w 5249394"/>
                <a:gd name="connsiteY60" fmla="*/ 22434 h 4584820"/>
                <a:gd name="connsiteX61" fmla="*/ 2570000 w 5249394"/>
                <a:gd name="connsiteY61" fmla="*/ 32996 h 4584820"/>
                <a:gd name="connsiteX62" fmla="*/ 2563625 w 5249394"/>
                <a:gd name="connsiteY62" fmla="*/ 34900 h 4584820"/>
                <a:gd name="connsiteX63" fmla="*/ 2446815 w 5249394"/>
                <a:gd name="connsiteY63" fmla="*/ 106223 h 4584820"/>
                <a:gd name="connsiteX64" fmla="*/ 2435110 w 5249394"/>
                <a:gd name="connsiteY64" fmla="*/ 107650 h 4584820"/>
                <a:gd name="connsiteX65" fmla="*/ 2307024 w 5249394"/>
                <a:gd name="connsiteY65" fmla="*/ 101084 h 4584820"/>
                <a:gd name="connsiteX66" fmla="*/ 2291608 w 5249394"/>
                <a:gd name="connsiteY66" fmla="*/ 101607 h 4584820"/>
                <a:gd name="connsiteX67" fmla="*/ 2228611 w 5249394"/>
                <a:gd name="connsiteY67" fmla="*/ 77246 h 4584820"/>
                <a:gd name="connsiteX68" fmla="*/ 2192355 w 5249394"/>
                <a:gd name="connsiteY68" fmla="*/ 74391 h 4584820"/>
                <a:gd name="connsiteX69" fmla="*/ 2192355 w 5249394"/>
                <a:gd name="connsiteY69" fmla="*/ 74391 h 4584820"/>
                <a:gd name="connsiteX70" fmla="*/ 2093816 w 5249394"/>
                <a:gd name="connsiteY70" fmla="*/ 131345 h 4584820"/>
                <a:gd name="connsiteX71" fmla="*/ 2070359 w 5249394"/>
                <a:gd name="connsiteY71" fmla="*/ 148046 h 4584820"/>
                <a:gd name="connsiteX72" fmla="*/ 1846160 w 5249394"/>
                <a:gd name="connsiteY72" fmla="*/ 186110 h 4584820"/>
                <a:gd name="connsiteX73" fmla="*/ 1770174 w 5249394"/>
                <a:gd name="connsiteY73" fmla="*/ 193295 h 4584820"/>
                <a:gd name="connsiteX74" fmla="*/ 1648321 w 5249394"/>
                <a:gd name="connsiteY74" fmla="*/ 252199 h 4584820"/>
                <a:gd name="connsiteX75" fmla="*/ 1611732 w 5249394"/>
                <a:gd name="connsiteY75" fmla="*/ 301921 h 4584820"/>
                <a:gd name="connsiteX76" fmla="*/ 1607021 w 5249394"/>
                <a:gd name="connsiteY76" fmla="*/ 322380 h 4584820"/>
                <a:gd name="connsiteX77" fmla="*/ 1584040 w 5249394"/>
                <a:gd name="connsiteY77" fmla="*/ 321904 h 4584820"/>
                <a:gd name="connsiteX78" fmla="*/ 1319779 w 5249394"/>
                <a:gd name="connsiteY78" fmla="*/ 465692 h 4584820"/>
                <a:gd name="connsiteX79" fmla="*/ 1176466 w 5249394"/>
                <a:gd name="connsiteY79" fmla="*/ 606435 h 4584820"/>
                <a:gd name="connsiteX80" fmla="*/ 1136404 w 5249394"/>
                <a:gd name="connsiteY80" fmla="*/ 618568 h 4584820"/>
                <a:gd name="connsiteX81" fmla="*/ 1053519 w 5249394"/>
                <a:gd name="connsiteY81" fmla="*/ 643405 h 4584820"/>
                <a:gd name="connsiteX82" fmla="*/ 1019356 w 5249394"/>
                <a:gd name="connsiteY82" fmla="*/ 692841 h 4584820"/>
                <a:gd name="connsiteX83" fmla="*/ 1008032 w 5249394"/>
                <a:gd name="connsiteY83" fmla="*/ 702881 h 4584820"/>
                <a:gd name="connsiteX84" fmla="*/ 897360 w 5249394"/>
                <a:gd name="connsiteY84" fmla="*/ 716726 h 4584820"/>
                <a:gd name="connsiteX85" fmla="*/ 696190 w 5249394"/>
                <a:gd name="connsiteY85" fmla="*/ 902718 h 4584820"/>
                <a:gd name="connsiteX86" fmla="*/ 684200 w 5249394"/>
                <a:gd name="connsiteY86" fmla="*/ 913614 h 4584820"/>
                <a:gd name="connsiteX87" fmla="*/ 571387 w 5249394"/>
                <a:gd name="connsiteY87" fmla="*/ 989362 h 4584820"/>
                <a:gd name="connsiteX88" fmla="*/ 551831 w 5249394"/>
                <a:gd name="connsiteY88" fmla="*/ 1019813 h 4584820"/>
                <a:gd name="connsiteX89" fmla="*/ 551831 w 5249394"/>
                <a:gd name="connsiteY89" fmla="*/ 1019813 h 4584820"/>
                <a:gd name="connsiteX90" fmla="*/ 551831 w 5249394"/>
                <a:gd name="connsiteY90" fmla="*/ 1019813 h 4584820"/>
                <a:gd name="connsiteX91" fmla="*/ 539889 w 5249394"/>
                <a:gd name="connsiteY91" fmla="*/ 1114023 h 4584820"/>
                <a:gd name="connsiteX92" fmla="*/ 539889 w 5249394"/>
                <a:gd name="connsiteY92" fmla="*/ 1114023 h 4584820"/>
                <a:gd name="connsiteX93" fmla="*/ 538271 w 5249394"/>
                <a:gd name="connsiteY93" fmla="*/ 1120351 h 4584820"/>
                <a:gd name="connsiteX94" fmla="*/ 519191 w 5249394"/>
                <a:gd name="connsiteY94" fmla="*/ 1150564 h 4584820"/>
                <a:gd name="connsiteX95" fmla="*/ 515670 w 5249394"/>
                <a:gd name="connsiteY95" fmla="*/ 1194719 h 4584820"/>
                <a:gd name="connsiteX96" fmla="*/ 515670 w 5249394"/>
                <a:gd name="connsiteY96" fmla="*/ 1194719 h 4584820"/>
                <a:gd name="connsiteX97" fmla="*/ 515670 w 5249394"/>
                <a:gd name="connsiteY97" fmla="*/ 1194719 h 4584820"/>
                <a:gd name="connsiteX98" fmla="*/ 464283 w 5249394"/>
                <a:gd name="connsiteY98" fmla="*/ 1200619 h 4584820"/>
                <a:gd name="connsiteX99" fmla="*/ 322161 w 5249394"/>
                <a:gd name="connsiteY99" fmla="*/ 1323329 h 4584820"/>
                <a:gd name="connsiteX100" fmla="*/ 317641 w 5249394"/>
                <a:gd name="connsiteY100" fmla="*/ 1333225 h 4584820"/>
                <a:gd name="connsiteX101" fmla="*/ 241893 w 5249394"/>
                <a:gd name="connsiteY101" fmla="*/ 1470114 h 4584820"/>
                <a:gd name="connsiteX102" fmla="*/ 199356 w 5249394"/>
                <a:gd name="connsiteY102" fmla="*/ 1526544 h 4584820"/>
                <a:gd name="connsiteX103" fmla="*/ 166716 w 5249394"/>
                <a:gd name="connsiteY103" fmla="*/ 1578692 h 4584820"/>
                <a:gd name="connsiteX104" fmla="*/ 188412 w 5249394"/>
                <a:gd name="connsiteY104" fmla="*/ 1666431 h 4584820"/>
                <a:gd name="connsiteX105" fmla="*/ 141022 w 5249394"/>
                <a:gd name="connsiteY105" fmla="*/ 1711775 h 4584820"/>
                <a:gd name="connsiteX106" fmla="*/ 82308 w 5249394"/>
                <a:gd name="connsiteY106" fmla="*/ 1868695 h 4584820"/>
                <a:gd name="connsiteX107" fmla="*/ 128604 w 5249394"/>
                <a:gd name="connsiteY107" fmla="*/ 1994830 h 4584820"/>
                <a:gd name="connsiteX108" fmla="*/ 125701 w 5249394"/>
                <a:gd name="connsiteY108" fmla="*/ 2014862 h 4584820"/>
                <a:gd name="connsiteX109" fmla="*/ 92966 w 5249394"/>
                <a:gd name="connsiteY109" fmla="*/ 2089944 h 4584820"/>
                <a:gd name="connsiteX110" fmla="*/ 130317 w 5249394"/>
                <a:gd name="connsiteY110" fmla="*/ 2163122 h 4584820"/>
                <a:gd name="connsiteX111" fmla="*/ 151347 w 5249394"/>
                <a:gd name="connsiteY111" fmla="*/ 2239822 h 4584820"/>
                <a:gd name="connsiteX112" fmla="*/ 93537 w 5249394"/>
                <a:gd name="connsiteY112" fmla="*/ 2316236 h 4584820"/>
                <a:gd name="connsiteX113" fmla="*/ 78882 w 5249394"/>
                <a:gd name="connsiteY113" fmla="*/ 2325942 h 4584820"/>
                <a:gd name="connsiteX114" fmla="*/ 9320 w 5249394"/>
                <a:gd name="connsiteY114" fmla="*/ 2432332 h 4584820"/>
                <a:gd name="connsiteX115" fmla="*/ 53950 w 5249394"/>
                <a:gd name="connsiteY115" fmla="*/ 2585398 h 4584820"/>
                <a:gd name="connsiteX116" fmla="*/ 122418 w 5249394"/>
                <a:gd name="connsiteY116" fmla="*/ 2624319 h 4584820"/>
                <a:gd name="connsiteX117" fmla="*/ 126748 w 5249394"/>
                <a:gd name="connsiteY117" fmla="*/ 2636309 h 4584820"/>
                <a:gd name="connsiteX118" fmla="*/ 92728 w 5249394"/>
                <a:gd name="connsiteY118" fmla="*/ 2708774 h 4584820"/>
                <a:gd name="connsiteX119" fmla="*/ 79644 w 5249394"/>
                <a:gd name="connsiteY119" fmla="*/ 2743270 h 4584820"/>
                <a:gd name="connsiteX120" fmla="*/ 79644 w 5249394"/>
                <a:gd name="connsiteY120" fmla="*/ 2743270 h 4584820"/>
                <a:gd name="connsiteX121" fmla="*/ 79644 w 5249394"/>
                <a:gd name="connsiteY121" fmla="*/ 2743270 h 4584820"/>
                <a:gd name="connsiteX122" fmla="*/ 60278 w 5249394"/>
                <a:gd name="connsiteY122" fmla="*/ 2814069 h 4584820"/>
                <a:gd name="connsiteX123" fmla="*/ 57091 w 5249394"/>
                <a:gd name="connsiteY123" fmla="*/ 2831579 h 4584820"/>
                <a:gd name="connsiteX124" fmla="*/ 57091 w 5249394"/>
                <a:gd name="connsiteY124" fmla="*/ 2831579 h 4584820"/>
                <a:gd name="connsiteX125" fmla="*/ 52428 w 5249394"/>
                <a:gd name="connsiteY125" fmla="*/ 2900475 h 4584820"/>
                <a:gd name="connsiteX126" fmla="*/ 55140 w 5249394"/>
                <a:gd name="connsiteY126" fmla="*/ 2933924 h 4584820"/>
                <a:gd name="connsiteX127" fmla="*/ 55140 w 5249394"/>
                <a:gd name="connsiteY127" fmla="*/ 2933924 h 4584820"/>
                <a:gd name="connsiteX128" fmla="*/ 74267 w 5249394"/>
                <a:gd name="connsiteY128" fmla="*/ 3001584 h 4584820"/>
                <a:gd name="connsiteX129" fmla="*/ 67416 w 5249394"/>
                <a:gd name="connsiteY129" fmla="*/ 3026801 h 4584820"/>
                <a:gd name="connsiteX130" fmla="*/ 89683 w 5249394"/>
                <a:gd name="connsiteY130" fmla="*/ 3038268 h 4584820"/>
                <a:gd name="connsiteX131" fmla="*/ 97391 w 5249394"/>
                <a:gd name="connsiteY131" fmla="*/ 3040029 h 4584820"/>
                <a:gd name="connsiteX132" fmla="*/ 97391 w 5249394"/>
                <a:gd name="connsiteY132" fmla="*/ 3040029 h 4584820"/>
                <a:gd name="connsiteX133" fmla="*/ 131792 w 5249394"/>
                <a:gd name="connsiteY133" fmla="*/ 3078283 h 4584820"/>
                <a:gd name="connsiteX134" fmla="*/ 283668 w 5249394"/>
                <a:gd name="connsiteY134" fmla="*/ 3153270 h 4584820"/>
                <a:gd name="connsiteX135" fmla="*/ 283668 w 5249394"/>
                <a:gd name="connsiteY135" fmla="*/ 3153270 h 4584820"/>
                <a:gd name="connsiteX136" fmla="*/ 324921 w 5249394"/>
                <a:gd name="connsiteY136" fmla="*/ 3159551 h 4584820"/>
                <a:gd name="connsiteX137" fmla="*/ 321400 w 5249394"/>
                <a:gd name="connsiteY137" fmla="*/ 3166259 h 4584820"/>
                <a:gd name="connsiteX138" fmla="*/ 225763 w 5249394"/>
                <a:gd name="connsiteY138" fmla="*/ 3288018 h 4584820"/>
                <a:gd name="connsiteX139" fmla="*/ 218388 w 5249394"/>
                <a:gd name="connsiteY139" fmla="*/ 3319325 h 4584820"/>
                <a:gd name="connsiteX140" fmla="*/ 218388 w 5249394"/>
                <a:gd name="connsiteY140" fmla="*/ 3319325 h 4584820"/>
                <a:gd name="connsiteX141" fmla="*/ 218388 w 5249394"/>
                <a:gd name="connsiteY141" fmla="*/ 3319325 h 4584820"/>
                <a:gd name="connsiteX142" fmla="*/ 216532 w 5249394"/>
                <a:gd name="connsiteY142" fmla="*/ 3322846 h 4584820"/>
                <a:gd name="connsiteX143" fmla="*/ 235612 w 5249394"/>
                <a:gd name="connsiteY143" fmla="*/ 3493755 h 4584820"/>
                <a:gd name="connsiteX144" fmla="*/ 235612 w 5249394"/>
                <a:gd name="connsiteY144" fmla="*/ 3493755 h 4584820"/>
                <a:gd name="connsiteX145" fmla="*/ 248697 w 5249394"/>
                <a:gd name="connsiteY145" fmla="*/ 3527775 h 4584820"/>
                <a:gd name="connsiteX146" fmla="*/ 292709 w 5249394"/>
                <a:gd name="connsiteY146" fmla="*/ 3616988 h 4584820"/>
                <a:gd name="connsiteX147" fmla="*/ 287617 w 5249394"/>
                <a:gd name="connsiteY147" fmla="*/ 3642824 h 4584820"/>
                <a:gd name="connsiteX148" fmla="*/ 309171 w 5249394"/>
                <a:gd name="connsiteY148" fmla="*/ 3653245 h 4584820"/>
                <a:gd name="connsiteX149" fmla="*/ 315642 w 5249394"/>
                <a:gd name="connsiteY149" fmla="*/ 3654672 h 4584820"/>
                <a:gd name="connsiteX150" fmla="*/ 459573 w 5249394"/>
                <a:gd name="connsiteY150" fmla="*/ 3836619 h 4584820"/>
                <a:gd name="connsiteX151" fmla="*/ 459573 w 5249394"/>
                <a:gd name="connsiteY151" fmla="*/ 3836619 h 4584820"/>
                <a:gd name="connsiteX152" fmla="*/ 459573 w 5249394"/>
                <a:gd name="connsiteY152" fmla="*/ 3836619 h 4584820"/>
                <a:gd name="connsiteX153" fmla="*/ 489691 w 5249394"/>
                <a:gd name="connsiteY153" fmla="*/ 3866214 h 4584820"/>
                <a:gd name="connsiteX154" fmla="*/ 489691 w 5249394"/>
                <a:gd name="connsiteY154" fmla="*/ 3866214 h 4584820"/>
                <a:gd name="connsiteX155" fmla="*/ 489691 w 5249394"/>
                <a:gd name="connsiteY155" fmla="*/ 3866214 h 4584820"/>
                <a:gd name="connsiteX156" fmla="*/ 494021 w 5249394"/>
                <a:gd name="connsiteY156" fmla="*/ 3871305 h 4584820"/>
                <a:gd name="connsiteX157" fmla="*/ 937613 w 5249394"/>
                <a:gd name="connsiteY157" fmla="*/ 4163877 h 4584820"/>
                <a:gd name="connsiteX158" fmla="*/ 1270580 w 5249394"/>
                <a:gd name="connsiteY158" fmla="*/ 4240386 h 4584820"/>
                <a:gd name="connsiteX159" fmla="*/ 1508149 w 5249394"/>
                <a:gd name="connsiteY159" fmla="*/ 4222877 h 4584820"/>
                <a:gd name="connsiteX160" fmla="*/ 1531226 w 5249394"/>
                <a:gd name="connsiteY160" fmla="*/ 4225018 h 4584820"/>
                <a:gd name="connsiteX161" fmla="*/ 1531226 w 5249394"/>
                <a:gd name="connsiteY161" fmla="*/ 4225018 h 4584820"/>
                <a:gd name="connsiteX162" fmla="*/ 1531226 w 5249394"/>
                <a:gd name="connsiteY162" fmla="*/ 4225018 h 4584820"/>
                <a:gd name="connsiteX163" fmla="*/ 1534271 w 5249394"/>
                <a:gd name="connsiteY163" fmla="*/ 4227730 h 4584820"/>
                <a:gd name="connsiteX164" fmla="*/ 1935897 w 5249394"/>
                <a:gd name="connsiteY164" fmla="*/ 4315754 h 4584820"/>
                <a:gd name="connsiteX165" fmla="*/ 2274717 w 5249394"/>
                <a:gd name="connsiteY165" fmla="*/ 4122625 h 4584820"/>
                <a:gd name="connsiteX166" fmla="*/ 2295557 w 5249394"/>
                <a:gd name="connsiteY166" fmla="*/ 4128620 h 4584820"/>
                <a:gd name="connsiteX167" fmla="*/ 2296841 w 5249394"/>
                <a:gd name="connsiteY167" fmla="*/ 4228872 h 4584820"/>
                <a:gd name="connsiteX168" fmla="*/ 2272052 w 5249394"/>
                <a:gd name="connsiteY168" fmla="*/ 4255374 h 4584820"/>
                <a:gd name="connsiteX169" fmla="*/ 2294415 w 5249394"/>
                <a:gd name="connsiteY169" fmla="*/ 4270267 h 4584820"/>
                <a:gd name="connsiteX170" fmla="*/ 2294415 w 5249394"/>
                <a:gd name="connsiteY170" fmla="*/ 4270267 h 4584820"/>
                <a:gd name="connsiteX171" fmla="*/ 2252211 w 5249394"/>
                <a:gd name="connsiteY171" fmla="*/ 4465537 h 4584820"/>
                <a:gd name="connsiteX172" fmla="*/ 2234083 w 5249394"/>
                <a:gd name="connsiteY172" fmla="*/ 4503506 h 4584820"/>
                <a:gd name="connsiteX173" fmla="*/ 2234083 w 5249394"/>
                <a:gd name="connsiteY173" fmla="*/ 4503506 h 4584820"/>
                <a:gd name="connsiteX174" fmla="*/ 2234083 w 5249394"/>
                <a:gd name="connsiteY174" fmla="*/ 4503506 h 4584820"/>
                <a:gd name="connsiteX175" fmla="*/ 2173466 w 5249394"/>
                <a:gd name="connsiteY175" fmla="*/ 4584821 h 4584820"/>
                <a:gd name="connsiteX176" fmla="*/ 2695660 w 5249394"/>
                <a:gd name="connsiteY176" fmla="*/ 4584821 h 4584820"/>
                <a:gd name="connsiteX177" fmla="*/ 2696897 w 5249394"/>
                <a:gd name="connsiteY177" fmla="*/ 4526582 h 4584820"/>
                <a:gd name="connsiteX178" fmla="*/ 2733867 w 5249394"/>
                <a:gd name="connsiteY178" fmla="*/ 4385506 h 4584820"/>
                <a:gd name="connsiteX179" fmla="*/ 2744620 w 5249394"/>
                <a:gd name="connsiteY179" fmla="*/ 4384793 h 4584820"/>
                <a:gd name="connsiteX180" fmla="*/ 2771408 w 5249394"/>
                <a:gd name="connsiteY180" fmla="*/ 4367807 h 4584820"/>
                <a:gd name="connsiteX181" fmla="*/ 2752424 w 5249394"/>
                <a:gd name="connsiteY181" fmla="*/ 4343921 h 4584820"/>
                <a:gd name="connsiteX182" fmla="*/ 2752424 w 5249394"/>
                <a:gd name="connsiteY182" fmla="*/ 4343921 h 4584820"/>
                <a:gd name="connsiteX183" fmla="*/ 2752424 w 5249394"/>
                <a:gd name="connsiteY183" fmla="*/ 4343921 h 4584820"/>
                <a:gd name="connsiteX184" fmla="*/ 2817942 w 5249394"/>
                <a:gd name="connsiteY184" fmla="*/ 4233535 h 4584820"/>
                <a:gd name="connsiteX185" fmla="*/ 2855197 w 5249394"/>
                <a:gd name="connsiteY185" fmla="*/ 4166256 h 4584820"/>
                <a:gd name="connsiteX186" fmla="*/ 2867140 w 5249394"/>
                <a:gd name="connsiteY186" fmla="*/ 4164543 h 4584820"/>
                <a:gd name="connsiteX187" fmla="*/ 2892310 w 5249394"/>
                <a:gd name="connsiteY187" fmla="*/ 4147462 h 4584820"/>
                <a:gd name="connsiteX188" fmla="*/ 2870328 w 5249394"/>
                <a:gd name="connsiteY188" fmla="*/ 4125051 h 4584820"/>
                <a:gd name="connsiteX189" fmla="*/ 2877512 w 5249394"/>
                <a:gd name="connsiteY189" fmla="*/ 3996822 h 4584820"/>
                <a:gd name="connsiteX190" fmla="*/ 2758133 w 5249394"/>
                <a:gd name="connsiteY190" fmla="*/ 3805882 h 4584820"/>
                <a:gd name="connsiteX191" fmla="*/ 2758133 w 5249394"/>
                <a:gd name="connsiteY191" fmla="*/ 3805882 h 4584820"/>
                <a:gd name="connsiteX192" fmla="*/ 2758133 w 5249394"/>
                <a:gd name="connsiteY192" fmla="*/ 3805882 h 4584820"/>
                <a:gd name="connsiteX193" fmla="*/ 2764890 w 5249394"/>
                <a:gd name="connsiteY193" fmla="*/ 3799507 h 4584820"/>
                <a:gd name="connsiteX194" fmla="*/ 2825983 w 5249394"/>
                <a:gd name="connsiteY194" fmla="*/ 3795986 h 4584820"/>
                <a:gd name="connsiteX195" fmla="*/ 3014020 w 5249394"/>
                <a:gd name="connsiteY195" fmla="*/ 3670897 h 4584820"/>
                <a:gd name="connsiteX196" fmla="*/ 3014020 w 5249394"/>
                <a:gd name="connsiteY196" fmla="*/ 3670897 h 4584820"/>
                <a:gd name="connsiteX197" fmla="*/ 3014020 w 5249394"/>
                <a:gd name="connsiteY197" fmla="*/ 3670897 h 4584820"/>
                <a:gd name="connsiteX198" fmla="*/ 3017827 w 5249394"/>
                <a:gd name="connsiteY198" fmla="*/ 3667233 h 4584820"/>
                <a:gd name="connsiteX199" fmla="*/ 3050372 w 5249394"/>
                <a:gd name="connsiteY199" fmla="*/ 3600668 h 4584820"/>
                <a:gd name="connsiteX200" fmla="*/ 3067025 w 5249394"/>
                <a:gd name="connsiteY200" fmla="*/ 3554087 h 4584820"/>
                <a:gd name="connsiteX201" fmla="*/ 3067025 w 5249394"/>
                <a:gd name="connsiteY201" fmla="*/ 3554087 h 4584820"/>
                <a:gd name="connsiteX202" fmla="*/ 3067025 w 5249394"/>
                <a:gd name="connsiteY202" fmla="*/ 3554087 h 4584820"/>
                <a:gd name="connsiteX203" fmla="*/ 3084915 w 5249394"/>
                <a:gd name="connsiteY203" fmla="*/ 3480433 h 4584820"/>
                <a:gd name="connsiteX204" fmla="*/ 3091386 w 5249394"/>
                <a:gd name="connsiteY204" fmla="*/ 3473629 h 4584820"/>
                <a:gd name="connsiteX205" fmla="*/ 3302643 w 5249394"/>
                <a:gd name="connsiteY205" fmla="*/ 3430188 h 4584820"/>
                <a:gd name="connsiteX206" fmla="*/ 3372872 w 5249394"/>
                <a:gd name="connsiteY206" fmla="*/ 3455358 h 4584820"/>
                <a:gd name="connsiteX207" fmla="*/ 3563336 w 5249394"/>
                <a:gd name="connsiteY207" fmla="*/ 3463303 h 4584820"/>
                <a:gd name="connsiteX208" fmla="*/ 3734197 w 5249394"/>
                <a:gd name="connsiteY208" fmla="*/ 3376660 h 4584820"/>
                <a:gd name="connsiteX209" fmla="*/ 3781302 w 5249394"/>
                <a:gd name="connsiteY209" fmla="*/ 3322180 h 4584820"/>
                <a:gd name="connsiteX210" fmla="*/ 3781302 w 5249394"/>
                <a:gd name="connsiteY210" fmla="*/ 3322180 h 4584820"/>
                <a:gd name="connsiteX211" fmla="*/ 3821697 w 5249394"/>
                <a:gd name="connsiteY211" fmla="*/ 3253950 h 4584820"/>
                <a:gd name="connsiteX212" fmla="*/ 3821697 w 5249394"/>
                <a:gd name="connsiteY212" fmla="*/ 3253950 h 4584820"/>
                <a:gd name="connsiteX213" fmla="*/ 3841015 w 5249394"/>
                <a:gd name="connsiteY213" fmla="*/ 3176727 h 4584820"/>
                <a:gd name="connsiteX214" fmla="*/ 3841015 w 5249394"/>
                <a:gd name="connsiteY214" fmla="*/ 3176727 h 4584820"/>
                <a:gd name="connsiteX215" fmla="*/ 3841158 w 5249394"/>
                <a:gd name="connsiteY215" fmla="*/ 3096602 h 4584820"/>
                <a:gd name="connsiteX216" fmla="*/ 3868611 w 5249394"/>
                <a:gd name="connsiteY216" fmla="*/ 3037792 h 4584820"/>
                <a:gd name="connsiteX217" fmla="*/ 3899253 w 5249394"/>
                <a:gd name="connsiteY217" fmla="*/ 3017951 h 4584820"/>
                <a:gd name="connsiteX218" fmla="*/ 3899253 w 5249394"/>
                <a:gd name="connsiteY218" fmla="*/ 3017951 h 4584820"/>
                <a:gd name="connsiteX219" fmla="*/ 3957206 w 5249394"/>
                <a:gd name="connsiteY219" fmla="*/ 2994256 h 4584820"/>
                <a:gd name="connsiteX220" fmla="*/ 3957206 w 5249394"/>
                <a:gd name="connsiteY220" fmla="*/ 2994256 h 4584820"/>
                <a:gd name="connsiteX221" fmla="*/ 4025532 w 5249394"/>
                <a:gd name="connsiteY221" fmla="*/ 2894528 h 4584820"/>
                <a:gd name="connsiteX222" fmla="*/ 4105562 w 5249394"/>
                <a:gd name="connsiteY222" fmla="*/ 2925170 h 4584820"/>
                <a:gd name="connsiteX223" fmla="*/ 4177836 w 5249394"/>
                <a:gd name="connsiteY223" fmla="*/ 2885726 h 4584820"/>
                <a:gd name="connsiteX224" fmla="*/ 4249825 w 5249394"/>
                <a:gd name="connsiteY224" fmla="*/ 2922267 h 4584820"/>
                <a:gd name="connsiteX225" fmla="*/ 4288270 w 5249394"/>
                <a:gd name="connsiteY225" fmla="*/ 2905091 h 4584820"/>
                <a:gd name="connsiteX226" fmla="*/ 4300879 w 5249394"/>
                <a:gd name="connsiteY226" fmla="*/ 2900618 h 4584820"/>
                <a:gd name="connsiteX227" fmla="*/ 4496006 w 5249394"/>
                <a:gd name="connsiteY227" fmla="*/ 2893481 h 4584820"/>
                <a:gd name="connsiteX228" fmla="*/ 4682093 w 5249394"/>
                <a:gd name="connsiteY228" fmla="*/ 2841809 h 4584820"/>
                <a:gd name="connsiteX229" fmla="*/ 4710118 w 5249394"/>
                <a:gd name="connsiteY229" fmla="*/ 2840048 h 4584820"/>
                <a:gd name="connsiteX230" fmla="*/ 4737096 w 5249394"/>
                <a:gd name="connsiteY230" fmla="*/ 2826773 h 4584820"/>
                <a:gd name="connsiteX231" fmla="*/ 4726533 w 5249394"/>
                <a:gd name="connsiteY231" fmla="*/ 2800128 h 4584820"/>
                <a:gd name="connsiteX232" fmla="*/ 4726533 w 5249394"/>
                <a:gd name="connsiteY232" fmla="*/ 2800128 h 4584820"/>
                <a:gd name="connsiteX233" fmla="*/ 4738904 w 5249394"/>
                <a:gd name="connsiteY233" fmla="*/ 2787948 h 4584820"/>
                <a:gd name="connsiteX234" fmla="*/ 4829687 w 5249394"/>
                <a:gd name="connsiteY234" fmla="*/ 2737988 h 4584820"/>
                <a:gd name="connsiteX235" fmla="*/ 4844532 w 5249394"/>
                <a:gd name="connsiteY235" fmla="*/ 2736704 h 4584820"/>
                <a:gd name="connsiteX236" fmla="*/ 4966101 w 5249394"/>
                <a:gd name="connsiteY236" fmla="*/ 2736656 h 4584820"/>
                <a:gd name="connsiteX237" fmla="*/ 4986750 w 5249394"/>
                <a:gd name="connsiteY237" fmla="*/ 2722334 h 4584820"/>
                <a:gd name="connsiteX238" fmla="*/ 4978186 w 5249394"/>
                <a:gd name="connsiteY238" fmla="*/ 2699972 h 4584820"/>
                <a:gd name="connsiteX239" fmla="*/ 4963912 w 5249394"/>
                <a:gd name="connsiteY239" fmla="*/ 2695594 h 4584820"/>
                <a:gd name="connsiteX240" fmla="*/ 4963912 w 5249394"/>
                <a:gd name="connsiteY240" fmla="*/ 2695594 h 4584820"/>
                <a:gd name="connsiteX241" fmla="*/ 4991413 w 5249394"/>
                <a:gd name="connsiteY241" fmla="*/ 2625080 h 4584820"/>
                <a:gd name="connsiteX242" fmla="*/ 5003451 w 5249394"/>
                <a:gd name="connsiteY242" fmla="*/ 2621416 h 4584820"/>
                <a:gd name="connsiteX243" fmla="*/ 5063355 w 5249394"/>
                <a:gd name="connsiteY243" fmla="*/ 2621369 h 4584820"/>
                <a:gd name="connsiteX244" fmla="*/ 5089714 w 5249394"/>
                <a:gd name="connsiteY244" fmla="*/ 2606904 h 4584820"/>
                <a:gd name="connsiteX245" fmla="*/ 5077201 w 5249394"/>
                <a:gd name="connsiteY245" fmla="*/ 2581164 h 4584820"/>
                <a:gd name="connsiteX246" fmla="*/ 5120309 w 5249394"/>
                <a:gd name="connsiteY246" fmla="*/ 2523782 h 4584820"/>
                <a:gd name="connsiteX247" fmla="*/ 5147477 w 5249394"/>
                <a:gd name="connsiteY247" fmla="*/ 2523068 h 4584820"/>
                <a:gd name="connsiteX248" fmla="*/ 5164844 w 5249394"/>
                <a:gd name="connsiteY248" fmla="*/ 2508508 h 4584820"/>
                <a:gd name="connsiteX249" fmla="*/ 5155851 w 5249394"/>
                <a:gd name="connsiteY249" fmla="*/ 2486383 h 4584820"/>
                <a:gd name="connsiteX250" fmla="*/ 5140245 w 5249394"/>
                <a:gd name="connsiteY250" fmla="*/ 2482339 h 4584820"/>
                <a:gd name="connsiteX251" fmla="*/ 5140245 w 5249394"/>
                <a:gd name="connsiteY251" fmla="*/ 2482339 h 4584820"/>
                <a:gd name="connsiteX252" fmla="*/ 5140245 w 5249394"/>
                <a:gd name="connsiteY252" fmla="*/ 2482339 h 4584820"/>
                <a:gd name="connsiteX253" fmla="*/ 5172694 w 5249394"/>
                <a:gd name="connsiteY253" fmla="*/ 2374760 h 4584820"/>
                <a:gd name="connsiteX254" fmla="*/ 5192583 w 5249394"/>
                <a:gd name="connsiteY254" fmla="*/ 2245865 h 4584820"/>
                <a:gd name="connsiteX255" fmla="*/ 5197008 w 5249394"/>
                <a:gd name="connsiteY255" fmla="*/ 2231353 h 4584820"/>
                <a:gd name="connsiteX256" fmla="*/ 5237641 w 5249394"/>
                <a:gd name="connsiteY256" fmla="*/ 2181488 h 4584820"/>
                <a:gd name="connsiteX257" fmla="*/ 5249394 w 5249394"/>
                <a:gd name="connsiteY257" fmla="*/ 2159839 h 4584820"/>
                <a:gd name="connsiteX258" fmla="*/ 5249394 w 5249394"/>
                <a:gd name="connsiteY258" fmla="*/ 2140712 h 4584820"/>
                <a:gd name="connsiteX259" fmla="*/ 5249394 w 5249394"/>
                <a:gd name="connsiteY259" fmla="*/ 1905617 h 4584820"/>
                <a:gd name="connsiteX260" fmla="*/ 5249394 w 5249394"/>
                <a:gd name="connsiteY260" fmla="*/ 1886490 h 4584820"/>
                <a:gd name="connsiteX261" fmla="*/ 5249394 w 5249394"/>
                <a:gd name="connsiteY261" fmla="*/ 1837292 h 4584820"/>
                <a:gd name="connsiteX262" fmla="*/ 5248014 w 5249394"/>
                <a:gd name="connsiteY262" fmla="*/ 1842764 h 4584820"/>
                <a:gd name="connsiteX263" fmla="*/ 5249394 w 5249394"/>
                <a:gd name="connsiteY263" fmla="*/ 1837292 h 4584820"/>
                <a:gd name="connsiteX264" fmla="*/ 5249394 w 5249394"/>
                <a:gd name="connsiteY264" fmla="*/ 1818165 h 4584820"/>
                <a:gd name="connsiteX265" fmla="*/ 5215088 w 5249394"/>
                <a:gd name="connsiteY265" fmla="*/ 1737040 h 45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5249394" h="4584820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 w="475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D6F0C490-1EC9-4CAC-A375-29FE07D2FE96}"/>
                </a:ext>
              </a:extLst>
            </p:cNvPr>
            <p:cNvSpPr/>
            <p:nvPr/>
          </p:nvSpPr>
          <p:spPr>
            <a:xfrm>
              <a:off x="1184101" y="2412704"/>
              <a:ext cx="3745720" cy="3319927"/>
            </a:xfrm>
            <a:custGeom>
              <a:avLst/>
              <a:gdLst>
                <a:gd name="connsiteX0" fmla="*/ 562917 w 3745720"/>
                <a:gd name="connsiteY0" fmla="*/ 3050634 h 3319927"/>
                <a:gd name="connsiteX1" fmla="*/ 617786 w 3745720"/>
                <a:gd name="connsiteY1" fmla="*/ 3079911 h 3319927"/>
                <a:gd name="connsiteX2" fmla="*/ 634077 w 3745720"/>
                <a:gd name="connsiteY2" fmla="*/ 3088222 h 3319927"/>
                <a:gd name="connsiteX3" fmla="*/ 694945 w 3745720"/>
                <a:gd name="connsiteY3" fmla="*/ 3088600 h 3319927"/>
                <a:gd name="connsiteX4" fmla="*/ 626333 w 3745720"/>
                <a:gd name="connsiteY4" fmla="*/ 3091622 h 3319927"/>
                <a:gd name="connsiteX5" fmla="*/ 629875 w 3745720"/>
                <a:gd name="connsiteY5" fmla="*/ 3115658 h 3319927"/>
                <a:gd name="connsiteX6" fmla="*/ 629875 w 3745720"/>
                <a:gd name="connsiteY6" fmla="*/ 3158534 h 3319927"/>
                <a:gd name="connsiteX7" fmla="*/ 629828 w 3745720"/>
                <a:gd name="connsiteY7" fmla="*/ 3165287 h 3319927"/>
                <a:gd name="connsiteX8" fmla="*/ 648008 w 3745720"/>
                <a:gd name="connsiteY8" fmla="*/ 3183466 h 3319927"/>
                <a:gd name="connsiteX9" fmla="*/ 746651 w 3745720"/>
                <a:gd name="connsiteY9" fmla="*/ 3183372 h 3319927"/>
                <a:gd name="connsiteX10" fmla="*/ 732627 w 3745720"/>
                <a:gd name="connsiteY10" fmla="*/ 3186016 h 3319927"/>
                <a:gd name="connsiteX11" fmla="*/ 641963 w 3745720"/>
                <a:gd name="connsiteY11" fmla="*/ 3185875 h 3319927"/>
                <a:gd name="connsiteX12" fmla="*/ 629781 w 3745720"/>
                <a:gd name="connsiteY12" fmla="*/ 3197585 h 3319927"/>
                <a:gd name="connsiteX13" fmla="*/ 629922 w 3745720"/>
                <a:gd name="connsiteY13" fmla="*/ 3220581 h 3319927"/>
                <a:gd name="connsiteX14" fmla="*/ 629734 w 3745720"/>
                <a:gd name="connsiteY14" fmla="*/ 3228656 h 3319927"/>
                <a:gd name="connsiteX15" fmla="*/ 646308 w 3745720"/>
                <a:gd name="connsiteY15" fmla="*/ 3245986 h 3319927"/>
                <a:gd name="connsiteX16" fmla="*/ 735271 w 3745720"/>
                <a:gd name="connsiteY16" fmla="*/ 3245703 h 3319927"/>
                <a:gd name="connsiteX17" fmla="*/ 748965 w 3745720"/>
                <a:gd name="connsiteY17" fmla="*/ 3248725 h 3319927"/>
                <a:gd name="connsiteX18" fmla="*/ 638328 w 3745720"/>
                <a:gd name="connsiteY18" fmla="*/ 3247922 h 3319927"/>
                <a:gd name="connsiteX19" fmla="*/ 629922 w 3745720"/>
                <a:gd name="connsiteY19" fmla="*/ 3256375 h 3319927"/>
                <a:gd name="connsiteX20" fmla="*/ 627891 w 3745720"/>
                <a:gd name="connsiteY20" fmla="*/ 3277529 h 3319927"/>
                <a:gd name="connsiteX21" fmla="*/ 610940 w 3745720"/>
                <a:gd name="connsiteY21" fmla="*/ 3302226 h 3319927"/>
                <a:gd name="connsiteX22" fmla="*/ 535623 w 3745720"/>
                <a:gd name="connsiteY22" fmla="*/ 3319745 h 3319927"/>
                <a:gd name="connsiteX23" fmla="*/ 437168 w 3745720"/>
                <a:gd name="connsiteY23" fmla="*/ 3318942 h 3319927"/>
                <a:gd name="connsiteX24" fmla="*/ 438916 w 3745720"/>
                <a:gd name="connsiteY24" fmla="*/ 3309734 h 3319927"/>
                <a:gd name="connsiteX25" fmla="*/ 438868 w 3745720"/>
                <a:gd name="connsiteY25" fmla="*/ 3062487 h 3319927"/>
                <a:gd name="connsiteX26" fmla="*/ 434382 w 3745720"/>
                <a:gd name="connsiteY26" fmla="*/ 3050730 h 3319927"/>
                <a:gd name="connsiteX27" fmla="*/ 562917 w 3745720"/>
                <a:gd name="connsiteY27" fmla="*/ 3050634 h 3319927"/>
                <a:gd name="connsiteX28" fmla="*/ 1490751 w 3745720"/>
                <a:gd name="connsiteY28" fmla="*/ 3001950 h 3319927"/>
                <a:gd name="connsiteX29" fmla="*/ 1491129 w 3745720"/>
                <a:gd name="connsiteY29" fmla="*/ 3002847 h 3319927"/>
                <a:gd name="connsiteX30" fmla="*/ 1531031 w 3745720"/>
                <a:gd name="connsiteY30" fmla="*/ 3005067 h 3319927"/>
                <a:gd name="connsiteX31" fmla="*/ 1531786 w 3745720"/>
                <a:gd name="connsiteY31" fmla="*/ 3003933 h 3319927"/>
                <a:gd name="connsiteX32" fmla="*/ 1681995 w 3745720"/>
                <a:gd name="connsiteY32" fmla="*/ 3003745 h 3319927"/>
                <a:gd name="connsiteX33" fmla="*/ 1780071 w 3745720"/>
                <a:gd name="connsiteY33" fmla="*/ 3101869 h 3319927"/>
                <a:gd name="connsiteX34" fmla="*/ 1780355 w 3745720"/>
                <a:gd name="connsiteY34" fmla="*/ 3141535 h 3319927"/>
                <a:gd name="connsiteX35" fmla="*/ 1779647 w 3745720"/>
                <a:gd name="connsiteY35" fmla="*/ 3142007 h 3319927"/>
                <a:gd name="connsiteX36" fmla="*/ 1751078 w 3745720"/>
                <a:gd name="connsiteY36" fmla="*/ 3160234 h 3319927"/>
                <a:gd name="connsiteX37" fmla="*/ 1269571 w 3745720"/>
                <a:gd name="connsiteY37" fmla="*/ 3160139 h 3319927"/>
                <a:gd name="connsiteX38" fmla="*/ 1243882 w 3745720"/>
                <a:gd name="connsiteY38" fmla="*/ 3144793 h 3319927"/>
                <a:gd name="connsiteX39" fmla="*/ 1242843 w 3745720"/>
                <a:gd name="connsiteY39" fmla="*/ 3144462 h 3319927"/>
                <a:gd name="connsiteX40" fmla="*/ 1242843 w 3745720"/>
                <a:gd name="connsiteY40" fmla="*/ 3144320 h 3319927"/>
                <a:gd name="connsiteX41" fmla="*/ 1245582 w 3745720"/>
                <a:gd name="connsiteY41" fmla="*/ 3078305 h 3319927"/>
                <a:gd name="connsiteX42" fmla="*/ 1339882 w 3745720"/>
                <a:gd name="connsiteY42" fmla="*/ 3003745 h 3319927"/>
                <a:gd name="connsiteX43" fmla="*/ 1478002 w 3745720"/>
                <a:gd name="connsiteY43" fmla="*/ 3003556 h 3319927"/>
                <a:gd name="connsiteX44" fmla="*/ 1490751 w 3745720"/>
                <a:gd name="connsiteY44" fmla="*/ 3001950 h 3319927"/>
                <a:gd name="connsiteX45" fmla="*/ 2003944 w 3745720"/>
                <a:gd name="connsiteY45" fmla="*/ 1788619 h 3319927"/>
                <a:gd name="connsiteX46" fmla="*/ 2065095 w 3745720"/>
                <a:gd name="connsiteY46" fmla="*/ 1844859 h 3319927"/>
                <a:gd name="connsiteX47" fmla="*/ 2075861 w 3745720"/>
                <a:gd name="connsiteY47" fmla="*/ 1854161 h 3319927"/>
                <a:gd name="connsiteX48" fmla="*/ 2097630 w 3745720"/>
                <a:gd name="connsiteY48" fmla="*/ 1856428 h 3319927"/>
                <a:gd name="connsiteX49" fmla="*/ 2065331 w 3745720"/>
                <a:gd name="connsiteY49" fmla="*/ 1889860 h 3319927"/>
                <a:gd name="connsiteX50" fmla="*/ 2065426 w 3745720"/>
                <a:gd name="connsiteY50" fmla="*/ 1892551 h 3319927"/>
                <a:gd name="connsiteX51" fmla="*/ 2065331 w 3745720"/>
                <a:gd name="connsiteY51" fmla="*/ 1921309 h 3319927"/>
                <a:gd name="connsiteX52" fmla="*/ 2065378 w 3745720"/>
                <a:gd name="connsiteY52" fmla="*/ 1960124 h 3319927"/>
                <a:gd name="connsiteX53" fmla="*/ 2089650 w 3745720"/>
                <a:gd name="connsiteY53" fmla="*/ 1984254 h 3319927"/>
                <a:gd name="connsiteX54" fmla="*/ 2098102 w 3745720"/>
                <a:gd name="connsiteY54" fmla="*/ 1986568 h 3319927"/>
                <a:gd name="connsiteX55" fmla="*/ 2065378 w 3745720"/>
                <a:gd name="connsiteY55" fmla="*/ 2020472 h 3319927"/>
                <a:gd name="connsiteX56" fmla="*/ 2065426 w 3745720"/>
                <a:gd name="connsiteY56" fmla="*/ 2023116 h 3319927"/>
                <a:gd name="connsiteX57" fmla="*/ 2068400 w 3745720"/>
                <a:gd name="connsiteY57" fmla="*/ 2048663 h 3319927"/>
                <a:gd name="connsiteX58" fmla="*/ 2066936 w 3745720"/>
                <a:gd name="connsiteY58" fmla="*/ 2080914 h 3319927"/>
                <a:gd name="connsiteX59" fmla="*/ 2089130 w 3745720"/>
                <a:gd name="connsiteY59" fmla="*/ 2084267 h 3319927"/>
                <a:gd name="connsiteX60" fmla="*/ 2093097 w 3745720"/>
                <a:gd name="connsiteY60" fmla="*/ 2084927 h 3319927"/>
                <a:gd name="connsiteX61" fmla="*/ 2090642 w 3745720"/>
                <a:gd name="connsiteY61" fmla="*/ 2085825 h 3319927"/>
                <a:gd name="connsiteX62" fmla="*/ 2065331 w 3745720"/>
                <a:gd name="connsiteY62" fmla="*/ 2110238 h 3319927"/>
                <a:gd name="connsiteX63" fmla="*/ 2067833 w 3745720"/>
                <a:gd name="connsiteY63" fmla="*/ 2138240 h 3319927"/>
                <a:gd name="connsiteX64" fmla="*/ 2073831 w 3745720"/>
                <a:gd name="connsiteY64" fmla="*/ 2146881 h 3319927"/>
                <a:gd name="connsiteX65" fmla="*/ 2097867 w 3745720"/>
                <a:gd name="connsiteY65" fmla="*/ 2127993 h 3319927"/>
                <a:gd name="connsiteX66" fmla="*/ 2097772 w 3745720"/>
                <a:gd name="connsiteY66" fmla="*/ 2111797 h 3319927"/>
                <a:gd name="connsiteX67" fmla="*/ 2100322 w 3745720"/>
                <a:gd name="connsiteY67" fmla="*/ 2144426 h 3319927"/>
                <a:gd name="connsiteX68" fmla="*/ 2095127 w 3745720"/>
                <a:gd name="connsiteY68" fmla="*/ 2149384 h 3319927"/>
                <a:gd name="connsiteX69" fmla="*/ 2088375 w 3745720"/>
                <a:gd name="connsiteY69" fmla="*/ 2149478 h 3319927"/>
                <a:gd name="connsiteX70" fmla="*/ 2067975 w 3745720"/>
                <a:gd name="connsiteY70" fmla="*/ 2174080 h 3319927"/>
                <a:gd name="connsiteX71" fmla="*/ 2067975 w 3745720"/>
                <a:gd name="connsiteY71" fmla="*/ 2211857 h 3319927"/>
                <a:gd name="connsiteX72" fmla="*/ 2067503 w 3745720"/>
                <a:gd name="connsiteY72" fmla="*/ 2271213 h 3319927"/>
                <a:gd name="connsiteX73" fmla="*/ 2009044 w 3745720"/>
                <a:gd name="connsiteY73" fmla="*/ 2333261 h 3319927"/>
                <a:gd name="connsiteX74" fmla="*/ 1913281 w 3745720"/>
                <a:gd name="connsiteY74" fmla="*/ 2333544 h 3319927"/>
                <a:gd name="connsiteX75" fmla="*/ 1922631 w 3745720"/>
                <a:gd name="connsiteY75" fmla="*/ 2332600 h 3319927"/>
                <a:gd name="connsiteX76" fmla="*/ 1944825 w 3745720"/>
                <a:gd name="connsiteY76" fmla="*/ 2309745 h 3319927"/>
                <a:gd name="connsiteX77" fmla="*/ 1944777 w 3745720"/>
                <a:gd name="connsiteY77" fmla="*/ 1809538 h 3319927"/>
                <a:gd name="connsiteX78" fmla="*/ 1940386 w 3745720"/>
                <a:gd name="connsiteY78" fmla="*/ 1788856 h 3319927"/>
                <a:gd name="connsiteX79" fmla="*/ 2003944 w 3745720"/>
                <a:gd name="connsiteY79" fmla="*/ 1788619 h 3319927"/>
                <a:gd name="connsiteX80" fmla="*/ 600362 w 3745720"/>
                <a:gd name="connsiteY80" fmla="*/ 1604034 h 3319927"/>
                <a:gd name="connsiteX81" fmla="*/ 625011 w 3745720"/>
                <a:gd name="connsiteY81" fmla="*/ 1608425 h 3319927"/>
                <a:gd name="connsiteX82" fmla="*/ 1227640 w 3745720"/>
                <a:gd name="connsiteY82" fmla="*/ 1608567 h 3319927"/>
                <a:gd name="connsiteX83" fmla="*/ 1256727 w 3745720"/>
                <a:gd name="connsiteY83" fmla="*/ 1613053 h 3319927"/>
                <a:gd name="connsiteX84" fmla="*/ 1256727 w 3745720"/>
                <a:gd name="connsiteY84" fmla="*/ 1678076 h 3319927"/>
                <a:gd name="connsiteX85" fmla="*/ 1258994 w 3745720"/>
                <a:gd name="connsiteY85" fmla="*/ 1687898 h 3319927"/>
                <a:gd name="connsiteX86" fmla="*/ 1256349 w 3745720"/>
                <a:gd name="connsiteY86" fmla="*/ 1715757 h 3319927"/>
                <a:gd name="connsiteX87" fmla="*/ 1229292 w 3745720"/>
                <a:gd name="connsiteY87" fmla="*/ 1757973 h 3319927"/>
                <a:gd name="connsiteX88" fmla="*/ 1189390 w 3745720"/>
                <a:gd name="connsiteY88" fmla="*/ 1775208 h 3319927"/>
                <a:gd name="connsiteX89" fmla="*/ 1142548 w 3745720"/>
                <a:gd name="connsiteY89" fmla="*/ 1777852 h 3319927"/>
                <a:gd name="connsiteX90" fmla="*/ 1110249 w 3745720"/>
                <a:gd name="connsiteY90" fmla="*/ 1777946 h 3319927"/>
                <a:gd name="connsiteX91" fmla="*/ 1076203 w 3745720"/>
                <a:gd name="connsiteY91" fmla="*/ 1775114 h 3319927"/>
                <a:gd name="connsiteX92" fmla="*/ 1066286 w 3745720"/>
                <a:gd name="connsiteY92" fmla="*/ 1785361 h 3319927"/>
                <a:gd name="connsiteX93" fmla="*/ 1064398 w 3745720"/>
                <a:gd name="connsiteY93" fmla="*/ 1810387 h 3319927"/>
                <a:gd name="connsiteX94" fmla="*/ 1064021 w 3745720"/>
                <a:gd name="connsiteY94" fmla="*/ 1788760 h 3319927"/>
                <a:gd name="connsiteX95" fmla="*/ 1051790 w 3745720"/>
                <a:gd name="connsiteY95" fmla="*/ 1777003 h 3319927"/>
                <a:gd name="connsiteX96" fmla="*/ 1034271 w 3745720"/>
                <a:gd name="connsiteY96" fmla="*/ 1777946 h 3319927"/>
                <a:gd name="connsiteX97" fmla="*/ 1000272 w 3745720"/>
                <a:gd name="connsiteY97" fmla="*/ 1775161 h 3319927"/>
                <a:gd name="connsiteX98" fmla="*/ 990356 w 3745720"/>
                <a:gd name="connsiteY98" fmla="*/ 1785408 h 3319927"/>
                <a:gd name="connsiteX99" fmla="*/ 988467 w 3745720"/>
                <a:gd name="connsiteY99" fmla="*/ 1810387 h 3319927"/>
                <a:gd name="connsiteX100" fmla="*/ 988089 w 3745720"/>
                <a:gd name="connsiteY100" fmla="*/ 1788760 h 3319927"/>
                <a:gd name="connsiteX101" fmla="*/ 975812 w 3745720"/>
                <a:gd name="connsiteY101" fmla="*/ 1777003 h 3319927"/>
                <a:gd name="connsiteX102" fmla="*/ 958293 w 3745720"/>
                <a:gd name="connsiteY102" fmla="*/ 1777900 h 3319927"/>
                <a:gd name="connsiteX103" fmla="*/ 912112 w 3745720"/>
                <a:gd name="connsiteY103" fmla="*/ 1777711 h 3319927"/>
                <a:gd name="connsiteX104" fmla="*/ 882315 w 3745720"/>
                <a:gd name="connsiteY104" fmla="*/ 1777900 h 3319927"/>
                <a:gd name="connsiteX105" fmla="*/ 836134 w 3745720"/>
                <a:gd name="connsiteY105" fmla="*/ 1777711 h 3319927"/>
                <a:gd name="connsiteX106" fmla="*/ 806291 w 3745720"/>
                <a:gd name="connsiteY106" fmla="*/ 1777852 h 3319927"/>
                <a:gd name="connsiteX107" fmla="*/ 760014 w 3745720"/>
                <a:gd name="connsiteY107" fmla="*/ 1777852 h 3319927"/>
                <a:gd name="connsiteX108" fmla="*/ 725024 w 3745720"/>
                <a:gd name="connsiteY108" fmla="*/ 1778042 h 3319927"/>
                <a:gd name="connsiteX109" fmla="*/ 685642 w 3745720"/>
                <a:gd name="connsiteY109" fmla="*/ 1775727 h 3319927"/>
                <a:gd name="connsiteX110" fmla="*/ 681204 w 3745720"/>
                <a:gd name="connsiteY110" fmla="*/ 1784086 h 3319927"/>
                <a:gd name="connsiteX111" fmla="*/ 679078 w 3745720"/>
                <a:gd name="connsiteY111" fmla="*/ 1810435 h 3319927"/>
                <a:gd name="connsiteX112" fmla="*/ 650274 w 3745720"/>
                <a:gd name="connsiteY112" fmla="*/ 1770581 h 3319927"/>
                <a:gd name="connsiteX113" fmla="*/ 600362 w 3745720"/>
                <a:gd name="connsiteY113" fmla="*/ 1704047 h 3319927"/>
                <a:gd name="connsiteX114" fmla="*/ 600362 w 3745720"/>
                <a:gd name="connsiteY114" fmla="*/ 1604034 h 3319927"/>
                <a:gd name="connsiteX115" fmla="*/ 1259325 w 3745720"/>
                <a:gd name="connsiteY115" fmla="*/ 706089 h 3319927"/>
                <a:gd name="connsiteX116" fmla="*/ 1261828 w 3745720"/>
                <a:gd name="connsiteY116" fmla="*/ 713360 h 3319927"/>
                <a:gd name="connsiteX117" fmla="*/ 1276843 w 3745720"/>
                <a:gd name="connsiteY117" fmla="*/ 728329 h 3319927"/>
                <a:gd name="connsiteX118" fmla="*/ 1289121 w 3745720"/>
                <a:gd name="connsiteY118" fmla="*/ 713502 h 3319927"/>
                <a:gd name="connsiteX119" fmla="*/ 1289829 w 3745720"/>
                <a:gd name="connsiteY119" fmla="*/ 708167 h 3319927"/>
                <a:gd name="connsiteX120" fmla="*/ 1313676 w 3745720"/>
                <a:gd name="connsiteY120" fmla="*/ 728141 h 3319927"/>
                <a:gd name="connsiteX121" fmla="*/ 1392203 w 3745720"/>
                <a:gd name="connsiteY121" fmla="*/ 727810 h 3319927"/>
                <a:gd name="connsiteX122" fmla="*/ 1407314 w 3745720"/>
                <a:gd name="connsiteY122" fmla="*/ 755340 h 3319927"/>
                <a:gd name="connsiteX123" fmla="*/ 1407314 w 3745720"/>
                <a:gd name="connsiteY123" fmla="*/ 1023364 h 3319927"/>
                <a:gd name="connsiteX124" fmla="*/ 1392061 w 3745720"/>
                <a:gd name="connsiteY124" fmla="*/ 1050751 h 3319927"/>
                <a:gd name="connsiteX125" fmla="*/ 1305648 w 3745720"/>
                <a:gd name="connsiteY125" fmla="*/ 1050421 h 3319927"/>
                <a:gd name="connsiteX126" fmla="*/ 1290963 w 3745720"/>
                <a:gd name="connsiteY126" fmla="*/ 1065248 h 3319927"/>
                <a:gd name="connsiteX127" fmla="*/ 1289829 w 3745720"/>
                <a:gd name="connsiteY127" fmla="*/ 1070442 h 3319927"/>
                <a:gd name="connsiteX128" fmla="*/ 1288979 w 3745720"/>
                <a:gd name="connsiteY128" fmla="*/ 1057031 h 3319927"/>
                <a:gd name="connsiteX129" fmla="*/ 1283690 w 3745720"/>
                <a:gd name="connsiteY129" fmla="*/ 1050703 h 3319927"/>
                <a:gd name="connsiteX130" fmla="*/ 1261828 w 3745720"/>
                <a:gd name="connsiteY130" fmla="*/ 1066381 h 3319927"/>
                <a:gd name="connsiteX131" fmla="*/ 1259608 w 3745720"/>
                <a:gd name="connsiteY131" fmla="*/ 1072425 h 3319927"/>
                <a:gd name="connsiteX132" fmla="*/ 1237367 w 3745720"/>
                <a:gd name="connsiteY132" fmla="*/ 1050703 h 3319927"/>
                <a:gd name="connsiteX133" fmla="*/ 1159170 w 3745720"/>
                <a:gd name="connsiteY133" fmla="*/ 1050703 h 3319927"/>
                <a:gd name="connsiteX134" fmla="*/ 1128381 w 3745720"/>
                <a:gd name="connsiteY134" fmla="*/ 1050799 h 3319927"/>
                <a:gd name="connsiteX135" fmla="*/ 1081255 w 3745720"/>
                <a:gd name="connsiteY135" fmla="*/ 1048484 h 3319927"/>
                <a:gd name="connsiteX136" fmla="*/ 1028322 w 3745720"/>
                <a:gd name="connsiteY136" fmla="*/ 984878 h 3319927"/>
                <a:gd name="connsiteX137" fmla="*/ 1028368 w 3745720"/>
                <a:gd name="connsiteY137" fmla="*/ 793966 h 3319927"/>
                <a:gd name="connsiteX138" fmla="*/ 1097358 w 3745720"/>
                <a:gd name="connsiteY138" fmla="*/ 728141 h 3319927"/>
                <a:gd name="connsiteX139" fmla="*/ 1128477 w 3745720"/>
                <a:gd name="connsiteY139" fmla="*/ 727668 h 3319927"/>
                <a:gd name="connsiteX140" fmla="*/ 1158981 w 3745720"/>
                <a:gd name="connsiteY140" fmla="*/ 727810 h 3319927"/>
                <a:gd name="connsiteX141" fmla="*/ 1244167 w 3745720"/>
                <a:gd name="connsiteY141" fmla="*/ 728424 h 3319927"/>
                <a:gd name="connsiteX142" fmla="*/ 1259325 w 3745720"/>
                <a:gd name="connsiteY142" fmla="*/ 712841 h 3319927"/>
                <a:gd name="connsiteX143" fmla="*/ 1259325 w 3745720"/>
                <a:gd name="connsiteY143" fmla="*/ 706089 h 3319927"/>
                <a:gd name="connsiteX144" fmla="*/ 429045 w 3745720"/>
                <a:gd name="connsiteY144" fmla="*/ 478438 h 3319927"/>
                <a:gd name="connsiteX145" fmla="*/ 513145 w 3745720"/>
                <a:gd name="connsiteY145" fmla="*/ 561877 h 3319927"/>
                <a:gd name="connsiteX146" fmla="*/ 513193 w 3745720"/>
                <a:gd name="connsiteY146" fmla="*/ 632424 h 3319927"/>
                <a:gd name="connsiteX147" fmla="*/ 513287 w 3745720"/>
                <a:gd name="connsiteY147" fmla="*/ 671618 h 3319927"/>
                <a:gd name="connsiteX148" fmla="*/ 513287 w 3745720"/>
                <a:gd name="connsiteY148" fmla="*/ 743345 h 3319927"/>
                <a:gd name="connsiteX149" fmla="*/ 513239 w 3745720"/>
                <a:gd name="connsiteY149" fmla="*/ 782538 h 3319927"/>
                <a:gd name="connsiteX150" fmla="*/ 513333 w 3745720"/>
                <a:gd name="connsiteY150" fmla="*/ 846145 h 3319927"/>
                <a:gd name="connsiteX151" fmla="*/ 513193 w 3745720"/>
                <a:gd name="connsiteY151" fmla="*/ 885479 h 3319927"/>
                <a:gd name="connsiteX152" fmla="*/ 513003 w 3745720"/>
                <a:gd name="connsiteY152" fmla="*/ 946063 h 3319927"/>
                <a:gd name="connsiteX153" fmla="*/ 522731 w 3745720"/>
                <a:gd name="connsiteY153" fmla="*/ 956168 h 3319927"/>
                <a:gd name="connsiteX154" fmla="*/ 556304 w 3745720"/>
                <a:gd name="connsiteY154" fmla="*/ 955319 h 3319927"/>
                <a:gd name="connsiteX155" fmla="*/ 548183 w 3745720"/>
                <a:gd name="connsiteY155" fmla="*/ 958482 h 3319927"/>
                <a:gd name="connsiteX156" fmla="*/ 515270 w 3745720"/>
                <a:gd name="connsiteY156" fmla="*/ 961505 h 3319927"/>
                <a:gd name="connsiteX157" fmla="*/ 513145 w 3745720"/>
                <a:gd name="connsiteY157" fmla="*/ 996636 h 3319927"/>
                <a:gd name="connsiteX158" fmla="*/ 513051 w 3745720"/>
                <a:gd name="connsiteY158" fmla="*/ 1128901 h 3319927"/>
                <a:gd name="connsiteX159" fmla="*/ 488968 w 3745720"/>
                <a:gd name="connsiteY159" fmla="*/ 1186652 h 3319927"/>
                <a:gd name="connsiteX160" fmla="*/ 453788 w 3745720"/>
                <a:gd name="connsiteY160" fmla="*/ 1134284 h 3319927"/>
                <a:gd name="connsiteX161" fmla="*/ 297489 w 3745720"/>
                <a:gd name="connsiteY161" fmla="*/ 917495 h 3319927"/>
                <a:gd name="connsiteX162" fmla="*/ 81313 w 3745720"/>
                <a:gd name="connsiteY162" fmla="*/ 617361 h 3319927"/>
                <a:gd name="connsiteX163" fmla="*/ 0 w 3745720"/>
                <a:gd name="connsiteY163" fmla="*/ 504598 h 3319927"/>
                <a:gd name="connsiteX164" fmla="*/ 1606 w 3745720"/>
                <a:gd name="connsiteY164" fmla="*/ 498318 h 3319927"/>
                <a:gd name="connsiteX165" fmla="*/ 45237 w 3745720"/>
                <a:gd name="connsiteY165" fmla="*/ 479807 h 3319927"/>
                <a:gd name="connsiteX166" fmla="*/ 62756 w 3745720"/>
                <a:gd name="connsiteY166" fmla="*/ 478485 h 3319927"/>
                <a:gd name="connsiteX167" fmla="*/ 429045 w 3745720"/>
                <a:gd name="connsiteY167" fmla="*/ 478438 h 3319927"/>
                <a:gd name="connsiteX168" fmla="*/ 2833609 w 3745720"/>
                <a:gd name="connsiteY168" fmla="*/ 0 h 3319927"/>
                <a:gd name="connsiteX169" fmla="*/ 2835734 w 3745720"/>
                <a:gd name="connsiteY169" fmla="*/ 15536 h 3319927"/>
                <a:gd name="connsiteX170" fmla="*/ 2835546 w 3745720"/>
                <a:gd name="connsiteY170" fmla="*/ 507809 h 3319927"/>
                <a:gd name="connsiteX171" fmla="*/ 2852119 w 3745720"/>
                <a:gd name="connsiteY171" fmla="*/ 525234 h 3319927"/>
                <a:gd name="connsiteX172" fmla="*/ 3183040 w 3745720"/>
                <a:gd name="connsiteY172" fmla="*/ 524808 h 3319927"/>
                <a:gd name="connsiteX173" fmla="*/ 3199285 w 3745720"/>
                <a:gd name="connsiteY173" fmla="*/ 524195 h 3319927"/>
                <a:gd name="connsiteX174" fmla="*/ 3238053 w 3745720"/>
                <a:gd name="connsiteY174" fmla="*/ 524856 h 3319927"/>
                <a:gd name="connsiteX175" fmla="*/ 3238714 w 3745720"/>
                <a:gd name="connsiteY175" fmla="*/ 523534 h 3319927"/>
                <a:gd name="connsiteX176" fmla="*/ 3254674 w 3745720"/>
                <a:gd name="connsiteY176" fmla="*/ 520323 h 3319927"/>
                <a:gd name="connsiteX177" fmla="*/ 3420182 w 3745720"/>
                <a:gd name="connsiteY177" fmla="*/ 520370 h 3319927"/>
                <a:gd name="connsiteX178" fmla="*/ 3543239 w 3745720"/>
                <a:gd name="connsiteY178" fmla="*/ 586668 h 3319927"/>
                <a:gd name="connsiteX179" fmla="*/ 3561513 w 3745720"/>
                <a:gd name="connsiteY179" fmla="*/ 648385 h 3319927"/>
                <a:gd name="connsiteX180" fmla="*/ 3561513 w 3745720"/>
                <a:gd name="connsiteY180" fmla="*/ 685027 h 3319927"/>
                <a:gd name="connsiteX181" fmla="*/ 3558585 w 3745720"/>
                <a:gd name="connsiteY181" fmla="*/ 699194 h 3319927"/>
                <a:gd name="connsiteX182" fmla="*/ 3556224 w 3745720"/>
                <a:gd name="connsiteY182" fmla="*/ 701035 h 3319927"/>
                <a:gd name="connsiteX183" fmla="*/ 3554147 w 3745720"/>
                <a:gd name="connsiteY183" fmla="*/ 731634 h 3319927"/>
                <a:gd name="connsiteX184" fmla="*/ 3564252 w 3745720"/>
                <a:gd name="connsiteY184" fmla="*/ 740040 h 3319927"/>
                <a:gd name="connsiteX185" fmla="*/ 3568786 w 3745720"/>
                <a:gd name="connsiteY185" fmla="*/ 739992 h 3319927"/>
                <a:gd name="connsiteX186" fmla="*/ 3579504 w 3745720"/>
                <a:gd name="connsiteY186" fmla="*/ 739945 h 3319927"/>
                <a:gd name="connsiteX187" fmla="*/ 3745720 w 3745720"/>
                <a:gd name="connsiteY187" fmla="*/ 739237 h 3319927"/>
                <a:gd name="connsiteX188" fmla="*/ 3661904 w 3745720"/>
                <a:gd name="connsiteY188" fmla="*/ 740701 h 3319927"/>
                <a:gd name="connsiteX189" fmla="*/ 3569683 w 3745720"/>
                <a:gd name="connsiteY189" fmla="*/ 740890 h 3319927"/>
                <a:gd name="connsiteX190" fmla="*/ 3557642 w 3745720"/>
                <a:gd name="connsiteY190" fmla="*/ 752931 h 3319927"/>
                <a:gd name="connsiteX191" fmla="*/ 3557877 w 3745720"/>
                <a:gd name="connsiteY191" fmla="*/ 1021427 h 3319927"/>
                <a:gd name="connsiteX192" fmla="*/ 3557877 w 3745720"/>
                <a:gd name="connsiteY192" fmla="*/ 1809301 h 3319927"/>
                <a:gd name="connsiteX193" fmla="*/ 3519818 w 3745720"/>
                <a:gd name="connsiteY193" fmla="*/ 1902656 h 3319927"/>
                <a:gd name="connsiteX194" fmla="*/ 3511507 w 3745720"/>
                <a:gd name="connsiteY194" fmla="*/ 1890426 h 3319927"/>
                <a:gd name="connsiteX195" fmla="*/ 3437984 w 3745720"/>
                <a:gd name="connsiteY195" fmla="*/ 1814496 h 3319927"/>
                <a:gd name="connsiteX196" fmla="*/ 3320027 w 3745720"/>
                <a:gd name="connsiteY196" fmla="*/ 1692856 h 3319927"/>
                <a:gd name="connsiteX197" fmla="*/ 3182002 w 3745720"/>
                <a:gd name="connsiteY197" fmla="*/ 1549305 h 3319927"/>
                <a:gd name="connsiteX198" fmla="*/ 3042938 w 3745720"/>
                <a:gd name="connsiteY198" fmla="*/ 1404810 h 3319927"/>
                <a:gd name="connsiteX199" fmla="*/ 2908642 w 3745720"/>
                <a:gd name="connsiteY199" fmla="*/ 1265179 h 3319927"/>
                <a:gd name="connsiteX200" fmla="*/ 2768633 w 3745720"/>
                <a:gd name="connsiteY200" fmla="*/ 1119739 h 3319927"/>
                <a:gd name="connsiteX201" fmla="*/ 2632449 w 3745720"/>
                <a:gd name="connsiteY201" fmla="*/ 978173 h 3319927"/>
                <a:gd name="connsiteX202" fmla="*/ 2491496 w 3745720"/>
                <a:gd name="connsiteY202" fmla="*/ 831742 h 3319927"/>
                <a:gd name="connsiteX203" fmla="*/ 2357107 w 3745720"/>
                <a:gd name="connsiteY203" fmla="*/ 692158 h 3319927"/>
                <a:gd name="connsiteX204" fmla="*/ 2240000 w 3745720"/>
                <a:gd name="connsiteY204" fmla="*/ 569857 h 3319927"/>
                <a:gd name="connsiteX205" fmla="*/ 2236175 w 3745720"/>
                <a:gd name="connsiteY205" fmla="*/ 564332 h 3319927"/>
                <a:gd name="connsiteX206" fmla="*/ 2310311 w 3745720"/>
                <a:gd name="connsiteY206" fmla="*/ 526886 h 3319927"/>
                <a:gd name="connsiteX207" fmla="*/ 2331088 w 3745720"/>
                <a:gd name="connsiteY207" fmla="*/ 503323 h 3319927"/>
                <a:gd name="connsiteX208" fmla="*/ 2331560 w 3745720"/>
                <a:gd name="connsiteY208" fmla="*/ 266465 h 3319927"/>
                <a:gd name="connsiteX209" fmla="*/ 2333685 w 3745720"/>
                <a:gd name="connsiteY209" fmla="*/ 279451 h 3319927"/>
                <a:gd name="connsiteX210" fmla="*/ 2333733 w 3745720"/>
                <a:gd name="connsiteY210" fmla="*/ 345890 h 3319927"/>
                <a:gd name="connsiteX211" fmla="*/ 2333827 w 3745720"/>
                <a:gd name="connsiteY211" fmla="*/ 511351 h 3319927"/>
                <a:gd name="connsiteX212" fmla="*/ 2338266 w 3745720"/>
                <a:gd name="connsiteY212" fmla="*/ 523723 h 3319927"/>
                <a:gd name="connsiteX213" fmla="*/ 2366314 w 3745720"/>
                <a:gd name="connsiteY213" fmla="*/ 522872 h 3319927"/>
                <a:gd name="connsiteX214" fmla="*/ 2369336 w 3745720"/>
                <a:gd name="connsiteY214" fmla="*/ 502898 h 3319927"/>
                <a:gd name="connsiteX215" fmla="*/ 2369998 w 3745720"/>
                <a:gd name="connsiteY215" fmla="*/ 252063 h 3319927"/>
                <a:gd name="connsiteX216" fmla="*/ 2371981 w 3745720"/>
                <a:gd name="connsiteY216" fmla="*/ 266323 h 3319927"/>
                <a:gd name="connsiteX217" fmla="*/ 2371839 w 3745720"/>
                <a:gd name="connsiteY217" fmla="*/ 511398 h 3319927"/>
                <a:gd name="connsiteX218" fmla="*/ 2384967 w 3745720"/>
                <a:gd name="connsiteY218" fmla="*/ 525092 h 3319927"/>
                <a:gd name="connsiteX219" fmla="*/ 2407963 w 3745720"/>
                <a:gd name="connsiteY219" fmla="*/ 525092 h 3319927"/>
                <a:gd name="connsiteX220" fmla="*/ 2421232 w 3745720"/>
                <a:gd name="connsiteY220" fmla="*/ 511398 h 3319927"/>
                <a:gd name="connsiteX221" fmla="*/ 2421043 w 3745720"/>
                <a:gd name="connsiteY221" fmla="*/ 183688 h 3319927"/>
                <a:gd name="connsiteX222" fmla="*/ 2421516 w 3745720"/>
                <a:gd name="connsiteY222" fmla="*/ 171505 h 3319927"/>
                <a:gd name="connsiteX223" fmla="*/ 2423404 w 3745720"/>
                <a:gd name="connsiteY223" fmla="*/ 185859 h 3319927"/>
                <a:gd name="connsiteX224" fmla="*/ 2423594 w 3745720"/>
                <a:gd name="connsiteY224" fmla="*/ 486702 h 3319927"/>
                <a:gd name="connsiteX225" fmla="*/ 2426143 w 3745720"/>
                <a:gd name="connsiteY225" fmla="*/ 521881 h 3319927"/>
                <a:gd name="connsiteX226" fmla="*/ 2461417 w 3745720"/>
                <a:gd name="connsiteY226" fmla="*/ 524242 h 3319927"/>
                <a:gd name="connsiteX227" fmla="*/ 2518318 w 3745720"/>
                <a:gd name="connsiteY227" fmla="*/ 525092 h 3319927"/>
                <a:gd name="connsiteX228" fmla="*/ 2529320 w 3745720"/>
                <a:gd name="connsiteY228" fmla="*/ 513334 h 3319927"/>
                <a:gd name="connsiteX229" fmla="*/ 2529178 w 3745720"/>
                <a:gd name="connsiteY229" fmla="*/ 437356 h 3319927"/>
                <a:gd name="connsiteX230" fmla="*/ 2529178 w 3745720"/>
                <a:gd name="connsiteY230" fmla="*/ 106388 h 3319927"/>
                <a:gd name="connsiteX231" fmla="*/ 2529651 w 3745720"/>
                <a:gd name="connsiteY231" fmla="*/ 90144 h 3319927"/>
                <a:gd name="connsiteX232" fmla="*/ 2531681 w 3745720"/>
                <a:gd name="connsiteY232" fmla="*/ 105821 h 3319927"/>
                <a:gd name="connsiteX233" fmla="*/ 2531775 w 3745720"/>
                <a:gd name="connsiteY233" fmla="*/ 486654 h 3319927"/>
                <a:gd name="connsiteX234" fmla="*/ 2569788 w 3745720"/>
                <a:gd name="connsiteY234" fmla="*/ 524289 h 3319927"/>
                <a:gd name="connsiteX235" fmla="*/ 2626547 w 3745720"/>
                <a:gd name="connsiteY235" fmla="*/ 525092 h 3319927"/>
                <a:gd name="connsiteX236" fmla="*/ 2638635 w 3745720"/>
                <a:gd name="connsiteY236" fmla="*/ 512861 h 3319927"/>
                <a:gd name="connsiteX237" fmla="*/ 2638635 w 3745720"/>
                <a:gd name="connsiteY237" fmla="*/ 331582 h 3319927"/>
                <a:gd name="connsiteX238" fmla="*/ 2640571 w 3745720"/>
                <a:gd name="connsiteY238" fmla="*/ 345890 h 3319927"/>
                <a:gd name="connsiteX239" fmla="*/ 2640383 w 3745720"/>
                <a:gd name="connsiteY239" fmla="*/ 511162 h 3319927"/>
                <a:gd name="connsiteX240" fmla="*/ 2654218 w 3745720"/>
                <a:gd name="connsiteY240" fmla="*/ 524667 h 3319927"/>
                <a:gd name="connsiteX241" fmla="*/ 2668101 w 3745720"/>
                <a:gd name="connsiteY241" fmla="*/ 510973 h 3319927"/>
                <a:gd name="connsiteX242" fmla="*/ 2667912 w 3745720"/>
                <a:gd name="connsiteY242" fmla="*/ 345701 h 3319927"/>
                <a:gd name="connsiteX243" fmla="*/ 2670273 w 3745720"/>
                <a:gd name="connsiteY243" fmla="*/ 331535 h 3319927"/>
                <a:gd name="connsiteX244" fmla="*/ 2670226 w 3745720"/>
                <a:gd name="connsiteY244" fmla="*/ 511964 h 3319927"/>
                <a:gd name="connsiteX245" fmla="*/ 2682692 w 3745720"/>
                <a:gd name="connsiteY245" fmla="*/ 525092 h 3319927"/>
                <a:gd name="connsiteX246" fmla="*/ 2795219 w 3745720"/>
                <a:gd name="connsiteY246" fmla="*/ 524195 h 3319927"/>
                <a:gd name="connsiteX247" fmla="*/ 2818262 w 3745720"/>
                <a:gd name="connsiteY247" fmla="*/ 524478 h 3319927"/>
                <a:gd name="connsiteX248" fmla="*/ 2833562 w 3745720"/>
                <a:gd name="connsiteY248" fmla="*/ 509698 h 3319927"/>
                <a:gd name="connsiteX249" fmla="*/ 2833279 w 3745720"/>
                <a:gd name="connsiteY249" fmla="*/ 281953 h 3319927"/>
                <a:gd name="connsiteX250" fmla="*/ 2833609 w 3745720"/>
                <a:gd name="connsiteY250" fmla="*/ 0 h 331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3745720" h="3319927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자유형: 도형 17">
              <a:extLst>
                <a:ext uri="{FF2B5EF4-FFF2-40B4-BE49-F238E27FC236}">
                  <a16:creationId xmlns:a16="http://schemas.microsoft.com/office/drawing/2014/main" id="{78CD4450-E131-47E4-B70D-448118DAC316}"/>
                </a:ext>
              </a:extLst>
            </p:cNvPr>
            <p:cNvSpPr/>
            <p:nvPr/>
          </p:nvSpPr>
          <p:spPr>
            <a:xfrm>
              <a:off x="673934" y="1826844"/>
              <a:ext cx="5185727" cy="4476587"/>
            </a:xfrm>
            <a:custGeom>
              <a:avLst/>
              <a:gdLst>
                <a:gd name="connsiteX0" fmla="*/ 2519022 w 5185727"/>
                <a:gd name="connsiteY0" fmla="*/ 4424226 h 4476587"/>
                <a:gd name="connsiteX1" fmla="*/ 2512459 w 5185727"/>
                <a:gd name="connsiteY1" fmla="*/ 4430885 h 4476587"/>
                <a:gd name="connsiteX2" fmla="*/ 2518550 w 5185727"/>
                <a:gd name="connsiteY2" fmla="*/ 4438346 h 4476587"/>
                <a:gd name="connsiteX3" fmla="*/ 2526106 w 5185727"/>
                <a:gd name="connsiteY3" fmla="*/ 4432112 h 4476587"/>
                <a:gd name="connsiteX4" fmla="*/ 2519022 w 5185727"/>
                <a:gd name="connsiteY4" fmla="*/ 4424226 h 4476587"/>
                <a:gd name="connsiteX5" fmla="*/ 2515086 w 5185727"/>
                <a:gd name="connsiteY5" fmla="*/ 4385978 h 4476587"/>
                <a:gd name="connsiteX6" fmla="*/ 2549386 w 5185727"/>
                <a:gd name="connsiteY6" fmla="*/ 4397689 h 4476587"/>
                <a:gd name="connsiteX7" fmla="*/ 2550188 w 5185727"/>
                <a:gd name="connsiteY7" fmla="*/ 4463844 h 4476587"/>
                <a:gd name="connsiteX8" fmla="*/ 2484410 w 5185727"/>
                <a:gd name="connsiteY8" fmla="*/ 4459878 h 4476587"/>
                <a:gd name="connsiteX9" fmla="*/ 2464153 w 5185727"/>
                <a:gd name="connsiteY9" fmla="*/ 4450576 h 4476587"/>
                <a:gd name="connsiteX10" fmla="*/ 2213175 w 5185727"/>
                <a:gd name="connsiteY10" fmla="*/ 4450670 h 4476587"/>
                <a:gd name="connsiteX11" fmla="*/ 2193248 w 5185727"/>
                <a:gd name="connsiteY11" fmla="*/ 4448120 h 4476587"/>
                <a:gd name="connsiteX12" fmla="*/ 2211239 w 5185727"/>
                <a:gd name="connsiteY12" fmla="*/ 4410439 h 4476587"/>
                <a:gd name="connsiteX13" fmla="*/ 2224414 w 5185727"/>
                <a:gd name="connsiteY13" fmla="*/ 4411808 h 4476587"/>
                <a:gd name="connsiteX14" fmla="*/ 2465899 w 5185727"/>
                <a:gd name="connsiteY14" fmla="*/ 4412043 h 4476587"/>
                <a:gd name="connsiteX15" fmla="*/ 2483655 w 5185727"/>
                <a:gd name="connsiteY15" fmla="*/ 4403308 h 4476587"/>
                <a:gd name="connsiteX16" fmla="*/ 2515086 w 5185727"/>
                <a:gd name="connsiteY16" fmla="*/ 4385978 h 4476587"/>
                <a:gd name="connsiteX17" fmla="*/ 2455794 w 5185727"/>
                <a:gd name="connsiteY17" fmla="*/ 4305894 h 4476587"/>
                <a:gd name="connsiteX18" fmla="*/ 2448665 w 5185727"/>
                <a:gd name="connsiteY18" fmla="*/ 4312316 h 4476587"/>
                <a:gd name="connsiteX19" fmla="*/ 2455464 w 5185727"/>
                <a:gd name="connsiteY19" fmla="*/ 4319587 h 4476587"/>
                <a:gd name="connsiteX20" fmla="*/ 2462453 w 5185727"/>
                <a:gd name="connsiteY20" fmla="*/ 4312646 h 4476587"/>
                <a:gd name="connsiteX21" fmla="*/ 2455794 w 5185727"/>
                <a:gd name="connsiteY21" fmla="*/ 4305894 h 4476587"/>
                <a:gd name="connsiteX22" fmla="*/ 2467181 w 5185727"/>
                <a:gd name="connsiteY22" fmla="*/ 4268689 h 4476587"/>
                <a:gd name="connsiteX23" fmla="*/ 2490879 w 5185727"/>
                <a:gd name="connsiteY23" fmla="*/ 4283983 h 4476587"/>
                <a:gd name="connsiteX24" fmla="*/ 2501598 w 5185727"/>
                <a:gd name="connsiteY24" fmla="*/ 4290310 h 4476587"/>
                <a:gd name="connsiteX25" fmla="*/ 2707716 w 5185727"/>
                <a:gd name="connsiteY25" fmla="*/ 4289697 h 4476587"/>
                <a:gd name="connsiteX26" fmla="*/ 2726511 w 5185727"/>
                <a:gd name="connsiteY26" fmla="*/ 4313401 h 4476587"/>
                <a:gd name="connsiteX27" fmla="*/ 2699925 w 5185727"/>
                <a:gd name="connsiteY27" fmla="*/ 4330259 h 4476587"/>
                <a:gd name="connsiteX28" fmla="*/ 2689254 w 5185727"/>
                <a:gd name="connsiteY28" fmla="*/ 4330968 h 4476587"/>
                <a:gd name="connsiteX29" fmla="*/ 2504857 w 5185727"/>
                <a:gd name="connsiteY29" fmla="*/ 4330165 h 4476587"/>
                <a:gd name="connsiteX30" fmla="*/ 2491824 w 5185727"/>
                <a:gd name="connsiteY30" fmla="*/ 4339609 h 4476587"/>
                <a:gd name="connsiteX31" fmla="*/ 2441109 w 5185727"/>
                <a:gd name="connsiteY31" fmla="*/ 4355239 h 4476587"/>
                <a:gd name="connsiteX32" fmla="*/ 2410085 w 5185727"/>
                <a:gd name="connsiteY32" fmla="*/ 4313213 h 4476587"/>
                <a:gd name="connsiteX33" fmla="*/ 2439551 w 5185727"/>
                <a:gd name="connsiteY33" fmla="*/ 4270289 h 4476587"/>
                <a:gd name="connsiteX34" fmla="*/ 2467181 w 5185727"/>
                <a:gd name="connsiteY34" fmla="*/ 4268689 h 4476587"/>
                <a:gd name="connsiteX35" fmla="*/ 2495082 w 5185727"/>
                <a:gd name="connsiteY35" fmla="*/ 4195066 h 4476587"/>
                <a:gd name="connsiteX36" fmla="*/ 2488708 w 5185727"/>
                <a:gd name="connsiteY36" fmla="*/ 4202007 h 4476587"/>
                <a:gd name="connsiteX37" fmla="*/ 2495649 w 5185727"/>
                <a:gd name="connsiteY37" fmla="*/ 4208618 h 4476587"/>
                <a:gd name="connsiteX38" fmla="*/ 2502024 w 5185727"/>
                <a:gd name="connsiteY38" fmla="*/ 4201488 h 4476587"/>
                <a:gd name="connsiteX39" fmla="*/ 2495082 w 5185727"/>
                <a:gd name="connsiteY39" fmla="*/ 4195066 h 4476587"/>
                <a:gd name="connsiteX40" fmla="*/ 2498193 w 5185727"/>
                <a:gd name="connsiteY40" fmla="*/ 4156357 h 4476587"/>
                <a:gd name="connsiteX41" fmla="*/ 2530923 w 5185727"/>
                <a:gd name="connsiteY41" fmla="*/ 4173581 h 4476587"/>
                <a:gd name="connsiteX42" fmla="*/ 2521904 w 5185727"/>
                <a:gd name="connsiteY42" fmla="*/ 4238319 h 4476587"/>
                <a:gd name="connsiteX43" fmla="*/ 2455701 w 5185727"/>
                <a:gd name="connsiteY43" fmla="*/ 4223020 h 4476587"/>
                <a:gd name="connsiteX44" fmla="*/ 2443707 w 5185727"/>
                <a:gd name="connsiteY44" fmla="*/ 4214615 h 4476587"/>
                <a:gd name="connsiteX45" fmla="*/ 2260916 w 5185727"/>
                <a:gd name="connsiteY45" fmla="*/ 4214898 h 4476587"/>
                <a:gd name="connsiteX46" fmla="*/ 2253125 w 5185727"/>
                <a:gd name="connsiteY46" fmla="*/ 4216599 h 4476587"/>
                <a:gd name="connsiteX47" fmla="*/ 2230932 w 5185727"/>
                <a:gd name="connsiteY47" fmla="*/ 4201818 h 4476587"/>
                <a:gd name="connsiteX48" fmla="*/ 2255533 w 5185727"/>
                <a:gd name="connsiteY48" fmla="*/ 4175517 h 4476587"/>
                <a:gd name="connsiteX49" fmla="*/ 2450506 w 5185727"/>
                <a:gd name="connsiteY49" fmla="*/ 4176036 h 4476587"/>
                <a:gd name="connsiteX50" fmla="*/ 2463162 w 5185727"/>
                <a:gd name="connsiteY50" fmla="*/ 4170086 h 4476587"/>
                <a:gd name="connsiteX51" fmla="*/ 2498193 w 5185727"/>
                <a:gd name="connsiteY51" fmla="*/ 4156357 h 4476587"/>
                <a:gd name="connsiteX52" fmla="*/ 1981228 w 5185727"/>
                <a:gd name="connsiteY52" fmla="*/ 4147043 h 4476587"/>
                <a:gd name="connsiteX53" fmla="*/ 1973673 w 5185727"/>
                <a:gd name="connsiteY53" fmla="*/ 4153371 h 4476587"/>
                <a:gd name="connsiteX54" fmla="*/ 1980001 w 5185727"/>
                <a:gd name="connsiteY54" fmla="*/ 4160642 h 4476587"/>
                <a:gd name="connsiteX55" fmla="*/ 1987272 w 5185727"/>
                <a:gd name="connsiteY55" fmla="*/ 4153937 h 4476587"/>
                <a:gd name="connsiteX56" fmla="*/ 1981228 w 5185727"/>
                <a:gd name="connsiteY56" fmla="*/ 4147043 h 4476587"/>
                <a:gd name="connsiteX57" fmla="*/ 1870827 w 5185727"/>
                <a:gd name="connsiteY57" fmla="*/ 4044102 h 4476587"/>
                <a:gd name="connsiteX58" fmla="*/ 1862705 w 5185727"/>
                <a:gd name="connsiteY58" fmla="*/ 4051091 h 4476587"/>
                <a:gd name="connsiteX59" fmla="*/ 1869457 w 5185727"/>
                <a:gd name="connsiteY59" fmla="*/ 4058127 h 4476587"/>
                <a:gd name="connsiteX60" fmla="*/ 1877060 w 5185727"/>
                <a:gd name="connsiteY60" fmla="*/ 4051752 h 4476587"/>
                <a:gd name="connsiteX61" fmla="*/ 1870827 w 5185727"/>
                <a:gd name="connsiteY61" fmla="*/ 4044102 h 4476587"/>
                <a:gd name="connsiteX62" fmla="*/ 824906 w 5185727"/>
                <a:gd name="connsiteY62" fmla="*/ 4002501 h 4476587"/>
                <a:gd name="connsiteX63" fmla="*/ 817587 w 5185727"/>
                <a:gd name="connsiteY63" fmla="*/ 4008829 h 4476587"/>
                <a:gd name="connsiteX64" fmla="*/ 824008 w 5185727"/>
                <a:gd name="connsiteY64" fmla="*/ 4015912 h 4476587"/>
                <a:gd name="connsiteX65" fmla="*/ 831327 w 5185727"/>
                <a:gd name="connsiteY65" fmla="*/ 4009585 h 4476587"/>
                <a:gd name="connsiteX66" fmla="*/ 824906 w 5185727"/>
                <a:gd name="connsiteY66" fmla="*/ 4002501 h 4476587"/>
                <a:gd name="connsiteX67" fmla="*/ 1157845 w 5185727"/>
                <a:gd name="connsiteY67" fmla="*/ 3949141 h 4476587"/>
                <a:gd name="connsiteX68" fmla="*/ 1150573 w 5185727"/>
                <a:gd name="connsiteY68" fmla="*/ 3956413 h 4476587"/>
                <a:gd name="connsiteX69" fmla="*/ 1157278 w 5185727"/>
                <a:gd name="connsiteY69" fmla="*/ 3963025 h 4476587"/>
                <a:gd name="connsiteX70" fmla="*/ 1164361 w 5185727"/>
                <a:gd name="connsiteY70" fmla="*/ 3956130 h 4476587"/>
                <a:gd name="connsiteX71" fmla="*/ 1157845 w 5185727"/>
                <a:gd name="connsiteY71" fmla="*/ 3949141 h 4476587"/>
                <a:gd name="connsiteX72" fmla="*/ 1153879 w 5185727"/>
                <a:gd name="connsiteY72" fmla="*/ 3910657 h 4476587"/>
                <a:gd name="connsiteX73" fmla="*/ 1198644 w 5185727"/>
                <a:gd name="connsiteY73" fmla="*/ 3937620 h 4476587"/>
                <a:gd name="connsiteX74" fmla="*/ 1186650 w 5185727"/>
                <a:gd name="connsiteY74" fmla="*/ 3990271 h 4476587"/>
                <a:gd name="connsiteX75" fmla="*/ 1178859 w 5185727"/>
                <a:gd name="connsiteY75" fmla="*/ 4008829 h 4476587"/>
                <a:gd name="connsiteX76" fmla="*/ 1178906 w 5185727"/>
                <a:gd name="connsiteY76" fmla="*/ 4155164 h 4476587"/>
                <a:gd name="connsiteX77" fmla="*/ 1159215 w 5185727"/>
                <a:gd name="connsiteY77" fmla="*/ 4176461 h 4476587"/>
                <a:gd name="connsiteX78" fmla="*/ 1142546 w 5185727"/>
                <a:gd name="connsiteY78" fmla="*/ 4157525 h 4476587"/>
                <a:gd name="connsiteX79" fmla="*/ 1142499 w 5185727"/>
                <a:gd name="connsiteY79" fmla="*/ 4081643 h 4476587"/>
                <a:gd name="connsiteX80" fmla="*/ 1142451 w 5185727"/>
                <a:gd name="connsiteY80" fmla="*/ 4081643 h 4476587"/>
                <a:gd name="connsiteX81" fmla="*/ 1142593 w 5185727"/>
                <a:gd name="connsiteY81" fmla="*/ 4009820 h 4476587"/>
                <a:gd name="connsiteX82" fmla="*/ 1134471 w 5185727"/>
                <a:gd name="connsiteY82" fmla="*/ 3994899 h 4476587"/>
                <a:gd name="connsiteX83" fmla="*/ 1113174 w 5185727"/>
                <a:gd name="connsiteY83" fmla="*/ 3945080 h 4476587"/>
                <a:gd name="connsiteX84" fmla="*/ 1153879 w 5185727"/>
                <a:gd name="connsiteY84" fmla="*/ 3910657 h 4476587"/>
                <a:gd name="connsiteX85" fmla="*/ 2305350 w 5185727"/>
                <a:gd name="connsiteY85" fmla="*/ 3902062 h 4476587"/>
                <a:gd name="connsiteX86" fmla="*/ 2298646 w 5185727"/>
                <a:gd name="connsiteY86" fmla="*/ 3908720 h 4476587"/>
                <a:gd name="connsiteX87" fmla="*/ 2305304 w 5185727"/>
                <a:gd name="connsiteY87" fmla="*/ 3915473 h 4476587"/>
                <a:gd name="connsiteX88" fmla="*/ 2312151 w 5185727"/>
                <a:gd name="connsiteY88" fmla="*/ 3908815 h 4476587"/>
                <a:gd name="connsiteX89" fmla="*/ 2305350 w 5185727"/>
                <a:gd name="connsiteY89" fmla="*/ 3902062 h 4476587"/>
                <a:gd name="connsiteX90" fmla="*/ 1736249 w 5185727"/>
                <a:gd name="connsiteY90" fmla="*/ 3902015 h 4476587"/>
                <a:gd name="connsiteX91" fmla="*/ 1728741 w 5185727"/>
                <a:gd name="connsiteY91" fmla="*/ 3908201 h 4476587"/>
                <a:gd name="connsiteX92" fmla="*/ 1734832 w 5185727"/>
                <a:gd name="connsiteY92" fmla="*/ 3915426 h 4476587"/>
                <a:gd name="connsiteX93" fmla="*/ 1742104 w 5185727"/>
                <a:gd name="connsiteY93" fmla="*/ 3909193 h 4476587"/>
                <a:gd name="connsiteX94" fmla="*/ 1736249 w 5185727"/>
                <a:gd name="connsiteY94" fmla="*/ 3902015 h 4476587"/>
                <a:gd name="connsiteX95" fmla="*/ 1489096 w 5185727"/>
                <a:gd name="connsiteY95" fmla="*/ 3901969 h 4476587"/>
                <a:gd name="connsiteX96" fmla="*/ 1482675 w 5185727"/>
                <a:gd name="connsiteY96" fmla="*/ 3909004 h 4476587"/>
                <a:gd name="connsiteX97" fmla="*/ 1489899 w 5185727"/>
                <a:gd name="connsiteY97" fmla="*/ 3915520 h 4476587"/>
                <a:gd name="connsiteX98" fmla="*/ 1496038 w 5185727"/>
                <a:gd name="connsiteY98" fmla="*/ 3908910 h 4476587"/>
                <a:gd name="connsiteX99" fmla="*/ 1489096 w 5185727"/>
                <a:gd name="connsiteY99" fmla="*/ 3901969 h 4476587"/>
                <a:gd name="connsiteX100" fmla="*/ 1738114 w 5185727"/>
                <a:gd name="connsiteY100" fmla="*/ 3863537 h 4476587"/>
                <a:gd name="connsiteX101" fmla="*/ 1770626 w 5185727"/>
                <a:gd name="connsiteY101" fmla="*/ 3880247 h 4476587"/>
                <a:gd name="connsiteX102" fmla="*/ 1762267 w 5185727"/>
                <a:gd name="connsiteY102" fmla="*/ 3945175 h 4476587"/>
                <a:gd name="connsiteX103" fmla="*/ 1696584 w 5185727"/>
                <a:gd name="connsiteY103" fmla="*/ 3931623 h 4476587"/>
                <a:gd name="connsiteX104" fmla="*/ 1680859 w 5185727"/>
                <a:gd name="connsiteY104" fmla="*/ 3922840 h 4476587"/>
                <a:gd name="connsiteX105" fmla="*/ 1543919 w 5185727"/>
                <a:gd name="connsiteY105" fmla="*/ 3922793 h 4476587"/>
                <a:gd name="connsiteX106" fmla="*/ 1528243 w 5185727"/>
                <a:gd name="connsiteY106" fmla="*/ 3931906 h 4476587"/>
                <a:gd name="connsiteX107" fmla="*/ 1473183 w 5185727"/>
                <a:gd name="connsiteY107" fmla="*/ 3950936 h 4476587"/>
                <a:gd name="connsiteX108" fmla="*/ 1444898 w 5185727"/>
                <a:gd name="connsiteY108" fmla="*/ 3902110 h 4476587"/>
                <a:gd name="connsiteX109" fmla="*/ 1490986 w 5185727"/>
                <a:gd name="connsiteY109" fmla="*/ 3863815 h 4476587"/>
                <a:gd name="connsiteX110" fmla="*/ 1521631 w 5185727"/>
                <a:gd name="connsiteY110" fmla="*/ 3876800 h 4476587"/>
                <a:gd name="connsiteX111" fmla="*/ 1538112 w 5185727"/>
                <a:gd name="connsiteY111" fmla="*/ 3883175 h 4476587"/>
                <a:gd name="connsiteX112" fmla="*/ 1687234 w 5185727"/>
                <a:gd name="connsiteY112" fmla="*/ 3883175 h 4476587"/>
                <a:gd name="connsiteX113" fmla="*/ 1703761 w 5185727"/>
                <a:gd name="connsiteY113" fmla="*/ 3876753 h 4476587"/>
                <a:gd name="connsiteX114" fmla="*/ 1738114 w 5185727"/>
                <a:gd name="connsiteY114" fmla="*/ 3863537 h 4476587"/>
                <a:gd name="connsiteX115" fmla="*/ 1138070 w 5185727"/>
                <a:gd name="connsiteY115" fmla="*/ 3863389 h 4476587"/>
                <a:gd name="connsiteX116" fmla="*/ 1138037 w 5185727"/>
                <a:gd name="connsiteY116" fmla="*/ 3863437 h 4476587"/>
                <a:gd name="connsiteX117" fmla="*/ 1229903 w 5185727"/>
                <a:gd name="connsiteY117" fmla="*/ 3869905 h 4476587"/>
                <a:gd name="connsiteX118" fmla="*/ 1252758 w 5185727"/>
                <a:gd name="connsiteY118" fmla="*/ 3881711 h 4476587"/>
                <a:gd name="connsiteX119" fmla="*/ 1482533 w 5185727"/>
                <a:gd name="connsiteY119" fmla="*/ 4138260 h 4476587"/>
                <a:gd name="connsiteX120" fmla="*/ 1500335 w 5185727"/>
                <a:gd name="connsiteY120" fmla="*/ 4145295 h 4476587"/>
                <a:gd name="connsiteX121" fmla="*/ 1926264 w 5185727"/>
                <a:gd name="connsiteY121" fmla="*/ 4143124 h 4476587"/>
                <a:gd name="connsiteX122" fmla="*/ 1940430 w 5185727"/>
                <a:gd name="connsiteY122" fmla="*/ 4134105 h 4476587"/>
                <a:gd name="connsiteX123" fmla="*/ 1989775 w 5185727"/>
                <a:gd name="connsiteY123" fmla="*/ 4109880 h 4476587"/>
                <a:gd name="connsiteX124" fmla="*/ 2025474 w 5185727"/>
                <a:gd name="connsiteY124" fmla="*/ 4151765 h 4476587"/>
                <a:gd name="connsiteX125" fmla="*/ 1994403 w 5185727"/>
                <a:gd name="connsiteY125" fmla="*/ 4197475 h 4476587"/>
                <a:gd name="connsiteX126" fmla="*/ 1941752 w 5185727"/>
                <a:gd name="connsiteY126" fmla="*/ 4177075 h 4476587"/>
                <a:gd name="connsiteX127" fmla="*/ 1929663 w 5185727"/>
                <a:gd name="connsiteY127" fmla="*/ 4168764 h 4476587"/>
                <a:gd name="connsiteX128" fmla="*/ 1495612 w 5185727"/>
                <a:gd name="connsiteY128" fmla="*/ 4171692 h 4476587"/>
                <a:gd name="connsiteX129" fmla="*/ 1472711 w 5185727"/>
                <a:gd name="connsiteY129" fmla="*/ 4169567 h 4476587"/>
                <a:gd name="connsiteX130" fmla="*/ 1415102 w 5185727"/>
                <a:gd name="connsiteY130" fmla="*/ 4103222 h 4476587"/>
                <a:gd name="connsiteX131" fmla="*/ 1236844 w 5185727"/>
                <a:gd name="connsiteY131" fmla="*/ 3904330 h 4476587"/>
                <a:gd name="connsiteX132" fmla="*/ 1220931 w 5185727"/>
                <a:gd name="connsiteY132" fmla="*/ 3896349 h 4476587"/>
                <a:gd name="connsiteX133" fmla="*/ 1121073 w 5185727"/>
                <a:gd name="connsiteY133" fmla="*/ 3888133 h 4476587"/>
                <a:gd name="connsiteX134" fmla="*/ 1121127 w 5185727"/>
                <a:gd name="connsiteY134" fmla="*/ 3888056 h 4476587"/>
                <a:gd name="connsiteX135" fmla="*/ 1125627 w 5185727"/>
                <a:gd name="connsiteY135" fmla="*/ 3873011 h 4476587"/>
                <a:gd name="connsiteX136" fmla="*/ 1138070 w 5185727"/>
                <a:gd name="connsiteY136" fmla="*/ 3863389 h 4476587"/>
                <a:gd name="connsiteX137" fmla="*/ 1147340 w 5185727"/>
                <a:gd name="connsiteY137" fmla="*/ 3817962 h 4476587"/>
                <a:gd name="connsiteX138" fmla="*/ 1151792 w 5185727"/>
                <a:gd name="connsiteY138" fmla="*/ 3825093 h 4476587"/>
                <a:gd name="connsiteX139" fmla="*/ 1169212 w 5185727"/>
                <a:gd name="connsiteY139" fmla="*/ 3827047 h 4476587"/>
                <a:gd name="connsiteX140" fmla="*/ 1151798 w 5185727"/>
                <a:gd name="connsiteY140" fmla="*/ 3825088 h 4476587"/>
                <a:gd name="connsiteX141" fmla="*/ 1140147 w 5185727"/>
                <a:gd name="connsiteY141" fmla="*/ 3806440 h 4476587"/>
                <a:gd name="connsiteX142" fmla="*/ 1140206 w 5185727"/>
                <a:gd name="connsiteY142" fmla="*/ 3806536 h 4476587"/>
                <a:gd name="connsiteX143" fmla="*/ 1259510 w 5185727"/>
                <a:gd name="connsiteY143" fmla="*/ 3806631 h 4476587"/>
                <a:gd name="connsiteX144" fmla="*/ 1276840 w 5185727"/>
                <a:gd name="connsiteY144" fmla="*/ 3814375 h 4476587"/>
                <a:gd name="connsiteX145" fmla="*/ 1495612 w 5185727"/>
                <a:gd name="connsiteY145" fmla="*/ 4060582 h 4476587"/>
                <a:gd name="connsiteX146" fmla="*/ 1534428 w 5185727"/>
                <a:gd name="connsiteY146" fmla="*/ 4078715 h 4476587"/>
                <a:gd name="connsiteX147" fmla="*/ 1744607 w 5185727"/>
                <a:gd name="connsiteY147" fmla="*/ 4078432 h 4476587"/>
                <a:gd name="connsiteX148" fmla="*/ 1766564 w 5185727"/>
                <a:gd name="connsiteY148" fmla="*/ 4068704 h 4476587"/>
                <a:gd name="connsiteX149" fmla="*/ 1777283 w 5185727"/>
                <a:gd name="connsiteY149" fmla="*/ 4056522 h 4476587"/>
                <a:gd name="connsiteX150" fmla="*/ 1812651 w 5185727"/>
                <a:gd name="connsiteY150" fmla="*/ 4039899 h 4476587"/>
                <a:gd name="connsiteX151" fmla="*/ 1830453 w 5185727"/>
                <a:gd name="connsiteY151" fmla="*/ 4029653 h 4476587"/>
                <a:gd name="connsiteX152" fmla="*/ 1880649 w 5185727"/>
                <a:gd name="connsiteY152" fmla="*/ 4007506 h 4476587"/>
                <a:gd name="connsiteX153" fmla="*/ 1915403 w 5185727"/>
                <a:gd name="connsiteY153" fmla="*/ 4050524 h 4476587"/>
                <a:gd name="connsiteX154" fmla="*/ 1883435 w 5185727"/>
                <a:gd name="connsiteY154" fmla="*/ 4094581 h 4476587"/>
                <a:gd name="connsiteX155" fmla="*/ 1830878 w 5185727"/>
                <a:gd name="connsiteY155" fmla="*/ 4074135 h 4476587"/>
                <a:gd name="connsiteX156" fmla="*/ 1801413 w 5185727"/>
                <a:gd name="connsiteY156" fmla="*/ 4070121 h 4476587"/>
                <a:gd name="connsiteX157" fmla="*/ 1798627 w 5185727"/>
                <a:gd name="connsiteY157" fmla="*/ 4073049 h 4476587"/>
                <a:gd name="connsiteX158" fmla="*/ 1722649 w 5185727"/>
                <a:gd name="connsiteY158" fmla="*/ 4105536 h 4476587"/>
                <a:gd name="connsiteX159" fmla="*/ 1512471 w 5185727"/>
                <a:gd name="connsiteY159" fmla="*/ 4105064 h 4476587"/>
                <a:gd name="connsiteX160" fmla="*/ 1491599 w 5185727"/>
                <a:gd name="connsiteY160" fmla="*/ 4095762 h 4476587"/>
                <a:gd name="connsiteX161" fmla="*/ 1259180 w 5185727"/>
                <a:gd name="connsiteY161" fmla="*/ 3834585 h 4476587"/>
                <a:gd name="connsiteX162" fmla="*/ 1259178 w 5185727"/>
                <a:gd name="connsiteY162" fmla="*/ 3834583 h 4476587"/>
                <a:gd name="connsiteX163" fmla="*/ 1252723 w 5185727"/>
                <a:gd name="connsiteY163" fmla="*/ 3831196 h 4476587"/>
                <a:gd name="connsiteX164" fmla="*/ 1245487 w 5185727"/>
                <a:gd name="connsiteY164" fmla="*/ 3831562 h 4476587"/>
                <a:gd name="connsiteX165" fmla="*/ 1156532 w 5185727"/>
                <a:gd name="connsiteY165" fmla="*/ 3831845 h 4476587"/>
                <a:gd name="connsiteX166" fmla="*/ 1139958 w 5185727"/>
                <a:gd name="connsiteY166" fmla="*/ 3814515 h 4476587"/>
                <a:gd name="connsiteX167" fmla="*/ 1140147 w 5185727"/>
                <a:gd name="connsiteY167" fmla="*/ 3806440 h 4476587"/>
                <a:gd name="connsiteX168" fmla="*/ 1245307 w 5185727"/>
                <a:gd name="connsiteY168" fmla="*/ 3765124 h 4476587"/>
                <a:gd name="connsiteX169" fmla="*/ 1248366 w 5185727"/>
                <a:gd name="connsiteY169" fmla="*/ 3765194 h 4476587"/>
                <a:gd name="connsiteX170" fmla="*/ 1256172 w 5185727"/>
                <a:gd name="connsiteY170" fmla="*/ 3768922 h 4476587"/>
                <a:gd name="connsiteX171" fmla="*/ 1248384 w 5185727"/>
                <a:gd name="connsiteY171" fmla="*/ 3765194 h 4476587"/>
                <a:gd name="connsiteX172" fmla="*/ 1149740 w 5185727"/>
                <a:gd name="connsiteY172" fmla="*/ 3759315 h 4476587"/>
                <a:gd name="connsiteX173" fmla="*/ 1152039 w 5185727"/>
                <a:gd name="connsiteY173" fmla="*/ 3762844 h 4476587"/>
                <a:gd name="connsiteX174" fmla="*/ 1173743 w 5185727"/>
                <a:gd name="connsiteY174" fmla="*/ 3765108 h 4476587"/>
                <a:gd name="connsiteX175" fmla="*/ 1152040 w 5185727"/>
                <a:gd name="connsiteY175" fmla="*/ 3762827 h 4476587"/>
                <a:gd name="connsiteX176" fmla="*/ 1205065 w 5185727"/>
                <a:gd name="connsiteY176" fmla="*/ 3674413 h 4476587"/>
                <a:gd name="connsiteX177" fmla="*/ 1192031 w 5185727"/>
                <a:gd name="connsiteY177" fmla="*/ 3680505 h 4476587"/>
                <a:gd name="connsiteX178" fmla="*/ 1153320 w 5185727"/>
                <a:gd name="connsiteY178" fmla="*/ 3680599 h 4476587"/>
                <a:gd name="connsiteX179" fmla="*/ 1142838 w 5185727"/>
                <a:gd name="connsiteY179" fmla="*/ 3691554 h 4476587"/>
                <a:gd name="connsiteX180" fmla="*/ 1140052 w 5185727"/>
                <a:gd name="connsiteY180" fmla="*/ 3701517 h 4476587"/>
                <a:gd name="connsiteX181" fmla="*/ 1136509 w 5185727"/>
                <a:gd name="connsiteY181" fmla="*/ 3677483 h 4476587"/>
                <a:gd name="connsiteX182" fmla="*/ 1205065 w 5185727"/>
                <a:gd name="connsiteY182" fmla="*/ 3674413 h 4476587"/>
                <a:gd name="connsiteX183" fmla="*/ 405868 w 5185727"/>
                <a:gd name="connsiteY183" fmla="*/ 3577090 h 4476587"/>
                <a:gd name="connsiteX184" fmla="*/ 399163 w 5185727"/>
                <a:gd name="connsiteY184" fmla="*/ 3583370 h 4476587"/>
                <a:gd name="connsiteX185" fmla="*/ 404688 w 5185727"/>
                <a:gd name="connsiteY185" fmla="*/ 3590549 h 4476587"/>
                <a:gd name="connsiteX186" fmla="*/ 412526 w 5185727"/>
                <a:gd name="connsiteY186" fmla="*/ 3584127 h 4476587"/>
                <a:gd name="connsiteX187" fmla="*/ 405868 w 5185727"/>
                <a:gd name="connsiteY187" fmla="*/ 3577090 h 4476587"/>
                <a:gd name="connsiteX188" fmla="*/ 2962472 w 5185727"/>
                <a:gd name="connsiteY188" fmla="*/ 3566844 h 4476587"/>
                <a:gd name="connsiteX189" fmla="*/ 2955625 w 5185727"/>
                <a:gd name="connsiteY189" fmla="*/ 3573596 h 4476587"/>
                <a:gd name="connsiteX190" fmla="*/ 2963321 w 5185727"/>
                <a:gd name="connsiteY190" fmla="*/ 3580727 h 4476587"/>
                <a:gd name="connsiteX191" fmla="*/ 2969176 w 5185727"/>
                <a:gd name="connsiteY191" fmla="*/ 3573408 h 4476587"/>
                <a:gd name="connsiteX192" fmla="*/ 2962472 w 5185727"/>
                <a:gd name="connsiteY192" fmla="*/ 3566844 h 4476587"/>
                <a:gd name="connsiteX193" fmla="*/ 785850 w 5185727"/>
                <a:gd name="connsiteY193" fmla="*/ 3545784 h 4476587"/>
                <a:gd name="connsiteX194" fmla="*/ 778625 w 5185727"/>
                <a:gd name="connsiteY194" fmla="*/ 3551781 h 4476587"/>
                <a:gd name="connsiteX195" fmla="*/ 784481 w 5185727"/>
                <a:gd name="connsiteY195" fmla="*/ 3559525 h 4476587"/>
                <a:gd name="connsiteX196" fmla="*/ 792131 w 5185727"/>
                <a:gd name="connsiteY196" fmla="*/ 3553056 h 4476587"/>
                <a:gd name="connsiteX197" fmla="*/ 785850 w 5185727"/>
                <a:gd name="connsiteY197" fmla="*/ 3545784 h 4476587"/>
                <a:gd name="connsiteX198" fmla="*/ 409439 w 5185727"/>
                <a:gd name="connsiteY198" fmla="*/ 3538329 h 4476587"/>
                <a:gd name="connsiteX199" fmla="*/ 440576 w 5185727"/>
                <a:gd name="connsiteY199" fmla="*/ 3556172 h 4476587"/>
                <a:gd name="connsiteX200" fmla="*/ 432690 w 5185727"/>
                <a:gd name="connsiteY200" fmla="*/ 3619966 h 4476587"/>
                <a:gd name="connsiteX201" fmla="*/ 369130 w 5185727"/>
                <a:gd name="connsiteY201" fmla="*/ 3610853 h 4476587"/>
                <a:gd name="connsiteX202" fmla="*/ 349676 w 5185727"/>
                <a:gd name="connsiteY202" fmla="*/ 3601362 h 4476587"/>
                <a:gd name="connsiteX203" fmla="*/ 289279 w 5185727"/>
                <a:gd name="connsiteY203" fmla="*/ 3605612 h 4476587"/>
                <a:gd name="connsiteX204" fmla="*/ 282857 w 5185727"/>
                <a:gd name="connsiteY204" fmla="*/ 3604196 h 4476587"/>
                <a:gd name="connsiteX205" fmla="*/ 261466 w 5185727"/>
                <a:gd name="connsiteY205" fmla="*/ 3593854 h 4476587"/>
                <a:gd name="connsiteX206" fmla="*/ 266520 w 5185727"/>
                <a:gd name="connsiteY206" fmla="*/ 3568213 h 4476587"/>
                <a:gd name="connsiteX207" fmla="*/ 337729 w 5185727"/>
                <a:gd name="connsiteY207" fmla="*/ 3562972 h 4476587"/>
                <a:gd name="connsiteX208" fmla="*/ 377347 w 5185727"/>
                <a:gd name="connsiteY208" fmla="*/ 3549278 h 4476587"/>
                <a:gd name="connsiteX209" fmla="*/ 409439 w 5185727"/>
                <a:gd name="connsiteY209" fmla="*/ 3538329 h 4476587"/>
                <a:gd name="connsiteX210" fmla="*/ 886867 w 5185727"/>
                <a:gd name="connsiteY210" fmla="*/ 3499337 h 4476587"/>
                <a:gd name="connsiteX211" fmla="*/ 902626 w 5185727"/>
                <a:gd name="connsiteY211" fmla="*/ 3500311 h 4476587"/>
                <a:gd name="connsiteX212" fmla="*/ 1230705 w 5185727"/>
                <a:gd name="connsiteY212" fmla="*/ 3500122 h 4476587"/>
                <a:gd name="connsiteX213" fmla="*/ 1251341 w 5185727"/>
                <a:gd name="connsiteY213" fmla="*/ 3509282 h 4476587"/>
                <a:gd name="connsiteX214" fmla="*/ 1282459 w 5185727"/>
                <a:gd name="connsiteY214" fmla="*/ 3595271 h 4476587"/>
                <a:gd name="connsiteX215" fmla="*/ 1282270 w 5185727"/>
                <a:gd name="connsiteY215" fmla="*/ 3649433 h 4476587"/>
                <a:gd name="connsiteX216" fmla="*/ 1271835 w 5185727"/>
                <a:gd name="connsiteY216" fmla="*/ 3667424 h 4476587"/>
                <a:gd name="connsiteX217" fmla="*/ 1140099 w 5185727"/>
                <a:gd name="connsiteY217" fmla="*/ 3701565 h 4476587"/>
                <a:gd name="connsiteX218" fmla="*/ 1142885 w 5185727"/>
                <a:gd name="connsiteY218" fmla="*/ 3691601 h 4476587"/>
                <a:gd name="connsiteX219" fmla="*/ 1153368 w 5185727"/>
                <a:gd name="connsiteY219" fmla="*/ 3680646 h 4476587"/>
                <a:gd name="connsiteX220" fmla="*/ 1192080 w 5185727"/>
                <a:gd name="connsiteY220" fmla="*/ 3680551 h 4476587"/>
                <a:gd name="connsiteX221" fmla="*/ 1205207 w 5185727"/>
                <a:gd name="connsiteY221" fmla="*/ 3674460 h 4476587"/>
                <a:gd name="connsiteX222" fmla="*/ 1249783 w 5185727"/>
                <a:gd name="connsiteY222" fmla="*/ 3649103 h 4476587"/>
                <a:gd name="connsiteX223" fmla="*/ 1256205 w 5185727"/>
                <a:gd name="connsiteY223" fmla="*/ 3636967 h 4476587"/>
                <a:gd name="connsiteX224" fmla="*/ 1256016 w 5185727"/>
                <a:gd name="connsiteY224" fmla="*/ 3566466 h 4476587"/>
                <a:gd name="connsiteX225" fmla="*/ 1216115 w 5185727"/>
                <a:gd name="connsiteY225" fmla="*/ 3526990 h 4476587"/>
                <a:gd name="connsiteX226" fmla="*/ 913771 w 5185727"/>
                <a:gd name="connsiteY226" fmla="*/ 3526754 h 4476587"/>
                <a:gd name="connsiteX227" fmla="*/ 897998 w 5185727"/>
                <a:gd name="connsiteY227" fmla="*/ 3541912 h 4476587"/>
                <a:gd name="connsiteX228" fmla="*/ 872783 w 5185727"/>
                <a:gd name="connsiteY228" fmla="*/ 3567127 h 4476587"/>
                <a:gd name="connsiteX229" fmla="*/ 856492 w 5185727"/>
                <a:gd name="connsiteY229" fmla="*/ 3567081 h 4476587"/>
                <a:gd name="connsiteX230" fmla="*/ 816780 w 5185727"/>
                <a:gd name="connsiteY230" fmla="*/ 3583135 h 4476587"/>
                <a:gd name="connsiteX231" fmla="*/ 751473 w 5185727"/>
                <a:gd name="connsiteY231" fmla="*/ 3582711 h 4476587"/>
                <a:gd name="connsiteX232" fmla="*/ 756195 w 5185727"/>
                <a:gd name="connsiteY232" fmla="*/ 3517310 h 4476587"/>
                <a:gd name="connsiteX233" fmla="*/ 822257 w 5185727"/>
                <a:gd name="connsiteY233" fmla="*/ 3527463 h 4476587"/>
                <a:gd name="connsiteX234" fmla="*/ 848842 w 5185727"/>
                <a:gd name="connsiteY234" fmla="*/ 3540732 h 4476587"/>
                <a:gd name="connsiteX235" fmla="*/ 861025 w 5185727"/>
                <a:gd name="connsiteY235" fmla="*/ 3540778 h 4476587"/>
                <a:gd name="connsiteX236" fmla="*/ 871602 w 5185727"/>
                <a:gd name="connsiteY236" fmla="*/ 3530248 h 4476587"/>
                <a:gd name="connsiteX237" fmla="*/ 873727 w 5185727"/>
                <a:gd name="connsiteY237" fmla="*/ 3502011 h 4476587"/>
                <a:gd name="connsiteX238" fmla="*/ 886867 w 5185727"/>
                <a:gd name="connsiteY238" fmla="*/ 3499337 h 4476587"/>
                <a:gd name="connsiteX239" fmla="*/ 2000496 w 5185727"/>
                <a:gd name="connsiteY239" fmla="*/ 3494974 h 4476587"/>
                <a:gd name="connsiteX240" fmla="*/ 2000496 w 5185727"/>
                <a:gd name="connsiteY240" fmla="*/ 3494995 h 4476587"/>
                <a:gd name="connsiteX241" fmla="*/ 2003322 w 5185727"/>
                <a:gd name="connsiteY241" fmla="*/ 3531990 h 4476587"/>
                <a:gd name="connsiteX242" fmla="*/ 2002290 w 5185727"/>
                <a:gd name="connsiteY242" fmla="*/ 3569091 h 4476587"/>
                <a:gd name="connsiteX243" fmla="*/ 2002290 w 5185727"/>
                <a:gd name="connsiteY243" fmla="*/ 3569110 h 4476587"/>
                <a:gd name="connsiteX244" fmla="*/ 2000496 w 5185727"/>
                <a:gd name="connsiteY244" fmla="*/ 3494974 h 4476587"/>
                <a:gd name="connsiteX245" fmla="*/ 3001995 w 5185727"/>
                <a:gd name="connsiteY245" fmla="*/ 3456442 h 4476587"/>
                <a:gd name="connsiteX246" fmla="*/ 2995620 w 5185727"/>
                <a:gd name="connsiteY246" fmla="*/ 3463384 h 4476587"/>
                <a:gd name="connsiteX247" fmla="*/ 3002514 w 5185727"/>
                <a:gd name="connsiteY247" fmla="*/ 3470041 h 4476587"/>
                <a:gd name="connsiteX248" fmla="*/ 3009409 w 5185727"/>
                <a:gd name="connsiteY248" fmla="*/ 3462723 h 4476587"/>
                <a:gd name="connsiteX249" fmla="*/ 3001995 w 5185727"/>
                <a:gd name="connsiteY249" fmla="*/ 3456442 h 4476587"/>
                <a:gd name="connsiteX250" fmla="*/ 674316 w 5185727"/>
                <a:gd name="connsiteY250" fmla="*/ 3450588 h 4476587"/>
                <a:gd name="connsiteX251" fmla="*/ 667657 w 5185727"/>
                <a:gd name="connsiteY251" fmla="*/ 3457671 h 4476587"/>
                <a:gd name="connsiteX252" fmla="*/ 674126 w 5185727"/>
                <a:gd name="connsiteY252" fmla="*/ 3464423 h 4476587"/>
                <a:gd name="connsiteX253" fmla="*/ 681209 w 5185727"/>
                <a:gd name="connsiteY253" fmla="*/ 3456678 h 4476587"/>
                <a:gd name="connsiteX254" fmla="*/ 674316 w 5185727"/>
                <a:gd name="connsiteY254" fmla="*/ 3450588 h 4476587"/>
                <a:gd name="connsiteX255" fmla="*/ 563491 w 5185727"/>
                <a:gd name="connsiteY255" fmla="*/ 3437838 h 4476587"/>
                <a:gd name="connsiteX256" fmla="*/ 576005 w 5185727"/>
                <a:gd name="connsiteY256" fmla="*/ 3450540 h 4476587"/>
                <a:gd name="connsiteX257" fmla="*/ 575533 w 5185727"/>
                <a:gd name="connsiteY257" fmla="*/ 3629412 h 4476587"/>
                <a:gd name="connsiteX258" fmla="*/ 587291 w 5185727"/>
                <a:gd name="connsiteY258" fmla="*/ 3641500 h 4476587"/>
                <a:gd name="connsiteX259" fmla="*/ 694340 w 5185727"/>
                <a:gd name="connsiteY259" fmla="*/ 3641029 h 4476587"/>
                <a:gd name="connsiteX260" fmla="*/ 705532 w 5185727"/>
                <a:gd name="connsiteY260" fmla="*/ 3652408 h 4476587"/>
                <a:gd name="connsiteX261" fmla="*/ 705154 w 5185727"/>
                <a:gd name="connsiteY261" fmla="*/ 3718800 h 4476587"/>
                <a:gd name="connsiteX262" fmla="*/ 715071 w 5185727"/>
                <a:gd name="connsiteY262" fmla="*/ 3728622 h 4476587"/>
                <a:gd name="connsiteX263" fmla="*/ 746426 w 5185727"/>
                <a:gd name="connsiteY263" fmla="*/ 3699865 h 4476587"/>
                <a:gd name="connsiteX264" fmla="*/ 811779 w 5185727"/>
                <a:gd name="connsiteY264" fmla="*/ 3636543 h 4476587"/>
                <a:gd name="connsiteX265" fmla="*/ 944563 w 5185727"/>
                <a:gd name="connsiteY265" fmla="*/ 3636684 h 4476587"/>
                <a:gd name="connsiteX266" fmla="*/ 945680 w 5185727"/>
                <a:gd name="connsiteY266" fmla="*/ 3644559 h 4476587"/>
                <a:gd name="connsiteX267" fmla="*/ 945681 w 5185727"/>
                <a:gd name="connsiteY267" fmla="*/ 3644547 h 4476587"/>
                <a:gd name="connsiteX268" fmla="*/ 944560 w 5185727"/>
                <a:gd name="connsiteY268" fmla="*/ 3636637 h 4476587"/>
                <a:gd name="connsiteX269" fmla="*/ 949046 w 5185727"/>
                <a:gd name="connsiteY269" fmla="*/ 3648395 h 4476587"/>
                <a:gd name="connsiteX270" fmla="*/ 949046 w 5185727"/>
                <a:gd name="connsiteY270" fmla="*/ 3895594 h 4476587"/>
                <a:gd name="connsiteX271" fmla="*/ 947312 w 5185727"/>
                <a:gd name="connsiteY271" fmla="*/ 3904736 h 4476587"/>
                <a:gd name="connsiteX272" fmla="*/ 947349 w 5185727"/>
                <a:gd name="connsiteY272" fmla="*/ 3904944 h 4476587"/>
                <a:gd name="connsiteX273" fmla="*/ 857913 w 5185727"/>
                <a:gd name="connsiteY273" fmla="*/ 3905558 h 4476587"/>
                <a:gd name="connsiteX274" fmla="*/ 846721 w 5185727"/>
                <a:gd name="connsiteY274" fmla="*/ 3916938 h 4476587"/>
                <a:gd name="connsiteX275" fmla="*/ 846911 w 5185727"/>
                <a:gd name="connsiteY275" fmla="*/ 3942673 h 4476587"/>
                <a:gd name="connsiteX276" fmla="*/ 859896 w 5185727"/>
                <a:gd name="connsiteY276" fmla="*/ 3982433 h 4476587"/>
                <a:gd name="connsiteX277" fmla="*/ 851774 w 5185727"/>
                <a:gd name="connsiteY277" fmla="*/ 4045613 h 4476587"/>
                <a:gd name="connsiteX278" fmla="*/ 788876 w 5185727"/>
                <a:gd name="connsiteY278" fmla="*/ 4037162 h 4476587"/>
                <a:gd name="connsiteX279" fmla="*/ 797423 w 5185727"/>
                <a:gd name="connsiteY279" fmla="*/ 3973650 h 4476587"/>
                <a:gd name="connsiteX280" fmla="*/ 807008 w 5185727"/>
                <a:gd name="connsiteY280" fmla="*/ 3953723 h 4476587"/>
                <a:gd name="connsiteX281" fmla="*/ 806820 w 5185727"/>
                <a:gd name="connsiteY281" fmla="*/ 3942909 h 4476587"/>
                <a:gd name="connsiteX282" fmla="*/ 780754 w 5185727"/>
                <a:gd name="connsiteY282" fmla="*/ 3897199 h 4476587"/>
                <a:gd name="connsiteX283" fmla="*/ 774002 w 5185727"/>
                <a:gd name="connsiteY283" fmla="*/ 3892950 h 4476587"/>
                <a:gd name="connsiteX284" fmla="*/ 728198 w 5185727"/>
                <a:gd name="connsiteY284" fmla="*/ 3878075 h 4476587"/>
                <a:gd name="connsiteX285" fmla="*/ 576288 w 5185727"/>
                <a:gd name="connsiteY285" fmla="*/ 3878311 h 4476587"/>
                <a:gd name="connsiteX286" fmla="*/ 564861 w 5185727"/>
                <a:gd name="connsiteY286" fmla="*/ 3867215 h 4476587"/>
                <a:gd name="connsiteX287" fmla="*/ 565239 w 5185727"/>
                <a:gd name="connsiteY287" fmla="*/ 3825188 h 4476587"/>
                <a:gd name="connsiteX288" fmla="*/ 555606 w 5185727"/>
                <a:gd name="connsiteY288" fmla="*/ 3815131 h 4476587"/>
                <a:gd name="connsiteX289" fmla="*/ 462062 w 5185727"/>
                <a:gd name="connsiteY289" fmla="*/ 3815696 h 4476587"/>
                <a:gd name="connsiteX290" fmla="*/ 432170 w 5185727"/>
                <a:gd name="connsiteY290" fmla="*/ 3786325 h 4476587"/>
                <a:gd name="connsiteX291" fmla="*/ 452192 w 5185727"/>
                <a:gd name="connsiteY291" fmla="*/ 3771262 h 4476587"/>
                <a:gd name="connsiteX292" fmla="*/ 479250 w 5185727"/>
                <a:gd name="connsiteY292" fmla="*/ 3770318 h 4476587"/>
                <a:gd name="connsiteX293" fmla="*/ 586346 w 5185727"/>
                <a:gd name="connsiteY293" fmla="*/ 3770365 h 4476587"/>
                <a:gd name="connsiteX294" fmla="*/ 609768 w 5185727"/>
                <a:gd name="connsiteY294" fmla="*/ 3794165 h 4476587"/>
                <a:gd name="connsiteX295" fmla="*/ 609910 w 5185727"/>
                <a:gd name="connsiteY295" fmla="*/ 3822639 h 4476587"/>
                <a:gd name="connsiteX296" fmla="*/ 621998 w 5185727"/>
                <a:gd name="connsiteY296" fmla="*/ 3835293 h 4476587"/>
                <a:gd name="connsiteX297" fmla="*/ 730464 w 5185727"/>
                <a:gd name="connsiteY297" fmla="*/ 3835246 h 4476587"/>
                <a:gd name="connsiteX298" fmla="*/ 742222 w 5185727"/>
                <a:gd name="connsiteY298" fmla="*/ 3823819 h 4476587"/>
                <a:gd name="connsiteX299" fmla="*/ 742270 w 5185727"/>
                <a:gd name="connsiteY299" fmla="*/ 3785854 h 4476587"/>
                <a:gd name="connsiteX300" fmla="*/ 729850 w 5185727"/>
                <a:gd name="connsiteY300" fmla="*/ 3773529 h 4476587"/>
                <a:gd name="connsiteX301" fmla="*/ 681025 w 5185727"/>
                <a:gd name="connsiteY301" fmla="*/ 3773293 h 4476587"/>
                <a:gd name="connsiteX302" fmla="*/ 661050 w 5185727"/>
                <a:gd name="connsiteY302" fmla="*/ 3752988 h 4476587"/>
                <a:gd name="connsiteX303" fmla="*/ 660907 w 5185727"/>
                <a:gd name="connsiteY303" fmla="*/ 3706901 h 4476587"/>
                <a:gd name="connsiteX304" fmla="*/ 638525 w 5185727"/>
                <a:gd name="connsiteY304" fmla="*/ 3683905 h 4476587"/>
                <a:gd name="connsiteX305" fmla="*/ 554472 w 5185727"/>
                <a:gd name="connsiteY305" fmla="*/ 3683811 h 4476587"/>
                <a:gd name="connsiteX306" fmla="*/ 533317 w 5185727"/>
                <a:gd name="connsiteY306" fmla="*/ 3661947 h 4476587"/>
                <a:gd name="connsiteX307" fmla="*/ 533365 w 5185727"/>
                <a:gd name="connsiteY307" fmla="*/ 3510133 h 4476587"/>
                <a:gd name="connsiteX308" fmla="*/ 506969 w 5185727"/>
                <a:gd name="connsiteY308" fmla="*/ 3483123 h 4476587"/>
                <a:gd name="connsiteX309" fmla="*/ 245318 w 5185727"/>
                <a:gd name="connsiteY309" fmla="*/ 3483075 h 4476587"/>
                <a:gd name="connsiteX310" fmla="*/ 222888 w 5185727"/>
                <a:gd name="connsiteY310" fmla="*/ 3479771 h 4476587"/>
                <a:gd name="connsiteX311" fmla="*/ 209901 w 5185727"/>
                <a:gd name="connsiteY311" fmla="*/ 3446008 h 4476587"/>
                <a:gd name="connsiteX312" fmla="*/ 227468 w 5185727"/>
                <a:gd name="connsiteY312" fmla="*/ 3440483 h 4476587"/>
                <a:gd name="connsiteX313" fmla="*/ 563491 w 5185727"/>
                <a:gd name="connsiteY313" fmla="*/ 3437838 h 4476587"/>
                <a:gd name="connsiteX314" fmla="*/ 662935 w 5185727"/>
                <a:gd name="connsiteY314" fmla="*/ 3413567 h 4476587"/>
                <a:gd name="connsiteX315" fmla="*/ 713461 w 5185727"/>
                <a:gd name="connsiteY315" fmla="*/ 3435477 h 4476587"/>
                <a:gd name="connsiteX316" fmla="*/ 731783 w 5185727"/>
                <a:gd name="connsiteY316" fmla="*/ 3444496 h 4476587"/>
                <a:gd name="connsiteX317" fmla="*/ 1247091 w 5185727"/>
                <a:gd name="connsiteY317" fmla="*/ 3444260 h 4476587"/>
                <a:gd name="connsiteX318" fmla="*/ 1271126 w 5185727"/>
                <a:gd name="connsiteY318" fmla="*/ 3455262 h 4476587"/>
                <a:gd name="connsiteX319" fmla="*/ 1334354 w 5185727"/>
                <a:gd name="connsiteY319" fmla="*/ 3529540 h 4476587"/>
                <a:gd name="connsiteX320" fmla="*/ 1341249 w 5185727"/>
                <a:gd name="connsiteY320" fmla="*/ 3547625 h 4476587"/>
                <a:gd name="connsiteX321" fmla="*/ 1341249 w 5185727"/>
                <a:gd name="connsiteY321" fmla="*/ 3700856 h 4476587"/>
                <a:gd name="connsiteX322" fmla="*/ 1332796 w 5185727"/>
                <a:gd name="connsiteY322" fmla="*/ 3717430 h 4476587"/>
                <a:gd name="connsiteX323" fmla="*/ 1256818 w 5185727"/>
                <a:gd name="connsiteY323" fmla="*/ 3769231 h 4476587"/>
                <a:gd name="connsiteX324" fmla="*/ 1256817 w 5185727"/>
                <a:gd name="connsiteY324" fmla="*/ 3769231 h 4476587"/>
                <a:gd name="connsiteX325" fmla="*/ 1158184 w 5185727"/>
                <a:gd name="connsiteY325" fmla="*/ 3769325 h 4476587"/>
                <a:gd name="connsiteX326" fmla="*/ 1140004 w 5185727"/>
                <a:gd name="connsiteY326" fmla="*/ 3751193 h 4476587"/>
                <a:gd name="connsiteX327" fmla="*/ 1140051 w 5185727"/>
                <a:gd name="connsiteY327" fmla="*/ 3744515 h 4476587"/>
                <a:gd name="connsiteX328" fmla="*/ 1139910 w 5185727"/>
                <a:gd name="connsiteY328" fmla="*/ 3744299 h 4476587"/>
                <a:gd name="connsiteX329" fmla="*/ 1237552 w 5185727"/>
                <a:gd name="connsiteY329" fmla="*/ 3744534 h 4476587"/>
                <a:gd name="connsiteX330" fmla="*/ 1251435 w 5185727"/>
                <a:gd name="connsiteY330" fmla="*/ 3740663 h 4476587"/>
                <a:gd name="connsiteX331" fmla="*/ 1307156 w 5185727"/>
                <a:gd name="connsiteY331" fmla="*/ 3702320 h 4476587"/>
                <a:gd name="connsiteX332" fmla="*/ 1314711 w 5185727"/>
                <a:gd name="connsiteY332" fmla="*/ 3687870 h 4476587"/>
                <a:gd name="connsiteX333" fmla="*/ 1314663 w 5185727"/>
                <a:gd name="connsiteY333" fmla="*/ 3556314 h 4476587"/>
                <a:gd name="connsiteX334" fmla="*/ 1309705 w 5185727"/>
                <a:gd name="connsiteY334" fmla="*/ 3541439 h 4476587"/>
                <a:gd name="connsiteX335" fmla="*/ 1254977 w 5185727"/>
                <a:gd name="connsiteY335" fmla="*/ 3477739 h 4476587"/>
                <a:gd name="connsiteX336" fmla="*/ 1238733 w 5185727"/>
                <a:gd name="connsiteY336" fmla="*/ 3470798 h 4476587"/>
                <a:gd name="connsiteX337" fmla="*/ 728807 w 5185727"/>
                <a:gd name="connsiteY337" fmla="*/ 3470750 h 4476587"/>
                <a:gd name="connsiteX338" fmla="*/ 713272 w 5185727"/>
                <a:gd name="connsiteY338" fmla="*/ 3479628 h 4476587"/>
                <a:gd name="connsiteX339" fmla="*/ 659865 w 5185727"/>
                <a:gd name="connsiteY339" fmla="*/ 3500452 h 4476587"/>
                <a:gd name="connsiteX340" fmla="*/ 629314 w 5185727"/>
                <a:gd name="connsiteY340" fmla="*/ 3459181 h 4476587"/>
                <a:gd name="connsiteX341" fmla="*/ 662935 w 5185727"/>
                <a:gd name="connsiteY341" fmla="*/ 3413567 h 4476587"/>
                <a:gd name="connsiteX342" fmla="*/ 1022571 w 5185727"/>
                <a:gd name="connsiteY342" fmla="*/ 3355534 h 4476587"/>
                <a:gd name="connsiteX343" fmla="*/ 1015582 w 5185727"/>
                <a:gd name="connsiteY343" fmla="*/ 3362097 h 4476587"/>
                <a:gd name="connsiteX344" fmla="*/ 1023279 w 5185727"/>
                <a:gd name="connsiteY344" fmla="*/ 3369369 h 4476587"/>
                <a:gd name="connsiteX345" fmla="*/ 1029229 w 5185727"/>
                <a:gd name="connsiteY345" fmla="*/ 3362097 h 4476587"/>
                <a:gd name="connsiteX346" fmla="*/ 1022571 w 5185727"/>
                <a:gd name="connsiteY346" fmla="*/ 3355534 h 4476587"/>
                <a:gd name="connsiteX347" fmla="*/ 769940 w 5185727"/>
                <a:gd name="connsiteY347" fmla="*/ 3324178 h 4476587"/>
                <a:gd name="connsiteX348" fmla="*/ 762762 w 5185727"/>
                <a:gd name="connsiteY348" fmla="*/ 3330270 h 4476587"/>
                <a:gd name="connsiteX349" fmla="*/ 768666 w 5185727"/>
                <a:gd name="connsiteY349" fmla="*/ 3337589 h 4476587"/>
                <a:gd name="connsiteX350" fmla="*/ 776125 w 5185727"/>
                <a:gd name="connsiteY350" fmla="*/ 3331261 h 4476587"/>
                <a:gd name="connsiteX351" fmla="*/ 769940 w 5185727"/>
                <a:gd name="connsiteY351" fmla="*/ 3324178 h 4476587"/>
                <a:gd name="connsiteX352" fmla="*/ 2781710 w 5185727"/>
                <a:gd name="connsiteY352" fmla="*/ 3321674 h 4476587"/>
                <a:gd name="connsiteX353" fmla="*/ 2773777 w 5185727"/>
                <a:gd name="connsiteY353" fmla="*/ 3327058 h 4476587"/>
                <a:gd name="connsiteX354" fmla="*/ 2779066 w 5185727"/>
                <a:gd name="connsiteY354" fmla="*/ 3334849 h 4476587"/>
                <a:gd name="connsiteX355" fmla="*/ 2787046 w 5185727"/>
                <a:gd name="connsiteY355" fmla="*/ 3329560 h 4476587"/>
                <a:gd name="connsiteX356" fmla="*/ 2781710 w 5185727"/>
                <a:gd name="connsiteY356" fmla="*/ 3321674 h 4476587"/>
                <a:gd name="connsiteX357" fmla="*/ 2590940 w 5185727"/>
                <a:gd name="connsiteY357" fmla="*/ 3321580 h 4476587"/>
                <a:gd name="connsiteX358" fmla="*/ 2583715 w 5185727"/>
                <a:gd name="connsiteY358" fmla="*/ 3327766 h 4476587"/>
                <a:gd name="connsiteX359" fmla="*/ 2589853 w 5185727"/>
                <a:gd name="connsiteY359" fmla="*/ 3334897 h 4476587"/>
                <a:gd name="connsiteX360" fmla="*/ 2597220 w 5185727"/>
                <a:gd name="connsiteY360" fmla="*/ 3328333 h 4476587"/>
                <a:gd name="connsiteX361" fmla="*/ 2590940 w 5185727"/>
                <a:gd name="connsiteY361" fmla="*/ 3321580 h 4476587"/>
                <a:gd name="connsiteX362" fmla="*/ 2592084 w 5185727"/>
                <a:gd name="connsiteY362" fmla="*/ 3282895 h 4476587"/>
                <a:gd name="connsiteX363" fmla="*/ 2623239 w 5185727"/>
                <a:gd name="connsiteY363" fmla="*/ 3297970 h 4476587"/>
                <a:gd name="connsiteX364" fmla="*/ 2648359 w 5185727"/>
                <a:gd name="connsiteY364" fmla="*/ 3308453 h 4476587"/>
                <a:gd name="connsiteX365" fmla="*/ 2729720 w 5185727"/>
                <a:gd name="connsiteY365" fmla="*/ 3308406 h 4476587"/>
                <a:gd name="connsiteX366" fmla="*/ 2744264 w 5185727"/>
                <a:gd name="connsiteY366" fmla="*/ 3301511 h 4476587"/>
                <a:gd name="connsiteX367" fmla="*/ 2810987 w 5185727"/>
                <a:gd name="connsiteY367" fmla="*/ 3294901 h 4476587"/>
                <a:gd name="connsiteX368" fmla="*/ 2811601 w 5185727"/>
                <a:gd name="connsiteY368" fmla="*/ 3361104 h 4476587"/>
                <a:gd name="connsiteX369" fmla="*/ 2744783 w 5185727"/>
                <a:gd name="connsiteY369" fmla="*/ 3355815 h 4476587"/>
                <a:gd name="connsiteX370" fmla="*/ 2729295 w 5185727"/>
                <a:gd name="connsiteY370" fmla="*/ 3348354 h 4476587"/>
                <a:gd name="connsiteX371" fmla="*/ 2684530 w 5185727"/>
                <a:gd name="connsiteY371" fmla="*/ 3348448 h 4476587"/>
                <a:gd name="connsiteX372" fmla="*/ 2656056 w 5185727"/>
                <a:gd name="connsiteY372" fmla="*/ 3348402 h 4476587"/>
                <a:gd name="connsiteX373" fmla="*/ 2619791 w 5185727"/>
                <a:gd name="connsiteY373" fmla="*/ 3361717 h 4476587"/>
                <a:gd name="connsiteX374" fmla="*/ 2557129 w 5185727"/>
                <a:gd name="connsiteY374" fmla="*/ 3358885 h 4476587"/>
                <a:gd name="connsiteX375" fmla="*/ 2559302 w 5185727"/>
                <a:gd name="connsiteY375" fmla="*/ 3295515 h 4476587"/>
                <a:gd name="connsiteX376" fmla="*/ 2592084 w 5185727"/>
                <a:gd name="connsiteY376" fmla="*/ 3282895 h 4476587"/>
                <a:gd name="connsiteX377" fmla="*/ 3144222 w 5185727"/>
                <a:gd name="connsiteY377" fmla="*/ 3277666 h 4476587"/>
                <a:gd name="connsiteX378" fmla="*/ 3137659 w 5185727"/>
                <a:gd name="connsiteY378" fmla="*/ 3284465 h 4476587"/>
                <a:gd name="connsiteX379" fmla="*/ 3144884 w 5185727"/>
                <a:gd name="connsiteY379" fmla="*/ 3291077 h 4476587"/>
                <a:gd name="connsiteX380" fmla="*/ 3151259 w 5185727"/>
                <a:gd name="connsiteY380" fmla="*/ 3283899 h 4476587"/>
                <a:gd name="connsiteX381" fmla="*/ 3144222 w 5185727"/>
                <a:gd name="connsiteY381" fmla="*/ 3277666 h 4476587"/>
                <a:gd name="connsiteX382" fmla="*/ 3683246 w 5185727"/>
                <a:gd name="connsiteY382" fmla="*/ 3276627 h 4476587"/>
                <a:gd name="connsiteX383" fmla="*/ 3676493 w 5185727"/>
                <a:gd name="connsiteY383" fmla="*/ 3283332 h 4476587"/>
                <a:gd name="connsiteX384" fmla="*/ 3682443 w 5185727"/>
                <a:gd name="connsiteY384" fmla="*/ 3290651 h 4476587"/>
                <a:gd name="connsiteX385" fmla="*/ 3690187 w 5185727"/>
                <a:gd name="connsiteY385" fmla="*/ 3283426 h 4476587"/>
                <a:gd name="connsiteX386" fmla="*/ 3683246 w 5185727"/>
                <a:gd name="connsiteY386" fmla="*/ 3276627 h 4476587"/>
                <a:gd name="connsiteX387" fmla="*/ 3687165 w 5185727"/>
                <a:gd name="connsiteY387" fmla="*/ 3238803 h 4476587"/>
                <a:gd name="connsiteX388" fmla="*/ 3726689 w 5185727"/>
                <a:gd name="connsiteY388" fmla="*/ 3272330 h 4476587"/>
                <a:gd name="connsiteX389" fmla="*/ 3728766 w 5185727"/>
                <a:gd name="connsiteY389" fmla="*/ 3275824 h 4476587"/>
                <a:gd name="connsiteX390" fmla="*/ 3682017 w 5185727"/>
                <a:gd name="connsiteY390" fmla="*/ 3329892 h 4476587"/>
                <a:gd name="connsiteX391" fmla="*/ 3645657 w 5185727"/>
                <a:gd name="connsiteY391" fmla="*/ 3309115 h 4476587"/>
                <a:gd name="connsiteX392" fmla="*/ 3636497 w 5185727"/>
                <a:gd name="connsiteY392" fmla="*/ 3305856 h 4476587"/>
                <a:gd name="connsiteX393" fmla="*/ 3190262 w 5185727"/>
                <a:gd name="connsiteY393" fmla="*/ 3305951 h 4476587"/>
                <a:gd name="connsiteX394" fmla="*/ 3178316 w 5185727"/>
                <a:gd name="connsiteY394" fmla="*/ 3314451 h 4476587"/>
                <a:gd name="connsiteX395" fmla="*/ 3128876 w 5185727"/>
                <a:gd name="connsiteY395" fmla="*/ 3326586 h 4476587"/>
                <a:gd name="connsiteX396" fmla="*/ 3099269 w 5185727"/>
                <a:gd name="connsiteY396" fmla="*/ 3286449 h 4476587"/>
                <a:gd name="connsiteX397" fmla="*/ 3124532 w 5185727"/>
                <a:gd name="connsiteY397" fmla="*/ 3243383 h 4476587"/>
                <a:gd name="connsiteX398" fmla="*/ 3181008 w 5185727"/>
                <a:gd name="connsiteY398" fmla="*/ 3257928 h 4476587"/>
                <a:gd name="connsiteX399" fmla="*/ 3199471 w 5185727"/>
                <a:gd name="connsiteY399" fmla="*/ 3267230 h 4476587"/>
                <a:gd name="connsiteX400" fmla="*/ 3629461 w 5185727"/>
                <a:gd name="connsiteY400" fmla="*/ 3266947 h 4476587"/>
                <a:gd name="connsiteX401" fmla="*/ 3644241 w 5185727"/>
                <a:gd name="connsiteY401" fmla="*/ 3261044 h 4476587"/>
                <a:gd name="connsiteX402" fmla="*/ 3687165 w 5185727"/>
                <a:gd name="connsiteY402" fmla="*/ 3238803 h 4476587"/>
                <a:gd name="connsiteX403" fmla="*/ 620299 w 5185727"/>
                <a:gd name="connsiteY403" fmla="*/ 3221380 h 4476587"/>
                <a:gd name="connsiteX404" fmla="*/ 611799 w 5185727"/>
                <a:gd name="connsiteY404" fmla="*/ 3227660 h 4476587"/>
                <a:gd name="connsiteX405" fmla="*/ 617844 w 5185727"/>
                <a:gd name="connsiteY405" fmla="*/ 3234790 h 4476587"/>
                <a:gd name="connsiteX406" fmla="*/ 625871 w 5185727"/>
                <a:gd name="connsiteY406" fmla="*/ 3228510 h 4476587"/>
                <a:gd name="connsiteX407" fmla="*/ 620299 w 5185727"/>
                <a:gd name="connsiteY407" fmla="*/ 3221380 h 4476587"/>
                <a:gd name="connsiteX408" fmla="*/ 1173673 w 5185727"/>
                <a:gd name="connsiteY408" fmla="*/ 3218169 h 4476587"/>
                <a:gd name="connsiteX409" fmla="*/ 1166590 w 5185727"/>
                <a:gd name="connsiteY409" fmla="*/ 3224401 h 4476587"/>
                <a:gd name="connsiteX410" fmla="*/ 1172918 w 5185727"/>
                <a:gd name="connsiteY410" fmla="*/ 3231626 h 4476587"/>
                <a:gd name="connsiteX411" fmla="*/ 1180425 w 5185727"/>
                <a:gd name="connsiteY411" fmla="*/ 3225110 h 4476587"/>
                <a:gd name="connsiteX412" fmla="*/ 1173673 w 5185727"/>
                <a:gd name="connsiteY412" fmla="*/ 3218169 h 4476587"/>
                <a:gd name="connsiteX413" fmla="*/ 890024 w 5185727"/>
                <a:gd name="connsiteY413" fmla="*/ 3189080 h 4476587"/>
                <a:gd name="connsiteX414" fmla="*/ 883365 w 5185727"/>
                <a:gd name="connsiteY414" fmla="*/ 3196116 h 4476587"/>
                <a:gd name="connsiteX415" fmla="*/ 890118 w 5185727"/>
                <a:gd name="connsiteY415" fmla="*/ 3202680 h 4476587"/>
                <a:gd name="connsiteX416" fmla="*/ 897390 w 5185727"/>
                <a:gd name="connsiteY416" fmla="*/ 3196683 h 4476587"/>
                <a:gd name="connsiteX417" fmla="*/ 890024 w 5185727"/>
                <a:gd name="connsiteY417" fmla="*/ 3189080 h 4476587"/>
                <a:gd name="connsiteX418" fmla="*/ 3755115 w 5185727"/>
                <a:gd name="connsiteY418" fmla="*/ 3157772 h 4476587"/>
                <a:gd name="connsiteX419" fmla="*/ 3748977 w 5185727"/>
                <a:gd name="connsiteY419" fmla="*/ 3164855 h 4476587"/>
                <a:gd name="connsiteX420" fmla="*/ 3756012 w 5185727"/>
                <a:gd name="connsiteY420" fmla="*/ 3171655 h 4476587"/>
                <a:gd name="connsiteX421" fmla="*/ 3763001 w 5185727"/>
                <a:gd name="connsiteY421" fmla="*/ 3164572 h 4476587"/>
                <a:gd name="connsiteX422" fmla="*/ 3755115 w 5185727"/>
                <a:gd name="connsiteY422" fmla="*/ 3157772 h 4476587"/>
                <a:gd name="connsiteX423" fmla="*/ 286306 w 5185727"/>
                <a:gd name="connsiteY423" fmla="*/ 3062765 h 4476587"/>
                <a:gd name="connsiteX424" fmla="*/ 279694 w 5185727"/>
                <a:gd name="connsiteY424" fmla="*/ 3069329 h 4476587"/>
                <a:gd name="connsiteX425" fmla="*/ 286352 w 5185727"/>
                <a:gd name="connsiteY425" fmla="*/ 3076837 h 4476587"/>
                <a:gd name="connsiteX426" fmla="*/ 293199 w 5185727"/>
                <a:gd name="connsiteY426" fmla="*/ 3070510 h 4476587"/>
                <a:gd name="connsiteX427" fmla="*/ 286306 w 5185727"/>
                <a:gd name="connsiteY427" fmla="*/ 3062765 h 4476587"/>
                <a:gd name="connsiteX428" fmla="*/ 295678 w 5185727"/>
                <a:gd name="connsiteY428" fmla="*/ 3025172 h 4476587"/>
                <a:gd name="connsiteX429" fmla="*/ 318085 w 5185727"/>
                <a:gd name="connsiteY429" fmla="*/ 3037833 h 4476587"/>
                <a:gd name="connsiteX430" fmla="*/ 341364 w 5185727"/>
                <a:gd name="connsiteY430" fmla="*/ 3047419 h 4476587"/>
                <a:gd name="connsiteX431" fmla="*/ 485153 w 5185727"/>
                <a:gd name="connsiteY431" fmla="*/ 3046994 h 4476587"/>
                <a:gd name="connsiteX432" fmla="*/ 496910 w 5185727"/>
                <a:gd name="connsiteY432" fmla="*/ 3059130 h 4476587"/>
                <a:gd name="connsiteX433" fmla="*/ 496910 w 5185727"/>
                <a:gd name="connsiteY433" fmla="*/ 3269355 h 4476587"/>
                <a:gd name="connsiteX434" fmla="*/ 484681 w 5185727"/>
                <a:gd name="connsiteY434" fmla="*/ 3281065 h 4476587"/>
                <a:gd name="connsiteX435" fmla="*/ 214766 w 5185727"/>
                <a:gd name="connsiteY435" fmla="*/ 3281065 h 4476587"/>
                <a:gd name="connsiteX436" fmla="*/ 192808 w 5185727"/>
                <a:gd name="connsiteY436" fmla="*/ 3272897 h 4476587"/>
                <a:gd name="connsiteX437" fmla="*/ 200128 w 5185727"/>
                <a:gd name="connsiteY437" fmla="*/ 3241825 h 4476587"/>
                <a:gd name="connsiteX438" fmla="*/ 446904 w 5185727"/>
                <a:gd name="connsiteY438" fmla="*/ 3242156 h 4476587"/>
                <a:gd name="connsiteX439" fmla="*/ 456631 w 5185727"/>
                <a:gd name="connsiteY439" fmla="*/ 3232004 h 4476587"/>
                <a:gd name="connsiteX440" fmla="*/ 456679 w 5185727"/>
                <a:gd name="connsiteY440" fmla="*/ 3096387 h 4476587"/>
                <a:gd name="connsiteX441" fmla="*/ 445723 w 5185727"/>
                <a:gd name="connsiteY441" fmla="*/ 3086044 h 4476587"/>
                <a:gd name="connsiteX442" fmla="*/ 338579 w 5185727"/>
                <a:gd name="connsiteY442" fmla="*/ 3086092 h 4476587"/>
                <a:gd name="connsiteX443" fmla="*/ 324507 w 5185727"/>
                <a:gd name="connsiteY443" fmla="*/ 3093601 h 4476587"/>
                <a:gd name="connsiteX444" fmla="*/ 298583 w 5185727"/>
                <a:gd name="connsiteY444" fmla="*/ 3114330 h 4476587"/>
                <a:gd name="connsiteX445" fmla="*/ 257595 w 5185727"/>
                <a:gd name="connsiteY445" fmla="*/ 3108097 h 4476587"/>
                <a:gd name="connsiteX446" fmla="*/ 241256 w 5185727"/>
                <a:gd name="connsiteY446" fmla="*/ 3068337 h 4476587"/>
                <a:gd name="connsiteX447" fmla="*/ 269589 w 5185727"/>
                <a:gd name="connsiteY447" fmla="*/ 3027492 h 4476587"/>
                <a:gd name="connsiteX448" fmla="*/ 295678 w 5185727"/>
                <a:gd name="connsiteY448" fmla="*/ 3025172 h 4476587"/>
                <a:gd name="connsiteX449" fmla="*/ 2404798 w 5185727"/>
                <a:gd name="connsiteY449" fmla="*/ 2988487 h 4476587"/>
                <a:gd name="connsiteX450" fmla="*/ 2398564 w 5185727"/>
                <a:gd name="connsiteY450" fmla="*/ 2995664 h 4476587"/>
                <a:gd name="connsiteX451" fmla="*/ 2405505 w 5185727"/>
                <a:gd name="connsiteY451" fmla="*/ 3001992 h 4476587"/>
                <a:gd name="connsiteX452" fmla="*/ 2412069 w 5185727"/>
                <a:gd name="connsiteY452" fmla="*/ 2995004 h 4476587"/>
                <a:gd name="connsiteX453" fmla="*/ 2404798 w 5185727"/>
                <a:gd name="connsiteY453" fmla="*/ 2988487 h 4476587"/>
                <a:gd name="connsiteX454" fmla="*/ 2668948 w 5185727"/>
                <a:gd name="connsiteY454" fmla="*/ 2982349 h 4476587"/>
                <a:gd name="connsiteX455" fmla="*/ 2662526 w 5185727"/>
                <a:gd name="connsiteY455" fmla="*/ 2989338 h 4476587"/>
                <a:gd name="connsiteX456" fmla="*/ 2669515 w 5185727"/>
                <a:gd name="connsiteY456" fmla="*/ 2995807 h 4476587"/>
                <a:gd name="connsiteX457" fmla="*/ 2675937 w 5185727"/>
                <a:gd name="connsiteY457" fmla="*/ 2988913 h 4476587"/>
                <a:gd name="connsiteX458" fmla="*/ 2668948 w 5185727"/>
                <a:gd name="connsiteY458" fmla="*/ 2982349 h 4476587"/>
                <a:gd name="connsiteX459" fmla="*/ 520002 w 5185727"/>
                <a:gd name="connsiteY459" fmla="*/ 2954867 h 4476587"/>
                <a:gd name="connsiteX460" fmla="*/ 540778 w 5185727"/>
                <a:gd name="connsiteY460" fmla="*/ 2964264 h 4476587"/>
                <a:gd name="connsiteX461" fmla="*/ 637062 w 5185727"/>
                <a:gd name="connsiteY461" fmla="*/ 3069141 h 4476587"/>
                <a:gd name="connsiteX462" fmla="*/ 643295 w 5185727"/>
                <a:gd name="connsiteY462" fmla="*/ 3086046 h 4476587"/>
                <a:gd name="connsiteX463" fmla="*/ 643059 w 5185727"/>
                <a:gd name="connsiteY463" fmla="*/ 3178267 h 4476587"/>
                <a:gd name="connsiteX464" fmla="*/ 650001 w 5185727"/>
                <a:gd name="connsiteY464" fmla="*/ 3195928 h 4476587"/>
                <a:gd name="connsiteX465" fmla="*/ 649150 w 5185727"/>
                <a:gd name="connsiteY465" fmla="*/ 3261943 h 4476587"/>
                <a:gd name="connsiteX466" fmla="*/ 583750 w 5185727"/>
                <a:gd name="connsiteY466" fmla="*/ 3256937 h 4476587"/>
                <a:gd name="connsiteX467" fmla="*/ 594092 w 5185727"/>
                <a:gd name="connsiteY467" fmla="*/ 3190781 h 4476587"/>
                <a:gd name="connsiteX468" fmla="*/ 603111 w 5185727"/>
                <a:gd name="connsiteY468" fmla="*/ 3173451 h 4476587"/>
                <a:gd name="connsiteX469" fmla="*/ 603063 w 5185727"/>
                <a:gd name="connsiteY469" fmla="*/ 3100212 h 4476587"/>
                <a:gd name="connsiteX470" fmla="*/ 596547 w 5185727"/>
                <a:gd name="connsiteY470" fmla="*/ 3083401 h 4476587"/>
                <a:gd name="connsiteX471" fmla="*/ 520238 w 5185727"/>
                <a:gd name="connsiteY471" fmla="*/ 3000671 h 4476587"/>
                <a:gd name="connsiteX472" fmla="*/ 506449 w 5185727"/>
                <a:gd name="connsiteY472" fmla="*/ 2994060 h 4476587"/>
                <a:gd name="connsiteX473" fmla="*/ 79149 w 5185727"/>
                <a:gd name="connsiteY473" fmla="*/ 2994248 h 4476587"/>
                <a:gd name="connsiteX474" fmla="*/ 72727 w 5185727"/>
                <a:gd name="connsiteY474" fmla="*/ 2995760 h 4476587"/>
                <a:gd name="connsiteX475" fmla="*/ 65029 w 5185727"/>
                <a:gd name="connsiteY475" fmla="*/ 2994013 h 4476587"/>
                <a:gd name="connsiteX476" fmla="*/ 42931 w 5185727"/>
                <a:gd name="connsiteY476" fmla="*/ 2982633 h 4476587"/>
                <a:gd name="connsiteX477" fmla="*/ 49730 w 5185727"/>
                <a:gd name="connsiteY477" fmla="*/ 2957605 h 4476587"/>
                <a:gd name="connsiteX478" fmla="*/ 66918 w 5185727"/>
                <a:gd name="connsiteY478" fmla="*/ 2955056 h 4476587"/>
                <a:gd name="connsiteX479" fmla="*/ 520002 w 5185727"/>
                <a:gd name="connsiteY479" fmla="*/ 2954867 h 4476587"/>
                <a:gd name="connsiteX480" fmla="*/ 2401486 w 5185727"/>
                <a:gd name="connsiteY480" fmla="*/ 2950020 h 4476587"/>
                <a:gd name="connsiteX481" fmla="*/ 2436152 w 5185727"/>
                <a:gd name="connsiteY481" fmla="*/ 2962516 h 4476587"/>
                <a:gd name="connsiteX482" fmla="*/ 2434735 w 5185727"/>
                <a:gd name="connsiteY482" fmla="*/ 3029616 h 4476587"/>
                <a:gd name="connsiteX483" fmla="*/ 2369051 w 5185727"/>
                <a:gd name="connsiteY483" fmla="*/ 3022250 h 4476587"/>
                <a:gd name="connsiteX484" fmla="*/ 2353327 w 5185727"/>
                <a:gd name="connsiteY484" fmla="*/ 3014789 h 4476587"/>
                <a:gd name="connsiteX485" fmla="*/ 2048094 w 5185727"/>
                <a:gd name="connsiteY485" fmla="*/ 3014694 h 4476587"/>
                <a:gd name="connsiteX486" fmla="*/ 2031095 w 5185727"/>
                <a:gd name="connsiteY486" fmla="*/ 3024233 h 4476587"/>
                <a:gd name="connsiteX487" fmla="*/ 1958469 w 5185727"/>
                <a:gd name="connsiteY487" fmla="*/ 3147715 h 4476587"/>
                <a:gd name="connsiteX488" fmla="*/ 1940430 w 5185727"/>
                <a:gd name="connsiteY488" fmla="*/ 3158198 h 4476587"/>
                <a:gd name="connsiteX489" fmla="*/ 1760002 w 5185727"/>
                <a:gd name="connsiteY489" fmla="*/ 3157772 h 4476587"/>
                <a:gd name="connsiteX490" fmla="*/ 1751549 w 5185727"/>
                <a:gd name="connsiteY490" fmla="*/ 3170852 h 4476587"/>
                <a:gd name="connsiteX491" fmla="*/ 1764770 w 5185727"/>
                <a:gd name="connsiteY491" fmla="*/ 3200460 h 4476587"/>
                <a:gd name="connsiteX492" fmla="*/ 1799241 w 5185727"/>
                <a:gd name="connsiteY492" fmla="*/ 3202208 h 4476587"/>
                <a:gd name="connsiteX493" fmla="*/ 1960688 w 5185727"/>
                <a:gd name="connsiteY493" fmla="*/ 3202490 h 4476587"/>
                <a:gd name="connsiteX494" fmla="*/ 1977499 w 5185727"/>
                <a:gd name="connsiteY494" fmla="*/ 3191394 h 4476587"/>
                <a:gd name="connsiteX495" fmla="*/ 1991429 w 5185727"/>
                <a:gd name="connsiteY495" fmla="*/ 3156308 h 4476587"/>
                <a:gd name="connsiteX496" fmla="*/ 2008853 w 5185727"/>
                <a:gd name="connsiteY496" fmla="*/ 3144645 h 4476587"/>
                <a:gd name="connsiteX497" fmla="*/ 2455134 w 5185727"/>
                <a:gd name="connsiteY497" fmla="*/ 3144881 h 4476587"/>
                <a:gd name="connsiteX498" fmla="*/ 3700434 w 5185727"/>
                <a:gd name="connsiteY498" fmla="*/ 3145023 h 4476587"/>
                <a:gd name="connsiteX499" fmla="*/ 3721683 w 5185727"/>
                <a:gd name="connsiteY499" fmla="*/ 3135201 h 4476587"/>
                <a:gd name="connsiteX500" fmla="*/ 3787980 w 5185727"/>
                <a:gd name="connsiteY500" fmla="*/ 3131471 h 4476587"/>
                <a:gd name="connsiteX501" fmla="*/ 3768809 w 5185727"/>
                <a:gd name="connsiteY501" fmla="*/ 3208110 h 4476587"/>
                <a:gd name="connsiteX502" fmla="*/ 3723571 w 5185727"/>
                <a:gd name="connsiteY502" fmla="*/ 3200366 h 4476587"/>
                <a:gd name="connsiteX503" fmla="*/ 3687117 w 5185727"/>
                <a:gd name="connsiteY503" fmla="*/ 3187144 h 4476587"/>
                <a:gd name="connsiteX504" fmla="*/ 2052296 w 5185727"/>
                <a:gd name="connsiteY504" fmla="*/ 3187333 h 4476587"/>
                <a:gd name="connsiteX505" fmla="*/ 2038744 w 5185727"/>
                <a:gd name="connsiteY505" fmla="*/ 3187427 h 4476587"/>
                <a:gd name="connsiteX506" fmla="*/ 2020989 w 5185727"/>
                <a:gd name="connsiteY506" fmla="*/ 3199374 h 4476587"/>
                <a:gd name="connsiteX507" fmla="*/ 2009940 w 5185727"/>
                <a:gd name="connsiteY507" fmla="*/ 3227092 h 4476587"/>
                <a:gd name="connsiteX508" fmla="*/ 1980663 w 5185727"/>
                <a:gd name="connsiteY508" fmla="*/ 3247255 h 4476587"/>
                <a:gd name="connsiteX509" fmla="*/ 1802924 w 5185727"/>
                <a:gd name="connsiteY509" fmla="*/ 3247019 h 4476587"/>
                <a:gd name="connsiteX510" fmla="*/ 1789373 w 5185727"/>
                <a:gd name="connsiteY510" fmla="*/ 3247019 h 4476587"/>
                <a:gd name="connsiteX511" fmla="*/ 1776150 w 5185727"/>
                <a:gd name="connsiteY511" fmla="*/ 3259438 h 4476587"/>
                <a:gd name="connsiteX512" fmla="*/ 1789467 w 5185727"/>
                <a:gd name="connsiteY512" fmla="*/ 3273793 h 4476587"/>
                <a:gd name="connsiteX513" fmla="*/ 1945389 w 5185727"/>
                <a:gd name="connsiteY513" fmla="*/ 3271810 h 4476587"/>
                <a:gd name="connsiteX514" fmla="*/ 2005076 w 5185727"/>
                <a:gd name="connsiteY514" fmla="*/ 3271149 h 4476587"/>
                <a:gd name="connsiteX515" fmla="*/ 2140740 w 5185727"/>
                <a:gd name="connsiteY515" fmla="*/ 3271055 h 4476587"/>
                <a:gd name="connsiteX516" fmla="*/ 2270833 w 5185727"/>
                <a:gd name="connsiteY516" fmla="*/ 3268127 h 4476587"/>
                <a:gd name="connsiteX517" fmla="*/ 2306437 w 5185727"/>
                <a:gd name="connsiteY517" fmla="*/ 3283332 h 4476587"/>
                <a:gd name="connsiteX518" fmla="*/ 2437615 w 5185727"/>
                <a:gd name="connsiteY518" fmla="*/ 3424285 h 4476587"/>
                <a:gd name="connsiteX519" fmla="*/ 2458912 w 5185727"/>
                <a:gd name="connsiteY519" fmla="*/ 3433871 h 4476587"/>
                <a:gd name="connsiteX520" fmla="*/ 2462973 w 5185727"/>
                <a:gd name="connsiteY520" fmla="*/ 3433919 h 4476587"/>
                <a:gd name="connsiteX521" fmla="*/ 2845412 w 5185727"/>
                <a:gd name="connsiteY521" fmla="*/ 3436941 h 4476587"/>
                <a:gd name="connsiteX522" fmla="*/ 2937540 w 5185727"/>
                <a:gd name="connsiteY522" fmla="*/ 3439538 h 4476587"/>
                <a:gd name="connsiteX523" fmla="*/ 2967855 w 5185727"/>
                <a:gd name="connsiteY523" fmla="*/ 3428016 h 4476587"/>
                <a:gd name="connsiteX524" fmla="*/ 3037693 w 5185727"/>
                <a:gd name="connsiteY524" fmla="*/ 3432832 h 4476587"/>
                <a:gd name="connsiteX525" fmla="*/ 3019939 w 5185727"/>
                <a:gd name="connsiteY525" fmla="*/ 3505930 h 4476587"/>
                <a:gd name="connsiteX526" fmla="*/ 2969555 w 5185727"/>
                <a:gd name="connsiteY526" fmla="*/ 3498799 h 4476587"/>
                <a:gd name="connsiteX527" fmla="*/ 2931873 w 5185727"/>
                <a:gd name="connsiteY527" fmla="*/ 3485389 h 4476587"/>
                <a:gd name="connsiteX528" fmla="*/ 2831529 w 5185727"/>
                <a:gd name="connsiteY528" fmla="*/ 3485436 h 4476587"/>
                <a:gd name="connsiteX529" fmla="*/ 2443801 w 5185727"/>
                <a:gd name="connsiteY529" fmla="*/ 3482980 h 4476587"/>
                <a:gd name="connsiteX530" fmla="*/ 2415375 w 5185727"/>
                <a:gd name="connsiteY530" fmla="*/ 3470514 h 4476587"/>
                <a:gd name="connsiteX531" fmla="*/ 2281410 w 5185727"/>
                <a:gd name="connsiteY531" fmla="*/ 3326728 h 4476587"/>
                <a:gd name="connsiteX532" fmla="*/ 2259972 w 5185727"/>
                <a:gd name="connsiteY532" fmla="*/ 3317378 h 4476587"/>
                <a:gd name="connsiteX533" fmla="*/ 2074206 w 5185727"/>
                <a:gd name="connsiteY533" fmla="*/ 3318039 h 4476587"/>
                <a:gd name="connsiteX534" fmla="*/ 1870922 w 5185727"/>
                <a:gd name="connsiteY534" fmla="*/ 3319786 h 4476587"/>
                <a:gd name="connsiteX535" fmla="*/ 1782903 w 5185727"/>
                <a:gd name="connsiteY535" fmla="*/ 3322903 h 4476587"/>
                <a:gd name="connsiteX536" fmla="*/ 1766990 w 5185727"/>
                <a:gd name="connsiteY536" fmla="*/ 3334425 h 4476587"/>
                <a:gd name="connsiteX537" fmla="*/ 1764534 w 5185727"/>
                <a:gd name="connsiteY537" fmla="*/ 3342169 h 4476587"/>
                <a:gd name="connsiteX538" fmla="*/ 1782714 w 5185727"/>
                <a:gd name="connsiteY538" fmla="*/ 3366346 h 4476587"/>
                <a:gd name="connsiteX539" fmla="*/ 2204488 w 5185727"/>
                <a:gd name="connsiteY539" fmla="*/ 3366015 h 4476587"/>
                <a:gd name="connsiteX540" fmla="*/ 2246467 w 5185727"/>
                <a:gd name="connsiteY540" fmla="*/ 3385423 h 4476587"/>
                <a:gd name="connsiteX541" fmla="*/ 2337885 w 5185727"/>
                <a:gd name="connsiteY541" fmla="*/ 3483594 h 4476587"/>
                <a:gd name="connsiteX542" fmla="*/ 2385956 w 5185727"/>
                <a:gd name="connsiteY542" fmla="*/ 3535112 h 4476587"/>
                <a:gd name="connsiteX543" fmla="*/ 2418491 w 5185727"/>
                <a:gd name="connsiteY543" fmla="*/ 3548286 h 4476587"/>
                <a:gd name="connsiteX544" fmla="*/ 2899904 w 5185727"/>
                <a:gd name="connsiteY544" fmla="*/ 3548240 h 4476587"/>
                <a:gd name="connsiteX545" fmla="*/ 2931778 w 5185727"/>
                <a:gd name="connsiteY545" fmla="*/ 3536670 h 4476587"/>
                <a:gd name="connsiteX546" fmla="*/ 2992882 w 5185727"/>
                <a:gd name="connsiteY546" fmla="*/ 3535584 h 4476587"/>
                <a:gd name="connsiteX547" fmla="*/ 3003365 w 5185727"/>
                <a:gd name="connsiteY547" fmla="*/ 3552205 h 4476587"/>
                <a:gd name="connsiteX548" fmla="*/ 2971065 w 5185727"/>
                <a:gd name="connsiteY548" fmla="*/ 3618267 h 4476587"/>
                <a:gd name="connsiteX549" fmla="*/ 2967288 w 5185727"/>
                <a:gd name="connsiteY549" fmla="*/ 3621903 h 4476587"/>
                <a:gd name="connsiteX550" fmla="*/ 2928519 w 5185727"/>
                <a:gd name="connsiteY550" fmla="*/ 3607926 h 4476587"/>
                <a:gd name="connsiteX551" fmla="*/ 2893955 w 5185727"/>
                <a:gd name="connsiteY551" fmla="*/ 3593996 h 4476587"/>
                <a:gd name="connsiteX552" fmla="*/ 2402861 w 5185727"/>
                <a:gd name="connsiteY552" fmla="*/ 3594515 h 4476587"/>
                <a:gd name="connsiteX553" fmla="*/ 2358616 w 5185727"/>
                <a:gd name="connsiteY553" fmla="*/ 3576241 h 4476587"/>
                <a:gd name="connsiteX554" fmla="*/ 2224179 w 5185727"/>
                <a:gd name="connsiteY554" fmla="*/ 3430990 h 4476587"/>
                <a:gd name="connsiteX555" fmla="*/ 2188953 w 5185727"/>
                <a:gd name="connsiteY555" fmla="*/ 3414889 h 4476587"/>
                <a:gd name="connsiteX556" fmla="*/ 1748055 w 5185727"/>
                <a:gd name="connsiteY556" fmla="*/ 3414889 h 4476587"/>
                <a:gd name="connsiteX557" fmla="*/ 1718163 w 5185727"/>
                <a:gd name="connsiteY557" fmla="*/ 3429338 h 4476587"/>
                <a:gd name="connsiteX558" fmla="*/ 1699606 w 5185727"/>
                <a:gd name="connsiteY558" fmla="*/ 3450682 h 4476587"/>
                <a:gd name="connsiteX559" fmla="*/ 1713489 w 5185727"/>
                <a:gd name="connsiteY559" fmla="*/ 3452948 h 4476587"/>
                <a:gd name="connsiteX560" fmla="*/ 1877627 w 5185727"/>
                <a:gd name="connsiteY560" fmla="*/ 3452571 h 4476587"/>
                <a:gd name="connsiteX561" fmla="*/ 2019950 w 5185727"/>
                <a:gd name="connsiteY561" fmla="*/ 3450398 h 4476587"/>
                <a:gd name="connsiteX562" fmla="*/ 2044835 w 5185727"/>
                <a:gd name="connsiteY562" fmla="*/ 3475142 h 4476587"/>
                <a:gd name="connsiteX563" fmla="*/ 2044788 w 5185727"/>
                <a:gd name="connsiteY563" fmla="*/ 3571472 h 4476587"/>
                <a:gd name="connsiteX564" fmla="*/ 2041836 w 5185727"/>
                <a:gd name="connsiteY564" fmla="*/ 3589793 h 4476587"/>
                <a:gd name="connsiteX565" fmla="*/ 2041953 w 5185727"/>
                <a:gd name="connsiteY565" fmla="*/ 3589793 h 4476587"/>
                <a:gd name="connsiteX566" fmla="*/ 2041198 w 5185727"/>
                <a:gd name="connsiteY566" fmla="*/ 3590927 h 4476587"/>
                <a:gd name="connsiteX567" fmla="*/ 2001297 w 5185727"/>
                <a:gd name="connsiteY567" fmla="*/ 3588708 h 4476587"/>
                <a:gd name="connsiteX568" fmla="*/ 2000938 w 5185727"/>
                <a:gd name="connsiteY568" fmla="*/ 3587856 h 4476587"/>
                <a:gd name="connsiteX569" fmla="*/ 2000826 w 5185727"/>
                <a:gd name="connsiteY569" fmla="*/ 3587952 h 4476587"/>
                <a:gd name="connsiteX570" fmla="*/ 2000812 w 5185727"/>
                <a:gd name="connsiteY570" fmla="*/ 3587824 h 4476587"/>
                <a:gd name="connsiteX571" fmla="*/ 1988170 w 5185727"/>
                <a:gd name="connsiteY571" fmla="*/ 3589416 h 4476587"/>
                <a:gd name="connsiteX572" fmla="*/ 1850050 w 5185727"/>
                <a:gd name="connsiteY572" fmla="*/ 3589605 h 4476587"/>
                <a:gd name="connsiteX573" fmla="*/ 1755750 w 5185727"/>
                <a:gd name="connsiteY573" fmla="*/ 3664165 h 4476587"/>
                <a:gd name="connsiteX574" fmla="*/ 1753012 w 5185727"/>
                <a:gd name="connsiteY574" fmla="*/ 3730086 h 4476587"/>
                <a:gd name="connsiteX575" fmla="*/ 1753012 w 5185727"/>
                <a:gd name="connsiteY575" fmla="*/ 3730228 h 4476587"/>
                <a:gd name="connsiteX576" fmla="*/ 1693798 w 5185727"/>
                <a:gd name="connsiteY576" fmla="*/ 3727583 h 4476587"/>
                <a:gd name="connsiteX577" fmla="*/ 1523236 w 5185727"/>
                <a:gd name="connsiteY577" fmla="*/ 3732116 h 4476587"/>
                <a:gd name="connsiteX578" fmla="*/ 1507937 w 5185727"/>
                <a:gd name="connsiteY578" fmla="*/ 3716014 h 4476587"/>
                <a:gd name="connsiteX579" fmla="*/ 1507701 w 5185727"/>
                <a:gd name="connsiteY579" fmla="*/ 3535773 h 4476587"/>
                <a:gd name="connsiteX580" fmla="*/ 1510515 w 5185727"/>
                <a:gd name="connsiteY580" fmla="*/ 3526251 h 4476587"/>
                <a:gd name="connsiteX581" fmla="*/ 1510447 w 5185727"/>
                <a:gd name="connsiteY581" fmla="*/ 3526270 h 4476587"/>
                <a:gd name="connsiteX582" fmla="*/ 1507608 w 5185727"/>
                <a:gd name="connsiteY582" fmla="*/ 3535914 h 4476587"/>
                <a:gd name="connsiteX583" fmla="*/ 1507843 w 5185727"/>
                <a:gd name="connsiteY583" fmla="*/ 3716155 h 4476587"/>
                <a:gd name="connsiteX584" fmla="*/ 1523143 w 5185727"/>
                <a:gd name="connsiteY584" fmla="*/ 3732257 h 4476587"/>
                <a:gd name="connsiteX585" fmla="*/ 1693704 w 5185727"/>
                <a:gd name="connsiteY585" fmla="*/ 3727725 h 4476587"/>
                <a:gd name="connsiteX586" fmla="*/ 1752919 w 5185727"/>
                <a:gd name="connsiteY586" fmla="*/ 3730369 h 4476587"/>
                <a:gd name="connsiteX587" fmla="*/ 1773553 w 5185727"/>
                <a:gd name="connsiteY587" fmla="*/ 3750201 h 4476587"/>
                <a:gd name="connsiteX588" fmla="*/ 2274421 w 5185727"/>
                <a:gd name="connsiteY588" fmla="*/ 3750484 h 4476587"/>
                <a:gd name="connsiteX589" fmla="*/ 2288216 w 5185727"/>
                <a:gd name="connsiteY589" fmla="*/ 3747008 h 4476587"/>
                <a:gd name="connsiteX590" fmla="*/ 2288231 w 5185727"/>
                <a:gd name="connsiteY590" fmla="*/ 3746916 h 4476587"/>
                <a:gd name="connsiteX591" fmla="*/ 2274469 w 5185727"/>
                <a:gd name="connsiteY591" fmla="*/ 3750389 h 4476587"/>
                <a:gd name="connsiteX592" fmla="*/ 1773601 w 5185727"/>
                <a:gd name="connsiteY592" fmla="*/ 3750106 h 4476587"/>
                <a:gd name="connsiteX593" fmla="*/ 1752965 w 5185727"/>
                <a:gd name="connsiteY593" fmla="*/ 3730274 h 4476587"/>
                <a:gd name="connsiteX594" fmla="*/ 1754004 w 5185727"/>
                <a:gd name="connsiteY594" fmla="*/ 3730604 h 4476587"/>
                <a:gd name="connsiteX595" fmla="*/ 1779692 w 5185727"/>
                <a:gd name="connsiteY595" fmla="*/ 3745951 h 4476587"/>
                <a:gd name="connsiteX596" fmla="*/ 2261200 w 5185727"/>
                <a:gd name="connsiteY596" fmla="*/ 3746045 h 4476587"/>
                <a:gd name="connsiteX597" fmla="*/ 2289768 w 5185727"/>
                <a:gd name="connsiteY597" fmla="*/ 3727819 h 4476587"/>
                <a:gd name="connsiteX598" fmla="*/ 2290476 w 5185727"/>
                <a:gd name="connsiteY598" fmla="*/ 3727346 h 4476587"/>
                <a:gd name="connsiteX599" fmla="*/ 2290476 w 5185727"/>
                <a:gd name="connsiteY599" fmla="*/ 3727433 h 4476587"/>
                <a:gd name="connsiteX600" fmla="*/ 2307901 w 5185727"/>
                <a:gd name="connsiteY600" fmla="*/ 3724183 h 4476587"/>
                <a:gd name="connsiteX601" fmla="*/ 2692181 w 5185727"/>
                <a:gd name="connsiteY601" fmla="*/ 3724183 h 4476587"/>
                <a:gd name="connsiteX602" fmla="*/ 2720041 w 5185727"/>
                <a:gd name="connsiteY602" fmla="*/ 3749493 h 4476587"/>
                <a:gd name="connsiteX603" fmla="*/ 2713336 w 5185727"/>
                <a:gd name="connsiteY603" fmla="*/ 3755821 h 4476587"/>
                <a:gd name="connsiteX604" fmla="*/ 2715367 w 5185727"/>
                <a:gd name="connsiteY604" fmla="*/ 3775936 h 4476587"/>
                <a:gd name="connsiteX605" fmla="*/ 2715367 w 5185727"/>
                <a:gd name="connsiteY605" fmla="*/ 4047124 h 4476587"/>
                <a:gd name="connsiteX606" fmla="*/ 2737419 w 5185727"/>
                <a:gd name="connsiteY606" fmla="*/ 4068751 h 4476587"/>
                <a:gd name="connsiteX607" fmla="*/ 2806596 w 5185727"/>
                <a:gd name="connsiteY607" fmla="*/ 4068799 h 4476587"/>
                <a:gd name="connsiteX608" fmla="*/ 2824729 w 5185727"/>
                <a:gd name="connsiteY608" fmla="*/ 4072576 h 4476587"/>
                <a:gd name="connsiteX609" fmla="*/ 2846545 w 5185727"/>
                <a:gd name="connsiteY609" fmla="*/ 4094816 h 4476587"/>
                <a:gd name="connsiteX610" fmla="*/ 2821565 w 5185727"/>
                <a:gd name="connsiteY610" fmla="*/ 4111769 h 4476587"/>
                <a:gd name="connsiteX611" fmla="*/ 2809713 w 5185727"/>
                <a:gd name="connsiteY611" fmla="*/ 4113469 h 4476587"/>
                <a:gd name="connsiteX612" fmla="*/ 2795264 w 5185727"/>
                <a:gd name="connsiteY612" fmla="*/ 4111675 h 4476587"/>
                <a:gd name="connsiteX613" fmla="*/ 2682690 w 5185727"/>
                <a:gd name="connsiteY613" fmla="*/ 4111250 h 4476587"/>
                <a:gd name="connsiteX614" fmla="*/ 2670979 w 5185727"/>
                <a:gd name="connsiteY614" fmla="*/ 4099114 h 4476587"/>
                <a:gd name="connsiteX615" fmla="*/ 2673198 w 5185727"/>
                <a:gd name="connsiteY615" fmla="*/ 3781697 h 4476587"/>
                <a:gd name="connsiteX616" fmla="*/ 2659929 w 5185727"/>
                <a:gd name="connsiteY616" fmla="*/ 3768334 h 4476587"/>
                <a:gd name="connsiteX617" fmla="*/ 2301762 w 5185727"/>
                <a:gd name="connsiteY617" fmla="*/ 3768334 h 4476587"/>
                <a:gd name="connsiteX618" fmla="*/ 2288823 w 5185727"/>
                <a:gd name="connsiteY618" fmla="*/ 3780895 h 4476587"/>
                <a:gd name="connsiteX619" fmla="*/ 2286462 w 5185727"/>
                <a:gd name="connsiteY619" fmla="*/ 3830807 h 4476587"/>
                <a:gd name="connsiteX620" fmla="*/ 2192163 w 5185727"/>
                <a:gd name="connsiteY620" fmla="*/ 3905462 h 4476587"/>
                <a:gd name="connsiteX621" fmla="*/ 2040208 w 5185727"/>
                <a:gd name="connsiteY621" fmla="*/ 3905368 h 4476587"/>
                <a:gd name="connsiteX622" fmla="*/ 2026467 w 5185727"/>
                <a:gd name="connsiteY622" fmla="*/ 3918637 h 4476587"/>
                <a:gd name="connsiteX623" fmla="*/ 2026513 w 5185727"/>
                <a:gd name="connsiteY623" fmla="*/ 4020350 h 4476587"/>
                <a:gd name="connsiteX624" fmla="*/ 2037941 w 5185727"/>
                <a:gd name="connsiteY624" fmla="*/ 4031588 h 4476587"/>
                <a:gd name="connsiteX625" fmla="*/ 2533048 w 5185727"/>
                <a:gd name="connsiteY625" fmla="*/ 4026960 h 4476587"/>
                <a:gd name="connsiteX626" fmla="*/ 2543579 w 5185727"/>
                <a:gd name="connsiteY626" fmla="*/ 4016289 h 4476587"/>
                <a:gd name="connsiteX627" fmla="*/ 2543579 w 5185727"/>
                <a:gd name="connsiteY627" fmla="*/ 3933559 h 4476587"/>
                <a:gd name="connsiteX628" fmla="*/ 2533237 w 5185727"/>
                <a:gd name="connsiteY628" fmla="*/ 3922651 h 4476587"/>
                <a:gd name="connsiteX629" fmla="*/ 2358237 w 5185727"/>
                <a:gd name="connsiteY629" fmla="*/ 3922698 h 4476587"/>
                <a:gd name="connsiteX630" fmla="*/ 2344591 w 5185727"/>
                <a:gd name="connsiteY630" fmla="*/ 3930678 h 4476587"/>
                <a:gd name="connsiteX631" fmla="*/ 2279143 w 5185727"/>
                <a:gd name="connsiteY631" fmla="*/ 3945647 h 4476587"/>
                <a:gd name="connsiteX632" fmla="*/ 2270408 w 5185727"/>
                <a:gd name="connsiteY632" fmla="*/ 3879822 h 4476587"/>
                <a:gd name="connsiteX633" fmla="*/ 2337272 w 5185727"/>
                <a:gd name="connsiteY633" fmla="*/ 3877083 h 4476587"/>
                <a:gd name="connsiteX634" fmla="*/ 2354130 w 5185727"/>
                <a:gd name="connsiteY634" fmla="*/ 3882986 h 4476587"/>
                <a:gd name="connsiteX635" fmla="*/ 2571202 w 5185727"/>
                <a:gd name="connsiteY635" fmla="*/ 3882702 h 4476587"/>
                <a:gd name="connsiteX636" fmla="*/ 2583857 w 5185727"/>
                <a:gd name="connsiteY636" fmla="*/ 3895310 h 4476587"/>
                <a:gd name="connsiteX637" fmla="*/ 2583905 w 5185727"/>
                <a:gd name="connsiteY637" fmla="*/ 4052649 h 4476587"/>
                <a:gd name="connsiteX638" fmla="*/ 2570211 w 5185727"/>
                <a:gd name="connsiteY638" fmla="*/ 4065681 h 4476587"/>
                <a:gd name="connsiteX639" fmla="*/ 2267716 w 5185727"/>
                <a:gd name="connsiteY639" fmla="*/ 4068138 h 4476587"/>
                <a:gd name="connsiteX640" fmla="*/ 2254353 w 5185727"/>
                <a:gd name="connsiteY640" fmla="*/ 4075928 h 4476587"/>
                <a:gd name="connsiteX641" fmla="*/ 2233670 w 5185727"/>
                <a:gd name="connsiteY641" fmla="*/ 4069932 h 4476587"/>
                <a:gd name="connsiteX642" fmla="*/ 2167562 w 5185727"/>
                <a:gd name="connsiteY642" fmla="*/ 4069838 h 4476587"/>
                <a:gd name="connsiteX643" fmla="*/ 1997993 w 5185727"/>
                <a:gd name="connsiteY643" fmla="*/ 4070781 h 4476587"/>
                <a:gd name="connsiteX644" fmla="*/ 1986471 w 5185727"/>
                <a:gd name="connsiteY644" fmla="*/ 4058456 h 4476587"/>
                <a:gd name="connsiteX645" fmla="*/ 1986895 w 5185727"/>
                <a:gd name="connsiteY645" fmla="*/ 3917409 h 4476587"/>
                <a:gd name="connsiteX646" fmla="*/ 1974996 w 5185727"/>
                <a:gd name="connsiteY646" fmla="*/ 3905274 h 4476587"/>
                <a:gd name="connsiteX647" fmla="*/ 1852931 w 5185727"/>
                <a:gd name="connsiteY647" fmla="*/ 3905462 h 4476587"/>
                <a:gd name="connsiteX648" fmla="*/ 1752965 w 5185727"/>
                <a:gd name="connsiteY648" fmla="*/ 3805780 h 4476587"/>
                <a:gd name="connsiteX649" fmla="*/ 1753107 w 5185727"/>
                <a:gd name="connsiteY649" fmla="*/ 3780045 h 4476587"/>
                <a:gd name="connsiteX650" fmla="*/ 1742199 w 5185727"/>
                <a:gd name="connsiteY650" fmla="*/ 3770081 h 4476587"/>
                <a:gd name="connsiteX651" fmla="*/ 1476489 w 5185727"/>
                <a:gd name="connsiteY651" fmla="*/ 3777636 h 4476587"/>
                <a:gd name="connsiteX652" fmla="*/ 1462748 w 5185727"/>
                <a:gd name="connsiteY652" fmla="*/ 3763659 h 4476587"/>
                <a:gd name="connsiteX653" fmla="*/ 1463173 w 5185727"/>
                <a:gd name="connsiteY653" fmla="*/ 3523590 h 4476587"/>
                <a:gd name="connsiteX654" fmla="*/ 1452785 w 5185727"/>
                <a:gd name="connsiteY654" fmla="*/ 3508432 h 4476587"/>
                <a:gd name="connsiteX655" fmla="*/ 1272261 w 5185727"/>
                <a:gd name="connsiteY655" fmla="*/ 3263972 h 4476587"/>
                <a:gd name="connsiteX656" fmla="*/ 1489286 w 5185727"/>
                <a:gd name="connsiteY656" fmla="*/ 3020786 h 4476587"/>
                <a:gd name="connsiteX657" fmla="*/ 1714622 w 5185727"/>
                <a:gd name="connsiteY657" fmla="*/ 3109749 h 4476587"/>
                <a:gd name="connsiteX658" fmla="*/ 1731574 w 5185727"/>
                <a:gd name="connsiteY658" fmla="*/ 3118013 h 4476587"/>
                <a:gd name="connsiteX659" fmla="*/ 1918757 w 5185727"/>
                <a:gd name="connsiteY659" fmla="*/ 3118013 h 4476587"/>
                <a:gd name="connsiteX660" fmla="*/ 1935756 w 5185727"/>
                <a:gd name="connsiteY660" fmla="*/ 3108333 h 4476587"/>
                <a:gd name="connsiteX661" fmla="*/ 2007814 w 5185727"/>
                <a:gd name="connsiteY661" fmla="*/ 2986126 h 4476587"/>
                <a:gd name="connsiteX662" fmla="*/ 2025852 w 5185727"/>
                <a:gd name="connsiteY662" fmla="*/ 2975785 h 4476587"/>
                <a:gd name="connsiteX663" fmla="*/ 2351438 w 5185727"/>
                <a:gd name="connsiteY663" fmla="*/ 2976068 h 4476587"/>
                <a:gd name="connsiteX664" fmla="*/ 2369477 w 5185727"/>
                <a:gd name="connsiteY664" fmla="*/ 2967946 h 4476587"/>
                <a:gd name="connsiteX665" fmla="*/ 2401486 w 5185727"/>
                <a:gd name="connsiteY665" fmla="*/ 2950020 h 4476587"/>
                <a:gd name="connsiteX666" fmla="*/ 2669042 w 5185727"/>
                <a:gd name="connsiteY666" fmla="*/ 2944148 h 4476587"/>
                <a:gd name="connsiteX667" fmla="*/ 2714327 w 5185727"/>
                <a:gd name="connsiteY667" fmla="*/ 2989055 h 4476587"/>
                <a:gd name="connsiteX668" fmla="*/ 2669231 w 5185727"/>
                <a:gd name="connsiteY668" fmla="*/ 3034102 h 4476587"/>
                <a:gd name="connsiteX669" fmla="*/ 2624230 w 5185727"/>
                <a:gd name="connsiteY669" fmla="*/ 2988582 h 4476587"/>
                <a:gd name="connsiteX670" fmla="*/ 2669042 w 5185727"/>
                <a:gd name="connsiteY670" fmla="*/ 2944148 h 4476587"/>
                <a:gd name="connsiteX671" fmla="*/ 1789891 w 5185727"/>
                <a:gd name="connsiteY671" fmla="*/ 2941173 h 4476587"/>
                <a:gd name="connsiteX672" fmla="*/ 1783610 w 5185727"/>
                <a:gd name="connsiteY672" fmla="*/ 2948303 h 4476587"/>
                <a:gd name="connsiteX673" fmla="*/ 1791119 w 5185727"/>
                <a:gd name="connsiteY673" fmla="*/ 2954630 h 4476587"/>
                <a:gd name="connsiteX674" fmla="*/ 1797210 w 5185727"/>
                <a:gd name="connsiteY674" fmla="*/ 2947311 h 4476587"/>
                <a:gd name="connsiteX675" fmla="*/ 1789891 w 5185727"/>
                <a:gd name="connsiteY675" fmla="*/ 2941173 h 4476587"/>
                <a:gd name="connsiteX676" fmla="*/ 1473608 w 5185727"/>
                <a:gd name="connsiteY676" fmla="*/ 2941031 h 4476587"/>
                <a:gd name="connsiteX677" fmla="*/ 1467091 w 5185727"/>
                <a:gd name="connsiteY677" fmla="*/ 2947784 h 4476587"/>
                <a:gd name="connsiteX678" fmla="*/ 1475025 w 5185727"/>
                <a:gd name="connsiteY678" fmla="*/ 2954630 h 4476587"/>
                <a:gd name="connsiteX679" fmla="*/ 1481257 w 5185727"/>
                <a:gd name="connsiteY679" fmla="*/ 2946414 h 4476587"/>
                <a:gd name="connsiteX680" fmla="*/ 1473608 w 5185727"/>
                <a:gd name="connsiteY680" fmla="*/ 2941031 h 4476587"/>
                <a:gd name="connsiteX681" fmla="*/ 3862399 w 5185727"/>
                <a:gd name="connsiteY681" fmla="*/ 2923040 h 4476587"/>
                <a:gd name="connsiteX682" fmla="*/ 3854466 w 5185727"/>
                <a:gd name="connsiteY682" fmla="*/ 2930076 h 4476587"/>
                <a:gd name="connsiteX683" fmla="*/ 3861171 w 5185727"/>
                <a:gd name="connsiteY683" fmla="*/ 2936592 h 4476587"/>
                <a:gd name="connsiteX684" fmla="*/ 3868632 w 5185727"/>
                <a:gd name="connsiteY684" fmla="*/ 2930501 h 4476587"/>
                <a:gd name="connsiteX685" fmla="*/ 3862399 w 5185727"/>
                <a:gd name="connsiteY685" fmla="*/ 2923040 h 4476587"/>
                <a:gd name="connsiteX686" fmla="*/ 3528503 w 5185727"/>
                <a:gd name="connsiteY686" fmla="*/ 2923040 h 4476587"/>
                <a:gd name="connsiteX687" fmla="*/ 3520618 w 5185727"/>
                <a:gd name="connsiteY687" fmla="*/ 2930123 h 4476587"/>
                <a:gd name="connsiteX688" fmla="*/ 3527417 w 5185727"/>
                <a:gd name="connsiteY688" fmla="*/ 2936545 h 4476587"/>
                <a:gd name="connsiteX689" fmla="*/ 3534548 w 5185727"/>
                <a:gd name="connsiteY689" fmla="*/ 2930501 h 4476587"/>
                <a:gd name="connsiteX690" fmla="*/ 3528503 w 5185727"/>
                <a:gd name="connsiteY690" fmla="*/ 2923040 h 4476587"/>
                <a:gd name="connsiteX691" fmla="*/ 3214911 w 5185727"/>
                <a:gd name="connsiteY691" fmla="*/ 2923040 h 4476587"/>
                <a:gd name="connsiteX692" fmla="*/ 3208395 w 5185727"/>
                <a:gd name="connsiteY692" fmla="*/ 2930407 h 4476587"/>
                <a:gd name="connsiteX693" fmla="*/ 3217556 w 5185727"/>
                <a:gd name="connsiteY693" fmla="*/ 2936498 h 4476587"/>
                <a:gd name="connsiteX694" fmla="*/ 3222042 w 5185727"/>
                <a:gd name="connsiteY694" fmla="*/ 2929556 h 4476587"/>
                <a:gd name="connsiteX695" fmla="*/ 3214911 w 5185727"/>
                <a:gd name="connsiteY695" fmla="*/ 2923040 h 4476587"/>
                <a:gd name="connsiteX696" fmla="*/ 2874546 w 5185727"/>
                <a:gd name="connsiteY696" fmla="*/ 2923040 h 4476587"/>
                <a:gd name="connsiteX697" fmla="*/ 2866708 w 5185727"/>
                <a:gd name="connsiteY697" fmla="*/ 2930123 h 4476587"/>
                <a:gd name="connsiteX698" fmla="*/ 2873507 w 5185727"/>
                <a:gd name="connsiteY698" fmla="*/ 2936545 h 4476587"/>
                <a:gd name="connsiteX699" fmla="*/ 2880638 w 5185727"/>
                <a:gd name="connsiteY699" fmla="*/ 2930501 h 4476587"/>
                <a:gd name="connsiteX700" fmla="*/ 2874546 w 5185727"/>
                <a:gd name="connsiteY700" fmla="*/ 2923040 h 4476587"/>
                <a:gd name="connsiteX701" fmla="*/ 3641030 w 5185727"/>
                <a:gd name="connsiteY701" fmla="*/ 2922993 h 4476587"/>
                <a:gd name="connsiteX702" fmla="*/ 3633947 w 5185727"/>
                <a:gd name="connsiteY702" fmla="*/ 2929556 h 4476587"/>
                <a:gd name="connsiteX703" fmla="*/ 3640416 w 5185727"/>
                <a:gd name="connsiteY703" fmla="*/ 2936403 h 4476587"/>
                <a:gd name="connsiteX704" fmla="*/ 3647404 w 5185727"/>
                <a:gd name="connsiteY704" fmla="*/ 2930123 h 4476587"/>
                <a:gd name="connsiteX705" fmla="*/ 3641030 w 5185727"/>
                <a:gd name="connsiteY705" fmla="*/ 2922993 h 4476587"/>
                <a:gd name="connsiteX706" fmla="*/ 3428207 w 5185727"/>
                <a:gd name="connsiteY706" fmla="*/ 2922993 h 4476587"/>
                <a:gd name="connsiteX707" fmla="*/ 3421833 w 5185727"/>
                <a:gd name="connsiteY707" fmla="*/ 2930170 h 4476587"/>
                <a:gd name="connsiteX708" fmla="*/ 3428774 w 5185727"/>
                <a:gd name="connsiteY708" fmla="*/ 2936451 h 4476587"/>
                <a:gd name="connsiteX709" fmla="*/ 3435432 w 5185727"/>
                <a:gd name="connsiteY709" fmla="*/ 2929509 h 4476587"/>
                <a:gd name="connsiteX710" fmla="*/ 3428207 w 5185727"/>
                <a:gd name="connsiteY710" fmla="*/ 2922993 h 4476587"/>
                <a:gd name="connsiteX711" fmla="*/ 3320024 w 5185727"/>
                <a:gd name="connsiteY711" fmla="*/ 2922993 h 4476587"/>
                <a:gd name="connsiteX712" fmla="*/ 3313130 w 5185727"/>
                <a:gd name="connsiteY712" fmla="*/ 2929604 h 4476587"/>
                <a:gd name="connsiteX713" fmla="*/ 3319458 w 5185727"/>
                <a:gd name="connsiteY713" fmla="*/ 2936498 h 4476587"/>
                <a:gd name="connsiteX714" fmla="*/ 3326919 w 5185727"/>
                <a:gd name="connsiteY714" fmla="*/ 2929746 h 4476587"/>
                <a:gd name="connsiteX715" fmla="*/ 3320024 w 5185727"/>
                <a:gd name="connsiteY715" fmla="*/ 2922993 h 4476587"/>
                <a:gd name="connsiteX716" fmla="*/ 3105030 w 5185727"/>
                <a:gd name="connsiteY716" fmla="*/ 2922993 h 4476587"/>
                <a:gd name="connsiteX717" fmla="*/ 3097947 w 5185727"/>
                <a:gd name="connsiteY717" fmla="*/ 2930689 h 4476587"/>
                <a:gd name="connsiteX718" fmla="*/ 3105172 w 5185727"/>
                <a:gd name="connsiteY718" fmla="*/ 2936592 h 4476587"/>
                <a:gd name="connsiteX719" fmla="*/ 3112160 w 5185727"/>
                <a:gd name="connsiteY719" fmla="*/ 2929509 h 4476587"/>
                <a:gd name="connsiteX720" fmla="*/ 3105030 w 5185727"/>
                <a:gd name="connsiteY720" fmla="*/ 2922993 h 4476587"/>
                <a:gd name="connsiteX721" fmla="*/ 2994156 w 5185727"/>
                <a:gd name="connsiteY721" fmla="*/ 2922898 h 4476587"/>
                <a:gd name="connsiteX722" fmla="*/ 2987261 w 5185727"/>
                <a:gd name="connsiteY722" fmla="*/ 2929792 h 4476587"/>
                <a:gd name="connsiteX723" fmla="*/ 2993637 w 5185727"/>
                <a:gd name="connsiteY723" fmla="*/ 2936545 h 4476587"/>
                <a:gd name="connsiteX724" fmla="*/ 3000814 w 5185727"/>
                <a:gd name="connsiteY724" fmla="*/ 2930217 h 4476587"/>
                <a:gd name="connsiteX725" fmla="*/ 2994156 w 5185727"/>
                <a:gd name="connsiteY725" fmla="*/ 2922898 h 4476587"/>
                <a:gd name="connsiteX726" fmla="*/ 3750629 w 5185727"/>
                <a:gd name="connsiteY726" fmla="*/ 2922851 h 4476587"/>
                <a:gd name="connsiteX727" fmla="*/ 3744631 w 5185727"/>
                <a:gd name="connsiteY727" fmla="*/ 2930407 h 4476587"/>
                <a:gd name="connsiteX728" fmla="*/ 3751809 w 5185727"/>
                <a:gd name="connsiteY728" fmla="*/ 2936403 h 4476587"/>
                <a:gd name="connsiteX729" fmla="*/ 3758089 w 5185727"/>
                <a:gd name="connsiteY729" fmla="*/ 2929367 h 4476587"/>
                <a:gd name="connsiteX730" fmla="*/ 3750629 w 5185727"/>
                <a:gd name="connsiteY730" fmla="*/ 2922851 h 4476587"/>
                <a:gd name="connsiteX731" fmla="*/ 1477085 w 5185727"/>
                <a:gd name="connsiteY731" fmla="*/ 2902422 h 4476587"/>
                <a:gd name="connsiteX732" fmla="*/ 1508693 w 5185727"/>
                <a:gd name="connsiteY732" fmla="*/ 2918695 h 4476587"/>
                <a:gd name="connsiteX733" fmla="*/ 1524559 w 5185727"/>
                <a:gd name="connsiteY733" fmla="*/ 2925684 h 4476587"/>
                <a:gd name="connsiteX734" fmla="*/ 1740120 w 5185727"/>
                <a:gd name="connsiteY734" fmla="*/ 2923276 h 4476587"/>
                <a:gd name="connsiteX735" fmla="*/ 1759056 w 5185727"/>
                <a:gd name="connsiteY735" fmla="*/ 2915627 h 4476587"/>
                <a:gd name="connsiteX736" fmla="*/ 1808921 w 5185727"/>
                <a:gd name="connsiteY736" fmla="*/ 2906135 h 4476587"/>
                <a:gd name="connsiteX737" fmla="*/ 1835553 w 5185727"/>
                <a:gd name="connsiteY737" fmla="*/ 2948020 h 4476587"/>
                <a:gd name="connsiteX738" fmla="*/ 1806890 w 5185727"/>
                <a:gd name="connsiteY738" fmla="*/ 2989999 h 4476587"/>
                <a:gd name="connsiteX739" fmla="*/ 1756647 w 5185727"/>
                <a:gd name="connsiteY739" fmla="*/ 2977060 h 4476587"/>
                <a:gd name="connsiteX740" fmla="*/ 1738515 w 5185727"/>
                <a:gd name="connsiteY740" fmla="*/ 2968750 h 4476587"/>
                <a:gd name="connsiteX741" fmla="*/ 1521632 w 5185727"/>
                <a:gd name="connsiteY741" fmla="*/ 2971394 h 4476587"/>
                <a:gd name="connsiteX742" fmla="*/ 1506757 w 5185727"/>
                <a:gd name="connsiteY742" fmla="*/ 2978382 h 4476587"/>
                <a:gd name="connsiteX743" fmla="*/ 1440932 w 5185727"/>
                <a:gd name="connsiteY743" fmla="*/ 2978240 h 4476587"/>
                <a:gd name="connsiteX744" fmla="*/ 1443529 w 5185727"/>
                <a:gd name="connsiteY744" fmla="*/ 2913879 h 4476587"/>
                <a:gd name="connsiteX745" fmla="*/ 1477085 w 5185727"/>
                <a:gd name="connsiteY745" fmla="*/ 2902422 h 4476587"/>
                <a:gd name="connsiteX746" fmla="*/ 1172964 w 5185727"/>
                <a:gd name="connsiteY746" fmla="*/ 2882855 h 4476587"/>
                <a:gd name="connsiteX747" fmla="*/ 1166448 w 5185727"/>
                <a:gd name="connsiteY747" fmla="*/ 2889703 h 4476587"/>
                <a:gd name="connsiteX748" fmla="*/ 1173342 w 5185727"/>
                <a:gd name="connsiteY748" fmla="*/ 2896975 h 4476587"/>
                <a:gd name="connsiteX749" fmla="*/ 1180189 w 5185727"/>
                <a:gd name="connsiteY749" fmla="*/ 2890647 h 4476587"/>
                <a:gd name="connsiteX750" fmla="*/ 1172964 w 5185727"/>
                <a:gd name="connsiteY750" fmla="*/ 2882855 h 4476587"/>
                <a:gd name="connsiteX751" fmla="*/ 1985242 w 5185727"/>
                <a:gd name="connsiteY751" fmla="*/ 2854476 h 4476587"/>
                <a:gd name="connsiteX752" fmla="*/ 1978254 w 5185727"/>
                <a:gd name="connsiteY752" fmla="*/ 2860803 h 4476587"/>
                <a:gd name="connsiteX753" fmla="*/ 1984628 w 5185727"/>
                <a:gd name="connsiteY753" fmla="*/ 2867933 h 4476587"/>
                <a:gd name="connsiteX754" fmla="*/ 1991947 w 5185727"/>
                <a:gd name="connsiteY754" fmla="*/ 2860898 h 4476587"/>
                <a:gd name="connsiteX755" fmla="*/ 1985242 w 5185727"/>
                <a:gd name="connsiteY755" fmla="*/ 2854476 h 4476587"/>
                <a:gd name="connsiteX756" fmla="*/ 576429 w 5185727"/>
                <a:gd name="connsiteY756" fmla="*/ 2852492 h 4476587"/>
                <a:gd name="connsiteX757" fmla="*/ 595318 w 5185727"/>
                <a:gd name="connsiteY757" fmla="*/ 2860378 h 4476587"/>
                <a:gd name="connsiteX758" fmla="*/ 783351 w 5185727"/>
                <a:gd name="connsiteY758" fmla="*/ 3055871 h 4476587"/>
                <a:gd name="connsiteX759" fmla="*/ 793079 w 5185727"/>
                <a:gd name="connsiteY759" fmla="*/ 3079576 h 4476587"/>
                <a:gd name="connsiteX760" fmla="*/ 792701 w 5185727"/>
                <a:gd name="connsiteY760" fmla="*/ 3280310 h 4476587"/>
                <a:gd name="connsiteX761" fmla="*/ 799973 w 5185727"/>
                <a:gd name="connsiteY761" fmla="*/ 3297830 h 4476587"/>
                <a:gd name="connsiteX762" fmla="*/ 799122 w 5185727"/>
                <a:gd name="connsiteY762" fmla="*/ 3364929 h 4476587"/>
                <a:gd name="connsiteX763" fmla="*/ 733014 w 5185727"/>
                <a:gd name="connsiteY763" fmla="*/ 3357988 h 4476587"/>
                <a:gd name="connsiteX764" fmla="*/ 745953 w 5185727"/>
                <a:gd name="connsiteY764" fmla="*/ 3292115 h 4476587"/>
                <a:gd name="connsiteX765" fmla="*/ 754027 w 5185727"/>
                <a:gd name="connsiteY765" fmla="*/ 3277146 h 4476587"/>
                <a:gd name="connsiteX766" fmla="*/ 754074 w 5185727"/>
                <a:gd name="connsiteY766" fmla="*/ 3092703 h 4476587"/>
                <a:gd name="connsiteX767" fmla="*/ 747181 w 5185727"/>
                <a:gd name="connsiteY767" fmla="*/ 3076081 h 4476587"/>
                <a:gd name="connsiteX768" fmla="*/ 578318 w 5185727"/>
                <a:gd name="connsiteY768" fmla="*/ 2899807 h 4476587"/>
                <a:gd name="connsiteX769" fmla="*/ 559289 w 5185727"/>
                <a:gd name="connsiteY769" fmla="*/ 2892629 h 4476587"/>
                <a:gd name="connsiteX770" fmla="*/ 50628 w 5185727"/>
                <a:gd name="connsiteY770" fmla="*/ 2892771 h 4476587"/>
                <a:gd name="connsiteX771" fmla="*/ 30605 w 5185727"/>
                <a:gd name="connsiteY771" fmla="*/ 2890316 h 4476587"/>
                <a:gd name="connsiteX772" fmla="*/ 27914 w 5185727"/>
                <a:gd name="connsiteY772" fmla="*/ 2857120 h 4476587"/>
                <a:gd name="connsiteX773" fmla="*/ 50107 w 5185727"/>
                <a:gd name="connsiteY773" fmla="*/ 2852587 h 4476587"/>
                <a:gd name="connsiteX774" fmla="*/ 576429 w 5185727"/>
                <a:gd name="connsiteY774" fmla="*/ 2852492 h 4476587"/>
                <a:gd name="connsiteX775" fmla="*/ 1172173 w 5185727"/>
                <a:gd name="connsiteY775" fmla="*/ 2844412 h 4476587"/>
                <a:gd name="connsiteX776" fmla="*/ 1204547 w 5185727"/>
                <a:gd name="connsiteY776" fmla="*/ 2857404 h 4476587"/>
                <a:gd name="connsiteX777" fmla="*/ 1204074 w 5185727"/>
                <a:gd name="connsiteY777" fmla="*/ 2922379 h 4476587"/>
                <a:gd name="connsiteX778" fmla="*/ 1196094 w 5185727"/>
                <a:gd name="connsiteY778" fmla="*/ 2941032 h 4476587"/>
                <a:gd name="connsiteX779" fmla="*/ 1196141 w 5185727"/>
                <a:gd name="connsiteY779" fmla="*/ 3171562 h 4476587"/>
                <a:gd name="connsiteX780" fmla="*/ 1204641 w 5185727"/>
                <a:gd name="connsiteY780" fmla="*/ 3192575 h 4476587"/>
                <a:gd name="connsiteX781" fmla="*/ 1214982 w 5185727"/>
                <a:gd name="connsiteY781" fmla="*/ 3242203 h 4476587"/>
                <a:gd name="connsiteX782" fmla="*/ 1169611 w 5185727"/>
                <a:gd name="connsiteY782" fmla="*/ 3269874 h 4476587"/>
                <a:gd name="connsiteX783" fmla="*/ 1130985 w 5185727"/>
                <a:gd name="connsiteY783" fmla="*/ 3243337 h 4476587"/>
                <a:gd name="connsiteX784" fmla="*/ 1144018 w 5185727"/>
                <a:gd name="connsiteY784" fmla="*/ 3190450 h 4476587"/>
                <a:gd name="connsiteX785" fmla="*/ 1150675 w 5185727"/>
                <a:gd name="connsiteY785" fmla="*/ 3174206 h 4476587"/>
                <a:gd name="connsiteX786" fmla="*/ 1150581 w 5185727"/>
                <a:gd name="connsiteY786" fmla="*/ 3056249 h 4476587"/>
                <a:gd name="connsiteX787" fmla="*/ 1150675 w 5185727"/>
                <a:gd name="connsiteY787" fmla="*/ 2940984 h 4476587"/>
                <a:gd name="connsiteX788" fmla="*/ 1143404 w 5185727"/>
                <a:gd name="connsiteY788" fmla="*/ 2923796 h 4476587"/>
                <a:gd name="connsiteX789" fmla="*/ 1140288 w 5185727"/>
                <a:gd name="connsiteY789" fmla="*/ 2858584 h 4476587"/>
                <a:gd name="connsiteX790" fmla="*/ 1172173 w 5185727"/>
                <a:gd name="connsiteY790" fmla="*/ 2844412 h 4476587"/>
                <a:gd name="connsiteX791" fmla="*/ 1615932 w 5185727"/>
                <a:gd name="connsiteY791" fmla="*/ 2800975 h 4476587"/>
                <a:gd name="connsiteX792" fmla="*/ 1609557 w 5185727"/>
                <a:gd name="connsiteY792" fmla="*/ 2808483 h 4476587"/>
                <a:gd name="connsiteX793" fmla="*/ 1616923 w 5185727"/>
                <a:gd name="connsiteY793" fmla="*/ 2814621 h 4476587"/>
                <a:gd name="connsiteX794" fmla="*/ 1623061 w 5185727"/>
                <a:gd name="connsiteY794" fmla="*/ 2807492 h 4476587"/>
                <a:gd name="connsiteX795" fmla="*/ 1615932 w 5185727"/>
                <a:gd name="connsiteY795" fmla="*/ 2800975 h 4476587"/>
                <a:gd name="connsiteX796" fmla="*/ 1372698 w 5185727"/>
                <a:gd name="connsiteY796" fmla="*/ 2798330 h 4476587"/>
                <a:gd name="connsiteX797" fmla="*/ 1364387 w 5185727"/>
                <a:gd name="connsiteY797" fmla="*/ 2804422 h 4476587"/>
                <a:gd name="connsiteX798" fmla="*/ 1370148 w 5185727"/>
                <a:gd name="connsiteY798" fmla="*/ 2811647 h 4476587"/>
                <a:gd name="connsiteX799" fmla="*/ 1378223 w 5185727"/>
                <a:gd name="connsiteY799" fmla="*/ 2806074 h 4476587"/>
                <a:gd name="connsiteX800" fmla="*/ 1372698 w 5185727"/>
                <a:gd name="connsiteY800" fmla="*/ 2798330 h 4476587"/>
                <a:gd name="connsiteX801" fmla="*/ 612980 w 5185727"/>
                <a:gd name="connsiteY801" fmla="*/ 2763387 h 4476587"/>
                <a:gd name="connsiteX802" fmla="*/ 630829 w 5185727"/>
                <a:gd name="connsiteY802" fmla="*/ 2770754 h 4476587"/>
                <a:gd name="connsiteX803" fmla="*/ 905984 w 5185727"/>
                <a:gd name="connsiteY803" fmla="*/ 3048128 h 4476587"/>
                <a:gd name="connsiteX804" fmla="*/ 912217 w 5185727"/>
                <a:gd name="connsiteY804" fmla="*/ 3063568 h 4476587"/>
                <a:gd name="connsiteX805" fmla="*/ 911792 w 5185727"/>
                <a:gd name="connsiteY805" fmla="*/ 3143607 h 4476587"/>
                <a:gd name="connsiteX806" fmla="*/ 919678 w 5185727"/>
                <a:gd name="connsiteY806" fmla="*/ 3162070 h 4476587"/>
                <a:gd name="connsiteX807" fmla="*/ 931578 w 5185727"/>
                <a:gd name="connsiteY807" fmla="*/ 3214627 h 4476587"/>
                <a:gd name="connsiteX808" fmla="*/ 882893 w 5185727"/>
                <a:gd name="connsiteY808" fmla="*/ 3240456 h 4476587"/>
                <a:gd name="connsiteX809" fmla="*/ 845872 w 5185727"/>
                <a:gd name="connsiteY809" fmla="*/ 3202868 h 4476587"/>
                <a:gd name="connsiteX810" fmla="*/ 864383 w 5185727"/>
                <a:gd name="connsiteY810" fmla="*/ 3159426 h 4476587"/>
                <a:gd name="connsiteX811" fmla="*/ 871844 w 5185727"/>
                <a:gd name="connsiteY811" fmla="*/ 3143890 h 4476587"/>
                <a:gd name="connsiteX812" fmla="*/ 872174 w 5185727"/>
                <a:gd name="connsiteY812" fmla="*/ 3080143 h 4476587"/>
                <a:gd name="connsiteX813" fmla="*/ 866036 w 5185727"/>
                <a:gd name="connsiteY813" fmla="*/ 3064655 h 4476587"/>
                <a:gd name="connsiteX814" fmla="*/ 613121 w 5185727"/>
                <a:gd name="connsiteY814" fmla="*/ 2809191 h 4476587"/>
                <a:gd name="connsiteX815" fmla="*/ 594941 w 5185727"/>
                <a:gd name="connsiteY815" fmla="*/ 2803194 h 4476587"/>
                <a:gd name="connsiteX816" fmla="*/ 60403 w 5185727"/>
                <a:gd name="connsiteY816" fmla="*/ 2803478 h 4476587"/>
                <a:gd name="connsiteX817" fmla="*/ 32637 w 5185727"/>
                <a:gd name="connsiteY817" fmla="*/ 2788792 h 4476587"/>
                <a:gd name="connsiteX818" fmla="*/ 35801 w 5185727"/>
                <a:gd name="connsiteY818" fmla="*/ 2771414 h 4476587"/>
                <a:gd name="connsiteX819" fmla="*/ 59458 w 5185727"/>
                <a:gd name="connsiteY819" fmla="*/ 2763434 h 4476587"/>
                <a:gd name="connsiteX820" fmla="*/ 612980 w 5185727"/>
                <a:gd name="connsiteY820" fmla="*/ 2763387 h 4476587"/>
                <a:gd name="connsiteX821" fmla="*/ 1377603 w 5185727"/>
                <a:gd name="connsiteY821" fmla="*/ 2760064 h 4476587"/>
                <a:gd name="connsiteX822" fmla="*/ 1408681 w 5185727"/>
                <a:gd name="connsiteY822" fmla="*/ 2780482 h 4476587"/>
                <a:gd name="connsiteX823" fmla="*/ 1422422 w 5185727"/>
                <a:gd name="connsiteY823" fmla="*/ 2787942 h 4476587"/>
                <a:gd name="connsiteX824" fmla="*/ 1564697 w 5185727"/>
                <a:gd name="connsiteY824" fmla="*/ 2786195 h 4476587"/>
                <a:gd name="connsiteX825" fmla="*/ 1583018 w 5185727"/>
                <a:gd name="connsiteY825" fmla="*/ 2777979 h 4476587"/>
                <a:gd name="connsiteX826" fmla="*/ 1633450 w 5185727"/>
                <a:gd name="connsiteY826" fmla="*/ 2766032 h 4476587"/>
                <a:gd name="connsiteX827" fmla="*/ 1661311 w 5185727"/>
                <a:gd name="connsiteY827" fmla="*/ 2808435 h 4476587"/>
                <a:gd name="connsiteX828" fmla="*/ 1630382 w 5185727"/>
                <a:gd name="connsiteY828" fmla="*/ 2851453 h 4476587"/>
                <a:gd name="connsiteX829" fmla="*/ 1579241 w 5185727"/>
                <a:gd name="connsiteY829" fmla="*/ 2833368 h 4476587"/>
                <a:gd name="connsiteX830" fmla="*/ 1562950 w 5185727"/>
                <a:gd name="connsiteY830" fmla="*/ 2824916 h 4476587"/>
                <a:gd name="connsiteX831" fmla="*/ 1418031 w 5185727"/>
                <a:gd name="connsiteY831" fmla="*/ 2827465 h 4476587"/>
                <a:gd name="connsiteX832" fmla="*/ 1405894 w 5185727"/>
                <a:gd name="connsiteY832" fmla="*/ 2833841 h 4476587"/>
                <a:gd name="connsiteX833" fmla="*/ 1338699 w 5185727"/>
                <a:gd name="connsiteY833" fmla="*/ 2837051 h 4476587"/>
                <a:gd name="connsiteX834" fmla="*/ 1342666 w 5185727"/>
                <a:gd name="connsiteY834" fmla="*/ 2769857 h 4476587"/>
                <a:gd name="connsiteX835" fmla="*/ 1377603 w 5185727"/>
                <a:gd name="connsiteY835" fmla="*/ 2760064 h 4476587"/>
                <a:gd name="connsiteX836" fmla="*/ 2578096 w 5185727"/>
                <a:gd name="connsiteY836" fmla="*/ 2759987 h 4476587"/>
                <a:gd name="connsiteX837" fmla="*/ 2578096 w 5185727"/>
                <a:gd name="connsiteY837" fmla="*/ 2797763 h 4476587"/>
                <a:gd name="connsiteX838" fmla="*/ 2578096 w 5185727"/>
                <a:gd name="connsiteY838" fmla="*/ 2759987 h 4476587"/>
                <a:gd name="connsiteX839" fmla="*/ 2582157 w 5185727"/>
                <a:gd name="connsiteY839" fmla="*/ 2759940 h 4476587"/>
                <a:gd name="connsiteX840" fmla="*/ 2610536 w 5185727"/>
                <a:gd name="connsiteY840" fmla="*/ 2788933 h 4476587"/>
                <a:gd name="connsiteX841" fmla="*/ 2601092 w 5185727"/>
                <a:gd name="connsiteY841" fmla="*/ 2797906 h 4476587"/>
                <a:gd name="connsiteX842" fmla="*/ 2578096 w 5185727"/>
                <a:gd name="connsiteY842" fmla="*/ 2797764 h 4476587"/>
                <a:gd name="connsiteX843" fmla="*/ 2578096 w 5185727"/>
                <a:gd name="connsiteY843" fmla="*/ 2759987 h 4476587"/>
                <a:gd name="connsiteX844" fmla="*/ 2582157 w 5185727"/>
                <a:gd name="connsiteY844" fmla="*/ 2759940 h 4476587"/>
                <a:gd name="connsiteX845" fmla="*/ 2167183 w 5185727"/>
                <a:gd name="connsiteY845" fmla="*/ 2759374 h 4476587"/>
                <a:gd name="connsiteX846" fmla="*/ 2160289 w 5185727"/>
                <a:gd name="connsiteY846" fmla="*/ 2765937 h 4476587"/>
                <a:gd name="connsiteX847" fmla="*/ 2166759 w 5185727"/>
                <a:gd name="connsiteY847" fmla="*/ 2772925 h 4476587"/>
                <a:gd name="connsiteX848" fmla="*/ 2173700 w 5185727"/>
                <a:gd name="connsiteY848" fmla="*/ 2766315 h 4476587"/>
                <a:gd name="connsiteX849" fmla="*/ 2167183 w 5185727"/>
                <a:gd name="connsiteY849" fmla="*/ 2759374 h 4476587"/>
                <a:gd name="connsiteX850" fmla="*/ 2575546 w 5185727"/>
                <a:gd name="connsiteY850" fmla="*/ 2696145 h 4476587"/>
                <a:gd name="connsiteX851" fmla="*/ 2575562 w 5185727"/>
                <a:gd name="connsiteY851" fmla="*/ 2696197 h 4476587"/>
                <a:gd name="connsiteX852" fmla="*/ 2607893 w 5185727"/>
                <a:gd name="connsiteY852" fmla="*/ 2697750 h 4476587"/>
                <a:gd name="connsiteX853" fmla="*/ 2604115 w 5185727"/>
                <a:gd name="connsiteY853" fmla="*/ 2717064 h 4476587"/>
                <a:gd name="connsiteX854" fmla="*/ 2593135 w 5185727"/>
                <a:gd name="connsiteY854" fmla="*/ 2728797 h 4476587"/>
                <a:gd name="connsiteX855" fmla="*/ 2593159 w 5185727"/>
                <a:gd name="connsiteY855" fmla="*/ 2728822 h 4476587"/>
                <a:gd name="connsiteX856" fmla="*/ 2604161 w 5185727"/>
                <a:gd name="connsiteY856" fmla="*/ 2717064 h 4476587"/>
                <a:gd name="connsiteX857" fmla="*/ 2607939 w 5185727"/>
                <a:gd name="connsiteY857" fmla="*/ 2697751 h 4476587"/>
                <a:gd name="connsiteX858" fmla="*/ 2608033 w 5185727"/>
                <a:gd name="connsiteY858" fmla="*/ 2713947 h 4476587"/>
                <a:gd name="connsiteX859" fmla="*/ 2583998 w 5185727"/>
                <a:gd name="connsiteY859" fmla="*/ 2732835 h 4476587"/>
                <a:gd name="connsiteX860" fmla="*/ 2578001 w 5185727"/>
                <a:gd name="connsiteY860" fmla="*/ 2724194 h 4476587"/>
                <a:gd name="connsiteX861" fmla="*/ 2575588 w 5185727"/>
                <a:gd name="connsiteY861" fmla="*/ 2696628 h 4476587"/>
                <a:gd name="connsiteX862" fmla="*/ 2575452 w 5185727"/>
                <a:gd name="connsiteY862" fmla="*/ 2696192 h 4476587"/>
                <a:gd name="connsiteX863" fmla="*/ 2575550 w 5185727"/>
                <a:gd name="connsiteY863" fmla="*/ 2696197 h 4476587"/>
                <a:gd name="connsiteX864" fmla="*/ 67956 w 5185727"/>
                <a:gd name="connsiteY864" fmla="*/ 2666916 h 4476587"/>
                <a:gd name="connsiteX865" fmla="*/ 84200 w 5185727"/>
                <a:gd name="connsiteY865" fmla="*/ 2667294 h 4476587"/>
                <a:gd name="connsiteX866" fmla="*/ 666008 w 5185727"/>
                <a:gd name="connsiteY866" fmla="*/ 2667106 h 4476587"/>
                <a:gd name="connsiteX867" fmla="*/ 688532 w 5185727"/>
                <a:gd name="connsiteY867" fmla="*/ 2676266 h 4476587"/>
                <a:gd name="connsiteX868" fmla="*/ 1038295 w 5185727"/>
                <a:gd name="connsiteY868" fmla="*/ 3030278 h 4476587"/>
                <a:gd name="connsiteX869" fmla="*/ 1046512 w 5185727"/>
                <a:gd name="connsiteY869" fmla="*/ 3050394 h 4476587"/>
                <a:gd name="connsiteX870" fmla="*/ 1046181 w 5185727"/>
                <a:gd name="connsiteY870" fmla="*/ 3309399 h 4476587"/>
                <a:gd name="connsiteX871" fmla="*/ 1054540 w 5185727"/>
                <a:gd name="connsiteY871" fmla="*/ 3330506 h 4476587"/>
                <a:gd name="connsiteX872" fmla="*/ 1052414 w 5185727"/>
                <a:gd name="connsiteY872" fmla="*/ 3396756 h 4476587"/>
                <a:gd name="connsiteX873" fmla="*/ 987345 w 5185727"/>
                <a:gd name="connsiteY873" fmla="*/ 3390571 h 4476587"/>
                <a:gd name="connsiteX874" fmla="*/ 997214 w 5185727"/>
                <a:gd name="connsiteY874" fmla="*/ 3325454 h 4476587"/>
                <a:gd name="connsiteX875" fmla="*/ 1007177 w 5185727"/>
                <a:gd name="connsiteY875" fmla="*/ 3306141 h 4476587"/>
                <a:gd name="connsiteX876" fmla="*/ 1007130 w 5185727"/>
                <a:gd name="connsiteY876" fmla="*/ 3066119 h 4476587"/>
                <a:gd name="connsiteX877" fmla="*/ 1000519 w 5185727"/>
                <a:gd name="connsiteY877" fmla="*/ 3048128 h 4476587"/>
                <a:gd name="connsiteX878" fmla="*/ 672382 w 5185727"/>
                <a:gd name="connsiteY878" fmla="*/ 2716545 h 4476587"/>
                <a:gd name="connsiteX879" fmla="*/ 646459 w 5185727"/>
                <a:gd name="connsiteY879" fmla="*/ 2705968 h 4476587"/>
                <a:gd name="connsiteX880" fmla="*/ 78203 w 5185727"/>
                <a:gd name="connsiteY880" fmla="*/ 2706204 h 4476587"/>
                <a:gd name="connsiteX881" fmla="*/ 54971 w 5185727"/>
                <a:gd name="connsiteY881" fmla="*/ 2701151 h 4476587"/>
                <a:gd name="connsiteX882" fmla="*/ 67956 w 5185727"/>
                <a:gd name="connsiteY882" fmla="*/ 2666916 h 4476587"/>
                <a:gd name="connsiteX883" fmla="*/ 821313 w 5185727"/>
                <a:gd name="connsiteY883" fmla="*/ 2640519 h 4476587"/>
                <a:gd name="connsiteX884" fmla="*/ 814372 w 5185727"/>
                <a:gd name="connsiteY884" fmla="*/ 2646894 h 4476587"/>
                <a:gd name="connsiteX885" fmla="*/ 821503 w 5185727"/>
                <a:gd name="connsiteY885" fmla="*/ 2653977 h 4476587"/>
                <a:gd name="connsiteX886" fmla="*/ 827783 w 5185727"/>
                <a:gd name="connsiteY886" fmla="*/ 2647414 h 4476587"/>
                <a:gd name="connsiteX887" fmla="*/ 821313 w 5185727"/>
                <a:gd name="connsiteY887" fmla="*/ 2640519 h 4476587"/>
                <a:gd name="connsiteX888" fmla="*/ 2597835 w 5185727"/>
                <a:gd name="connsiteY888" fmla="*/ 2633353 h 4476587"/>
                <a:gd name="connsiteX889" fmla="*/ 2607893 w 5185727"/>
                <a:gd name="connsiteY889" fmla="*/ 2636411 h 4476587"/>
                <a:gd name="connsiteX890" fmla="*/ 2609829 w 5185727"/>
                <a:gd name="connsiteY890" fmla="*/ 2666585 h 4476587"/>
                <a:gd name="connsiteX891" fmla="*/ 2603265 w 5185727"/>
                <a:gd name="connsiteY891" fmla="*/ 2670835 h 4476587"/>
                <a:gd name="connsiteX892" fmla="*/ 2599156 w 5185727"/>
                <a:gd name="connsiteY892" fmla="*/ 2667671 h 4476587"/>
                <a:gd name="connsiteX893" fmla="*/ 2589276 w 5185727"/>
                <a:gd name="connsiteY893" fmla="*/ 2666561 h 4476587"/>
                <a:gd name="connsiteX894" fmla="*/ 2580885 w 5185727"/>
                <a:gd name="connsiteY894" fmla="*/ 2662195 h 4476587"/>
                <a:gd name="connsiteX895" fmla="*/ 2589258 w 5185727"/>
                <a:gd name="connsiteY895" fmla="*/ 2666579 h 4476587"/>
                <a:gd name="connsiteX896" fmla="*/ 2599156 w 5185727"/>
                <a:gd name="connsiteY896" fmla="*/ 2667671 h 4476587"/>
                <a:gd name="connsiteX897" fmla="*/ 2603264 w 5185727"/>
                <a:gd name="connsiteY897" fmla="*/ 2670835 h 4476587"/>
                <a:gd name="connsiteX898" fmla="*/ 2599298 w 5185727"/>
                <a:gd name="connsiteY898" fmla="*/ 2670173 h 4476587"/>
                <a:gd name="connsiteX899" fmla="*/ 2577104 w 5185727"/>
                <a:gd name="connsiteY899" fmla="*/ 2666821 h 4476587"/>
                <a:gd name="connsiteX900" fmla="*/ 2578568 w 5185727"/>
                <a:gd name="connsiteY900" fmla="*/ 2634569 h 4476587"/>
                <a:gd name="connsiteX901" fmla="*/ 2579465 w 5185727"/>
                <a:gd name="connsiteY901" fmla="*/ 2642502 h 4476587"/>
                <a:gd name="connsiteX902" fmla="*/ 2580882 w 5185727"/>
                <a:gd name="connsiteY902" fmla="*/ 2662193 h 4476587"/>
                <a:gd name="connsiteX903" fmla="*/ 2580883 w 5185727"/>
                <a:gd name="connsiteY903" fmla="*/ 2662193 h 4476587"/>
                <a:gd name="connsiteX904" fmla="*/ 2579513 w 5185727"/>
                <a:gd name="connsiteY904" fmla="*/ 2642550 h 4476587"/>
                <a:gd name="connsiteX905" fmla="*/ 2578616 w 5185727"/>
                <a:gd name="connsiteY905" fmla="*/ 2634617 h 4476587"/>
                <a:gd name="connsiteX906" fmla="*/ 2583952 w 5185727"/>
                <a:gd name="connsiteY906" fmla="*/ 2634475 h 4476587"/>
                <a:gd name="connsiteX907" fmla="*/ 2597835 w 5185727"/>
                <a:gd name="connsiteY907" fmla="*/ 2633353 h 4476587"/>
                <a:gd name="connsiteX908" fmla="*/ 821721 w 5185727"/>
                <a:gd name="connsiteY908" fmla="*/ 2601698 h 4476587"/>
                <a:gd name="connsiteX909" fmla="*/ 855642 w 5185727"/>
                <a:gd name="connsiteY909" fmla="*/ 2618467 h 4476587"/>
                <a:gd name="connsiteX910" fmla="*/ 869478 w 5185727"/>
                <a:gd name="connsiteY910" fmla="*/ 2624417 h 4476587"/>
                <a:gd name="connsiteX911" fmla="*/ 1002405 w 5185727"/>
                <a:gd name="connsiteY911" fmla="*/ 2622104 h 4476587"/>
                <a:gd name="connsiteX912" fmla="*/ 1018553 w 5185727"/>
                <a:gd name="connsiteY912" fmla="*/ 2632303 h 4476587"/>
                <a:gd name="connsiteX913" fmla="*/ 1045092 w 5185727"/>
                <a:gd name="connsiteY913" fmla="*/ 2688354 h 4476587"/>
                <a:gd name="connsiteX914" fmla="*/ 1063508 w 5185727"/>
                <a:gd name="connsiteY914" fmla="*/ 2699592 h 4476587"/>
                <a:gd name="connsiteX915" fmla="*/ 1831350 w 5185727"/>
                <a:gd name="connsiteY915" fmla="*/ 2699215 h 4476587"/>
                <a:gd name="connsiteX916" fmla="*/ 1856425 w 5185727"/>
                <a:gd name="connsiteY916" fmla="*/ 2708848 h 4476587"/>
                <a:gd name="connsiteX917" fmla="*/ 1964748 w 5185727"/>
                <a:gd name="connsiteY917" fmla="*/ 2809427 h 4476587"/>
                <a:gd name="connsiteX918" fmla="*/ 1981134 w 5185727"/>
                <a:gd name="connsiteY918" fmla="*/ 2816510 h 4476587"/>
                <a:gd name="connsiteX919" fmla="*/ 2030007 w 5185727"/>
                <a:gd name="connsiteY919" fmla="*/ 2863259 h 4476587"/>
                <a:gd name="connsiteX920" fmla="*/ 1980756 w 5185727"/>
                <a:gd name="connsiteY920" fmla="*/ 2906324 h 4476587"/>
                <a:gd name="connsiteX921" fmla="*/ 1940855 w 5185727"/>
                <a:gd name="connsiteY921" fmla="*/ 2852398 h 4476587"/>
                <a:gd name="connsiteX922" fmla="*/ 1933961 w 5185727"/>
                <a:gd name="connsiteY922" fmla="*/ 2834549 h 4476587"/>
                <a:gd name="connsiteX923" fmla="*/ 1840511 w 5185727"/>
                <a:gd name="connsiteY923" fmla="*/ 2747805 h 4476587"/>
                <a:gd name="connsiteX924" fmla="*/ 1815437 w 5185727"/>
                <a:gd name="connsiteY924" fmla="*/ 2738077 h 4476587"/>
                <a:gd name="connsiteX925" fmla="*/ 1427426 w 5185727"/>
                <a:gd name="connsiteY925" fmla="*/ 2738266 h 4476587"/>
                <a:gd name="connsiteX926" fmla="*/ 1038056 w 5185727"/>
                <a:gd name="connsiteY926" fmla="*/ 2738502 h 4476587"/>
                <a:gd name="connsiteX927" fmla="*/ 1019829 w 5185727"/>
                <a:gd name="connsiteY927" fmla="*/ 2727027 h 4476587"/>
                <a:gd name="connsiteX928" fmla="*/ 993196 w 5185727"/>
                <a:gd name="connsiteY928" fmla="*/ 2670977 h 4476587"/>
                <a:gd name="connsiteX929" fmla="*/ 980259 w 5185727"/>
                <a:gd name="connsiteY929" fmla="*/ 2662052 h 4476587"/>
                <a:gd name="connsiteX930" fmla="*/ 870423 w 5185727"/>
                <a:gd name="connsiteY930" fmla="*/ 2664413 h 4476587"/>
                <a:gd name="connsiteX931" fmla="*/ 858807 w 5185727"/>
                <a:gd name="connsiteY931" fmla="*/ 2671590 h 4476587"/>
                <a:gd name="connsiteX932" fmla="*/ 792651 w 5185727"/>
                <a:gd name="connsiteY932" fmla="*/ 2682593 h 4476587"/>
                <a:gd name="connsiteX933" fmla="*/ 787834 w 5185727"/>
                <a:gd name="connsiteY933" fmla="*/ 2616484 h 4476587"/>
                <a:gd name="connsiteX934" fmla="*/ 821721 w 5185727"/>
                <a:gd name="connsiteY934" fmla="*/ 2601698 h 4476587"/>
                <a:gd name="connsiteX935" fmla="*/ 2048659 w 5185727"/>
                <a:gd name="connsiteY935" fmla="*/ 2584940 h 4476587"/>
                <a:gd name="connsiteX936" fmla="*/ 2041151 w 5185727"/>
                <a:gd name="connsiteY936" fmla="*/ 2592260 h 4476587"/>
                <a:gd name="connsiteX937" fmla="*/ 2048565 w 5185727"/>
                <a:gd name="connsiteY937" fmla="*/ 2599202 h 4476587"/>
                <a:gd name="connsiteX938" fmla="*/ 2054798 w 5185727"/>
                <a:gd name="connsiteY938" fmla="*/ 2592071 h 4476587"/>
                <a:gd name="connsiteX939" fmla="*/ 2048659 w 5185727"/>
                <a:gd name="connsiteY939" fmla="*/ 2584940 h 4476587"/>
                <a:gd name="connsiteX940" fmla="*/ 2583044 w 5185727"/>
                <a:gd name="connsiteY940" fmla="*/ 2579440 h 4476587"/>
                <a:gd name="connsiteX941" fmla="*/ 2582033 w 5185727"/>
                <a:gd name="connsiteY941" fmla="*/ 2579735 h 4476587"/>
                <a:gd name="connsiteX942" fmla="*/ 2581771 w 5185727"/>
                <a:gd name="connsiteY942" fmla="*/ 2580840 h 4476587"/>
                <a:gd name="connsiteX943" fmla="*/ 2582033 w 5185727"/>
                <a:gd name="connsiteY943" fmla="*/ 2579735 h 4476587"/>
                <a:gd name="connsiteX944" fmla="*/ 306418 w 5185727"/>
                <a:gd name="connsiteY944" fmla="*/ 2577338 h 4476587"/>
                <a:gd name="connsiteX945" fmla="*/ 299240 w 5185727"/>
                <a:gd name="connsiteY945" fmla="*/ 2583478 h 4476587"/>
                <a:gd name="connsiteX946" fmla="*/ 305757 w 5185727"/>
                <a:gd name="connsiteY946" fmla="*/ 2590797 h 4476587"/>
                <a:gd name="connsiteX947" fmla="*/ 312746 w 5185727"/>
                <a:gd name="connsiteY947" fmla="*/ 2584469 h 4476587"/>
                <a:gd name="connsiteX948" fmla="*/ 306418 w 5185727"/>
                <a:gd name="connsiteY948" fmla="*/ 2577338 h 4476587"/>
                <a:gd name="connsiteX949" fmla="*/ 2608270 w 5185727"/>
                <a:gd name="connsiteY949" fmla="*/ 2572428 h 4476587"/>
                <a:gd name="connsiteX950" fmla="*/ 2607278 w 5185727"/>
                <a:gd name="connsiteY950" fmla="*/ 2605907 h 4476587"/>
                <a:gd name="connsiteX951" fmla="*/ 2575593 w 5185727"/>
                <a:gd name="connsiteY951" fmla="*/ 2608976 h 4476587"/>
                <a:gd name="connsiteX952" fmla="*/ 2575594 w 5185727"/>
                <a:gd name="connsiteY952" fmla="*/ 2608973 h 4476587"/>
                <a:gd name="connsiteX953" fmla="*/ 2575546 w 5185727"/>
                <a:gd name="connsiteY953" fmla="*/ 2606332 h 4476587"/>
                <a:gd name="connsiteX954" fmla="*/ 2608270 w 5185727"/>
                <a:gd name="connsiteY954" fmla="*/ 2572428 h 4476587"/>
                <a:gd name="connsiteX955" fmla="*/ 947582 w 5185727"/>
                <a:gd name="connsiteY955" fmla="*/ 2521382 h 4476587"/>
                <a:gd name="connsiteX956" fmla="*/ 940830 w 5185727"/>
                <a:gd name="connsiteY956" fmla="*/ 2528418 h 4476587"/>
                <a:gd name="connsiteX957" fmla="*/ 947724 w 5185727"/>
                <a:gd name="connsiteY957" fmla="*/ 2534982 h 4476587"/>
                <a:gd name="connsiteX958" fmla="*/ 954901 w 5185727"/>
                <a:gd name="connsiteY958" fmla="*/ 2528276 h 4476587"/>
                <a:gd name="connsiteX959" fmla="*/ 947582 w 5185727"/>
                <a:gd name="connsiteY959" fmla="*/ 2521382 h 4476587"/>
                <a:gd name="connsiteX960" fmla="*/ 2575452 w 5185727"/>
                <a:gd name="connsiteY960" fmla="*/ 2507169 h 4476587"/>
                <a:gd name="connsiteX961" fmla="*/ 2575499 w 5185727"/>
                <a:gd name="connsiteY961" fmla="*/ 2545984 h 4476587"/>
                <a:gd name="connsiteX962" fmla="*/ 2575452 w 5185727"/>
                <a:gd name="connsiteY962" fmla="*/ 2507169 h 4476587"/>
                <a:gd name="connsiteX963" fmla="*/ 2575452 w 5185727"/>
                <a:gd name="connsiteY963" fmla="*/ 2507169 h 4476587"/>
                <a:gd name="connsiteX964" fmla="*/ 2580835 w 5185727"/>
                <a:gd name="connsiteY964" fmla="*/ 2507500 h 4476587"/>
                <a:gd name="connsiteX965" fmla="*/ 2608884 w 5185727"/>
                <a:gd name="connsiteY965" fmla="*/ 2537956 h 4476587"/>
                <a:gd name="connsiteX966" fmla="*/ 2601092 w 5185727"/>
                <a:gd name="connsiteY966" fmla="*/ 2545559 h 4476587"/>
                <a:gd name="connsiteX967" fmla="*/ 2575499 w 5185727"/>
                <a:gd name="connsiteY967" fmla="*/ 2545984 h 4476587"/>
                <a:gd name="connsiteX968" fmla="*/ 2575452 w 5185727"/>
                <a:gd name="connsiteY968" fmla="*/ 2507169 h 4476587"/>
                <a:gd name="connsiteX969" fmla="*/ 195731 w 5185727"/>
                <a:gd name="connsiteY969" fmla="*/ 2489792 h 4476587"/>
                <a:gd name="connsiteX970" fmla="*/ 188365 w 5185727"/>
                <a:gd name="connsiteY970" fmla="*/ 2496213 h 4476587"/>
                <a:gd name="connsiteX971" fmla="*/ 195873 w 5185727"/>
                <a:gd name="connsiteY971" fmla="*/ 2503817 h 4476587"/>
                <a:gd name="connsiteX972" fmla="*/ 202626 w 5185727"/>
                <a:gd name="connsiteY972" fmla="*/ 2496403 h 4476587"/>
                <a:gd name="connsiteX973" fmla="*/ 195731 w 5185727"/>
                <a:gd name="connsiteY973" fmla="*/ 2489792 h 4476587"/>
                <a:gd name="connsiteX974" fmla="*/ 943509 w 5185727"/>
                <a:gd name="connsiteY974" fmla="*/ 2482944 h 4476587"/>
                <a:gd name="connsiteX975" fmla="*/ 976622 w 5185727"/>
                <a:gd name="connsiteY975" fmla="*/ 2494372 h 4476587"/>
                <a:gd name="connsiteX976" fmla="*/ 1003963 w 5185727"/>
                <a:gd name="connsiteY976" fmla="*/ 2504477 h 4476587"/>
                <a:gd name="connsiteX977" fmla="*/ 1053309 w 5185727"/>
                <a:gd name="connsiteY977" fmla="*/ 2506508 h 4476587"/>
                <a:gd name="connsiteX978" fmla="*/ 1084286 w 5185727"/>
                <a:gd name="connsiteY978" fmla="*/ 2543434 h 4476587"/>
                <a:gd name="connsiteX979" fmla="*/ 1122486 w 5185727"/>
                <a:gd name="connsiteY979" fmla="*/ 2592637 h 4476587"/>
                <a:gd name="connsiteX980" fmla="*/ 1142792 w 5185727"/>
                <a:gd name="connsiteY980" fmla="*/ 2602129 h 4476587"/>
                <a:gd name="connsiteX981" fmla="*/ 1864499 w 5185727"/>
                <a:gd name="connsiteY981" fmla="*/ 2601751 h 4476587"/>
                <a:gd name="connsiteX982" fmla="*/ 1888393 w 5185727"/>
                <a:gd name="connsiteY982" fmla="*/ 2611148 h 4476587"/>
                <a:gd name="connsiteX983" fmla="*/ 2020044 w 5185727"/>
                <a:gd name="connsiteY983" fmla="*/ 2734441 h 4476587"/>
                <a:gd name="connsiteX984" fmla="*/ 2036807 w 5185727"/>
                <a:gd name="connsiteY984" fmla="*/ 2741147 h 4476587"/>
                <a:gd name="connsiteX985" fmla="*/ 2118216 w 5185727"/>
                <a:gd name="connsiteY985" fmla="*/ 2741147 h 4476587"/>
                <a:gd name="connsiteX986" fmla="*/ 2135687 w 5185727"/>
                <a:gd name="connsiteY986" fmla="*/ 2733780 h 4476587"/>
                <a:gd name="connsiteX987" fmla="*/ 2184371 w 5185727"/>
                <a:gd name="connsiteY987" fmla="*/ 2724336 h 4476587"/>
                <a:gd name="connsiteX988" fmla="*/ 2211995 w 5185727"/>
                <a:gd name="connsiteY988" fmla="*/ 2766834 h 4476587"/>
                <a:gd name="connsiteX989" fmla="*/ 2178941 w 5185727"/>
                <a:gd name="connsiteY989" fmla="*/ 2809380 h 4476587"/>
                <a:gd name="connsiteX990" fmla="*/ 2129690 w 5185727"/>
                <a:gd name="connsiteY990" fmla="*/ 2790822 h 4476587"/>
                <a:gd name="connsiteX991" fmla="*/ 2111510 w 5185727"/>
                <a:gd name="connsiteY991" fmla="*/ 2781095 h 4476587"/>
                <a:gd name="connsiteX992" fmla="*/ 2023349 w 5185727"/>
                <a:gd name="connsiteY992" fmla="*/ 2781426 h 4476587"/>
                <a:gd name="connsiteX993" fmla="*/ 2004367 w 5185727"/>
                <a:gd name="connsiteY993" fmla="*/ 2773776 h 4476587"/>
                <a:gd name="connsiteX994" fmla="*/ 1870496 w 5185727"/>
                <a:gd name="connsiteY994" fmla="*/ 2648878 h 4476587"/>
                <a:gd name="connsiteX995" fmla="*/ 1848869 w 5185727"/>
                <a:gd name="connsiteY995" fmla="*/ 2640614 h 4476587"/>
                <a:gd name="connsiteX996" fmla="*/ 1124470 w 5185727"/>
                <a:gd name="connsiteY996" fmla="*/ 2640992 h 4476587"/>
                <a:gd name="connsiteX997" fmla="*/ 1101663 w 5185727"/>
                <a:gd name="connsiteY997" fmla="*/ 2630509 h 4476587"/>
                <a:gd name="connsiteX998" fmla="*/ 1041126 w 5185727"/>
                <a:gd name="connsiteY998" fmla="*/ 2552312 h 4476587"/>
                <a:gd name="connsiteX999" fmla="*/ 1022096 w 5185727"/>
                <a:gd name="connsiteY999" fmla="*/ 2542868 h 4476587"/>
                <a:gd name="connsiteX1000" fmla="*/ 1004482 w 5185727"/>
                <a:gd name="connsiteY1000" fmla="*/ 2542914 h 4476587"/>
                <a:gd name="connsiteX1001" fmla="*/ 985169 w 5185727"/>
                <a:gd name="connsiteY1001" fmla="*/ 2552925 h 4476587"/>
                <a:gd name="connsiteX1002" fmla="*/ 921280 w 5185727"/>
                <a:gd name="connsiteY1002" fmla="*/ 2565156 h 4476587"/>
                <a:gd name="connsiteX1003" fmla="*/ 912024 w 5185727"/>
                <a:gd name="connsiteY1003" fmla="*/ 2500558 h 4476587"/>
                <a:gd name="connsiteX1004" fmla="*/ 943509 w 5185727"/>
                <a:gd name="connsiteY1004" fmla="*/ 2482944 h 4476587"/>
                <a:gd name="connsiteX1005" fmla="*/ 543891 w 5185727"/>
                <a:gd name="connsiteY1005" fmla="*/ 2482378 h 4476587"/>
                <a:gd name="connsiteX1006" fmla="*/ 537280 w 5185727"/>
                <a:gd name="connsiteY1006" fmla="*/ 2488989 h 4476587"/>
                <a:gd name="connsiteX1007" fmla="*/ 543845 w 5185727"/>
                <a:gd name="connsiteY1007" fmla="*/ 2495836 h 4476587"/>
                <a:gd name="connsiteX1008" fmla="*/ 551068 w 5185727"/>
                <a:gd name="connsiteY1008" fmla="*/ 2488564 h 4476587"/>
                <a:gd name="connsiteX1009" fmla="*/ 543891 w 5185727"/>
                <a:gd name="connsiteY1009" fmla="*/ 2482378 h 4476587"/>
                <a:gd name="connsiteX1010" fmla="*/ 661051 w 5185727"/>
                <a:gd name="connsiteY1010" fmla="*/ 2476995 h 4476587"/>
                <a:gd name="connsiteX1011" fmla="*/ 654157 w 5185727"/>
                <a:gd name="connsiteY1011" fmla="*/ 2483606 h 4476587"/>
                <a:gd name="connsiteX1012" fmla="*/ 660626 w 5185727"/>
                <a:gd name="connsiteY1012" fmla="*/ 2490642 h 4476587"/>
                <a:gd name="connsiteX1013" fmla="*/ 667709 w 5185727"/>
                <a:gd name="connsiteY1013" fmla="*/ 2483984 h 4476587"/>
                <a:gd name="connsiteX1014" fmla="*/ 661051 w 5185727"/>
                <a:gd name="connsiteY1014" fmla="*/ 2476995 h 4476587"/>
                <a:gd name="connsiteX1015" fmla="*/ 4104215 w 5185727"/>
                <a:gd name="connsiteY1015" fmla="*/ 2461600 h 4476587"/>
                <a:gd name="connsiteX1016" fmla="*/ 4095716 w 5185727"/>
                <a:gd name="connsiteY1016" fmla="*/ 2467786 h 4476587"/>
                <a:gd name="connsiteX1017" fmla="*/ 4101665 w 5185727"/>
                <a:gd name="connsiteY1017" fmla="*/ 2474965 h 4476587"/>
                <a:gd name="connsiteX1018" fmla="*/ 4109740 w 5185727"/>
                <a:gd name="connsiteY1018" fmla="*/ 2468070 h 4476587"/>
                <a:gd name="connsiteX1019" fmla="*/ 4104215 w 5185727"/>
                <a:gd name="connsiteY1019" fmla="*/ 2461600 h 4476587"/>
                <a:gd name="connsiteX1020" fmla="*/ 195212 w 5185727"/>
                <a:gd name="connsiteY1020" fmla="*/ 2451354 h 4476587"/>
                <a:gd name="connsiteX1021" fmla="*/ 240780 w 5185727"/>
                <a:gd name="connsiteY1021" fmla="*/ 2496875 h 4476587"/>
                <a:gd name="connsiteX1022" fmla="*/ 194976 w 5185727"/>
                <a:gd name="connsiteY1022" fmla="*/ 2542349 h 4476587"/>
                <a:gd name="connsiteX1023" fmla="*/ 149833 w 5185727"/>
                <a:gd name="connsiteY1023" fmla="*/ 2495978 h 4476587"/>
                <a:gd name="connsiteX1024" fmla="*/ 195212 w 5185727"/>
                <a:gd name="connsiteY1024" fmla="*/ 2451354 h 4476587"/>
                <a:gd name="connsiteX1025" fmla="*/ 2607798 w 5185727"/>
                <a:gd name="connsiteY1025" fmla="*/ 2442287 h 4476587"/>
                <a:gd name="connsiteX1026" fmla="*/ 2593820 w 5185727"/>
                <a:gd name="connsiteY1026" fmla="*/ 2446159 h 4476587"/>
                <a:gd name="connsiteX1027" fmla="*/ 2581985 w 5185727"/>
                <a:gd name="connsiteY1027" fmla="*/ 2449559 h 4476587"/>
                <a:gd name="connsiteX1028" fmla="*/ 2581976 w 5185727"/>
                <a:gd name="connsiteY1028" fmla="*/ 2449600 h 4476587"/>
                <a:gd name="connsiteX1029" fmla="*/ 2593820 w 5185727"/>
                <a:gd name="connsiteY1029" fmla="*/ 2446207 h 4476587"/>
                <a:gd name="connsiteX1030" fmla="*/ 2607797 w 5185727"/>
                <a:gd name="connsiteY1030" fmla="*/ 2442382 h 4476587"/>
                <a:gd name="connsiteX1031" fmla="*/ 2607136 w 5185727"/>
                <a:gd name="connsiteY1031" fmla="*/ 2475059 h 4476587"/>
                <a:gd name="connsiteX1032" fmla="*/ 2575593 w 5185727"/>
                <a:gd name="connsiteY1032" fmla="*/ 2478458 h 4476587"/>
                <a:gd name="connsiteX1033" fmla="*/ 2579323 w 5185727"/>
                <a:gd name="connsiteY1033" fmla="*/ 2461648 h 4476587"/>
                <a:gd name="connsiteX1034" fmla="*/ 2580115 w 5185727"/>
                <a:gd name="connsiteY1034" fmla="*/ 2458018 h 4476587"/>
                <a:gd name="connsiteX1035" fmla="*/ 2579323 w 5185727"/>
                <a:gd name="connsiteY1035" fmla="*/ 2461600 h 4476587"/>
                <a:gd name="connsiteX1036" fmla="*/ 2575593 w 5185727"/>
                <a:gd name="connsiteY1036" fmla="*/ 2478411 h 4476587"/>
                <a:gd name="connsiteX1037" fmla="*/ 2575499 w 5185727"/>
                <a:gd name="connsiteY1037" fmla="*/ 2475720 h 4476587"/>
                <a:gd name="connsiteX1038" fmla="*/ 2607798 w 5185727"/>
                <a:gd name="connsiteY1038" fmla="*/ 2442287 h 4476587"/>
                <a:gd name="connsiteX1039" fmla="*/ 4110873 w 5185727"/>
                <a:gd name="connsiteY1039" fmla="*/ 2423540 h 4476587"/>
                <a:gd name="connsiteX1040" fmla="*/ 4146477 w 5185727"/>
                <a:gd name="connsiteY1040" fmla="*/ 2474114 h 4476587"/>
                <a:gd name="connsiteX1041" fmla="*/ 4163005 w 5185727"/>
                <a:gd name="connsiteY1041" fmla="*/ 2514110 h 4476587"/>
                <a:gd name="connsiteX1042" fmla="*/ 4178115 w 5185727"/>
                <a:gd name="connsiteY1042" fmla="*/ 2514960 h 4476587"/>
                <a:gd name="connsiteX1043" fmla="*/ 4231002 w 5185727"/>
                <a:gd name="connsiteY1043" fmla="*/ 2504194 h 4476587"/>
                <a:gd name="connsiteX1044" fmla="*/ 4248191 w 5185727"/>
                <a:gd name="connsiteY1044" fmla="*/ 2510002 h 4476587"/>
                <a:gd name="connsiteX1045" fmla="*/ 4376205 w 5185727"/>
                <a:gd name="connsiteY1045" fmla="*/ 2655535 h 4476587"/>
                <a:gd name="connsiteX1046" fmla="*/ 4460163 w 5185727"/>
                <a:gd name="connsiteY1046" fmla="*/ 2751393 h 4476587"/>
                <a:gd name="connsiteX1047" fmla="*/ 4475557 w 5185727"/>
                <a:gd name="connsiteY1047" fmla="*/ 2757106 h 4476587"/>
                <a:gd name="connsiteX1048" fmla="*/ 4647817 w 5185727"/>
                <a:gd name="connsiteY1048" fmla="*/ 2757060 h 4476587"/>
                <a:gd name="connsiteX1049" fmla="*/ 4666801 w 5185727"/>
                <a:gd name="connsiteY1049" fmla="*/ 2757626 h 4476587"/>
                <a:gd name="connsiteX1050" fmla="*/ 4677236 w 5185727"/>
                <a:gd name="connsiteY1050" fmla="*/ 2784070 h 4476587"/>
                <a:gd name="connsiteX1051" fmla="*/ 4650462 w 5185727"/>
                <a:gd name="connsiteY1051" fmla="*/ 2797245 h 4476587"/>
                <a:gd name="connsiteX1052" fmla="*/ 4622649 w 5185727"/>
                <a:gd name="connsiteY1052" fmla="*/ 2798991 h 4476587"/>
                <a:gd name="connsiteX1053" fmla="*/ 4606735 w 5185727"/>
                <a:gd name="connsiteY1053" fmla="*/ 2797291 h 4476587"/>
                <a:gd name="connsiteX1054" fmla="*/ 4458888 w 5185727"/>
                <a:gd name="connsiteY1054" fmla="*/ 2797385 h 4476587"/>
                <a:gd name="connsiteX1055" fmla="*/ 4440425 w 5185727"/>
                <a:gd name="connsiteY1055" fmla="*/ 2788886 h 4476587"/>
                <a:gd name="connsiteX1056" fmla="*/ 4232938 w 5185727"/>
                <a:gd name="connsiteY1056" fmla="*/ 2552547 h 4476587"/>
                <a:gd name="connsiteX1057" fmla="*/ 4216883 w 5185727"/>
                <a:gd name="connsiteY1057" fmla="*/ 2547447 h 4476587"/>
                <a:gd name="connsiteX1058" fmla="*/ 4162674 w 5185727"/>
                <a:gd name="connsiteY1058" fmla="*/ 2558639 h 4476587"/>
                <a:gd name="connsiteX1059" fmla="*/ 4143833 w 5185727"/>
                <a:gd name="connsiteY1059" fmla="*/ 2552689 h 4476587"/>
                <a:gd name="connsiteX1060" fmla="*/ 4128958 w 5185727"/>
                <a:gd name="connsiteY1060" fmla="*/ 2535123 h 4476587"/>
                <a:gd name="connsiteX1061" fmla="*/ 4091418 w 5185727"/>
                <a:gd name="connsiteY1061" fmla="*/ 2511465 h 4476587"/>
                <a:gd name="connsiteX1062" fmla="*/ 4057986 w 5185727"/>
                <a:gd name="connsiteY1062" fmla="*/ 2460703 h 4476587"/>
                <a:gd name="connsiteX1063" fmla="*/ 4110873 w 5185727"/>
                <a:gd name="connsiteY1063" fmla="*/ 2423540 h 4476587"/>
                <a:gd name="connsiteX1064" fmla="*/ 44342 w 5185727"/>
                <a:gd name="connsiteY1064" fmla="*/ 2394925 h 4476587"/>
                <a:gd name="connsiteX1065" fmla="*/ 38298 w 5185727"/>
                <a:gd name="connsiteY1065" fmla="*/ 2402197 h 4476587"/>
                <a:gd name="connsiteX1066" fmla="*/ 45097 w 5185727"/>
                <a:gd name="connsiteY1066" fmla="*/ 2409091 h 4476587"/>
                <a:gd name="connsiteX1067" fmla="*/ 51850 w 5185727"/>
                <a:gd name="connsiteY1067" fmla="*/ 2402056 h 4476587"/>
                <a:gd name="connsiteX1068" fmla="*/ 44342 w 5185727"/>
                <a:gd name="connsiteY1068" fmla="*/ 2394925 h 4476587"/>
                <a:gd name="connsiteX1069" fmla="*/ 4340601 w 5185727"/>
                <a:gd name="connsiteY1069" fmla="*/ 2390676 h 4476587"/>
                <a:gd name="connsiteX1070" fmla="*/ 4333660 w 5185727"/>
                <a:gd name="connsiteY1070" fmla="*/ 2397050 h 4476587"/>
                <a:gd name="connsiteX1071" fmla="*/ 4339940 w 5185727"/>
                <a:gd name="connsiteY1071" fmla="*/ 2404229 h 4476587"/>
                <a:gd name="connsiteX1072" fmla="*/ 4347023 w 5185727"/>
                <a:gd name="connsiteY1072" fmla="*/ 2397570 h 4476587"/>
                <a:gd name="connsiteX1073" fmla="*/ 4340601 w 5185727"/>
                <a:gd name="connsiteY1073" fmla="*/ 2390676 h 4476587"/>
                <a:gd name="connsiteX1074" fmla="*/ 868862 w 5185727"/>
                <a:gd name="connsiteY1074" fmla="*/ 2387181 h 4476587"/>
                <a:gd name="connsiteX1075" fmla="*/ 861449 w 5185727"/>
                <a:gd name="connsiteY1075" fmla="*/ 2393131 h 4476587"/>
                <a:gd name="connsiteX1076" fmla="*/ 868721 w 5185727"/>
                <a:gd name="connsiteY1076" fmla="*/ 2400828 h 4476587"/>
                <a:gd name="connsiteX1077" fmla="*/ 875662 w 5185727"/>
                <a:gd name="connsiteY1077" fmla="*/ 2393603 h 4476587"/>
                <a:gd name="connsiteX1078" fmla="*/ 868862 w 5185727"/>
                <a:gd name="connsiteY1078" fmla="*/ 2387181 h 4476587"/>
                <a:gd name="connsiteX1079" fmla="*/ 1195243 w 5185727"/>
                <a:gd name="connsiteY1079" fmla="*/ 2377642 h 4476587"/>
                <a:gd name="connsiteX1080" fmla="*/ 1195243 w 5185727"/>
                <a:gd name="connsiteY1080" fmla="*/ 2377643 h 4476587"/>
                <a:gd name="connsiteX1081" fmla="*/ 1195568 w 5185727"/>
                <a:gd name="connsiteY1081" fmla="*/ 2387937 h 4476587"/>
                <a:gd name="connsiteX1082" fmla="*/ 1189272 w 5185727"/>
                <a:gd name="connsiteY1082" fmla="*/ 2396152 h 4476587"/>
                <a:gd name="connsiteX1083" fmla="*/ 1195586 w 5185727"/>
                <a:gd name="connsiteY1083" fmla="*/ 2387936 h 4476587"/>
                <a:gd name="connsiteX1084" fmla="*/ 1580564 w 5185727"/>
                <a:gd name="connsiteY1084" fmla="*/ 2377639 h 4476587"/>
                <a:gd name="connsiteX1085" fmla="*/ 1580563 w 5185727"/>
                <a:gd name="connsiteY1085" fmla="*/ 2377643 h 4476587"/>
                <a:gd name="connsiteX1086" fmla="*/ 1580898 w 5185727"/>
                <a:gd name="connsiteY1086" fmla="*/ 2387897 h 4476587"/>
                <a:gd name="connsiteX1087" fmla="*/ 1580899 w 5185727"/>
                <a:gd name="connsiteY1087" fmla="*/ 2387896 h 4476587"/>
                <a:gd name="connsiteX1088" fmla="*/ 2450553 w 5185727"/>
                <a:gd name="connsiteY1088" fmla="*/ 2374810 h 4476587"/>
                <a:gd name="connsiteX1089" fmla="*/ 2454945 w 5185727"/>
                <a:gd name="connsiteY1089" fmla="*/ 2395446 h 4476587"/>
                <a:gd name="connsiteX1090" fmla="*/ 2454992 w 5185727"/>
                <a:gd name="connsiteY1090" fmla="*/ 2895652 h 4476587"/>
                <a:gd name="connsiteX1091" fmla="*/ 2452165 w 5185727"/>
                <a:gd name="connsiteY1091" fmla="*/ 2915455 h 4476587"/>
                <a:gd name="connsiteX1092" fmla="*/ 2448841 w 5185727"/>
                <a:gd name="connsiteY1092" fmla="*/ 2915979 h 4476587"/>
                <a:gd name="connsiteX1093" fmla="*/ 2450503 w 5185727"/>
                <a:gd name="connsiteY1093" fmla="*/ 2910707 h 4476587"/>
                <a:gd name="connsiteX1094" fmla="*/ 2450601 w 5185727"/>
                <a:gd name="connsiteY1094" fmla="*/ 2899241 h 4476587"/>
                <a:gd name="connsiteX1095" fmla="*/ 2450553 w 5185727"/>
                <a:gd name="connsiteY1095" fmla="*/ 2374810 h 4476587"/>
                <a:gd name="connsiteX1096" fmla="*/ 2377267 w 5185727"/>
                <a:gd name="connsiteY1096" fmla="*/ 2374668 h 4476587"/>
                <a:gd name="connsiteX1097" fmla="*/ 2450506 w 5185727"/>
                <a:gd name="connsiteY1097" fmla="*/ 2374809 h 4476587"/>
                <a:gd name="connsiteX1098" fmla="*/ 2450554 w 5185727"/>
                <a:gd name="connsiteY1098" fmla="*/ 2899288 h 4476587"/>
                <a:gd name="connsiteX1099" fmla="*/ 2450463 w 5185727"/>
                <a:gd name="connsiteY1099" fmla="*/ 2910754 h 4476587"/>
                <a:gd name="connsiteX1100" fmla="*/ 2448826 w 5185727"/>
                <a:gd name="connsiteY1100" fmla="*/ 2915982 h 4476587"/>
                <a:gd name="connsiteX1101" fmla="*/ 2448841 w 5185727"/>
                <a:gd name="connsiteY1101" fmla="*/ 2915979 h 4476587"/>
                <a:gd name="connsiteX1102" fmla="*/ 2448824 w 5185727"/>
                <a:gd name="connsiteY1102" fmla="*/ 2916034 h 4476587"/>
                <a:gd name="connsiteX1103" fmla="*/ 2448809 w 5185727"/>
                <a:gd name="connsiteY1103" fmla="*/ 2916035 h 4476587"/>
                <a:gd name="connsiteX1104" fmla="*/ 2448795 w 5185727"/>
                <a:gd name="connsiteY1104" fmla="*/ 2916081 h 4476587"/>
                <a:gd name="connsiteX1105" fmla="*/ 2447502 w 5185727"/>
                <a:gd name="connsiteY1105" fmla="*/ 2916190 h 4476587"/>
                <a:gd name="connsiteX1106" fmla="*/ 2432799 w 5185727"/>
                <a:gd name="connsiteY1106" fmla="*/ 2918507 h 4476587"/>
                <a:gd name="connsiteX1107" fmla="*/ 2423743 w 5185727"/>
                <a:gd name="connsiteY1107" fmla="*/ 2919422 h 4476587"/>
                <a:gd name="connsiteX1108" fmla="*/ 2423402 w 5185727"/>
                <a:gd name="connsiteY1108" fmla="*/ 2919499 h 4476587"/>
                <a:gd name="connsiteX1109" fmla="*/ 2370751 w 5185727"/>
                <a:gd name="connsiteY1109" fmla="*/ 2917420 h 4476587"/>
                <a:gd name="connsiteX1110" fmla="*/ 2323153 w 5185727"/>
                <a:gd name="connsiteY1110" fmla="*/ 2859056 h 4476587"/>
                <a:gd name="connsiteX1111" fmla="*/ 2323199 w 5185727"/>
                <a:gd name="connsiteY1111" fmla="*/ 2810230 h 4476587"/>
                <a:gd name="connsiteX1112" fmla="*/ 2311489 w 5185727"/>
                <a:gd name="connsiteY1112" fmla="*/ 2798331 h 4476587"/>
                <a:gd name="connsiteX1113" fmla="*/ 2298645 w 5185727"/>
                <a:gd name="connsiteY1113" fmla="*/ 2785015 h 4476587"/>
                <a:gd name="connsiteX1114" fmla="*/ 2298645 w 5185727"/>
                <a:gd name="connsiteY1114" fmla="*/ 2776892 h 4476587"/>
                <a:gd name="connsiteX1115" fmla="*/ 2313425 w 5185727"/>
                <a:gd name="connsiteY1115" fmla="*/ 2760884 h 4476587"/>
                <a:gd name="connsiteX1116" fmla="*/ 2323058 w 5185727"/>
                <a:gd name="connsiteY1116" fmla="*/ 2747002 h 4476587"/>
                <a:gd name="connsiteX1117" fmla="*/ 2312575 w 5185727"/>
                <a:gd name="connsiteY1117" fmla="*/ 2735480 h 4476587"/>
                <a:gd name="connsiteX1118" fmla="*/ 2298550 w 5185727"/>
                <a:gd name="connsiteY1118" fmla="*/ 2720605 h 4476587"/>
                <a:gd name="connsiteX1119" fmla="*/ 2298550 w 5185727"/>
                <a:gd name="connsiteY1119" fmla="*/ 2711115 h 4476587"/>
                <a:gd name="connsiteX1120" fmla="*/ 2311348 w 5185727"/>
                <a:gd name="connsiteY1120" fmla="*/ 2697656 h 4476587"/>
                <a:gd name="connsiteX1121" fmla="*/ 2323199 w 5185727"/>
                <a:gd name="connsiteY1121" fmla="*/ 2684482 h 4476587"/>
                <a:gd name="connsiteX1122" fmla="*/ 2311253 w 5185727"/>
                <a:gd name="connsiteY1122" fmla="*/ 2672818 h 4476587"/>
                <a:gd name="connsiteX1123" fmla="*/ 2298504 w 5185727"/>
                <a:gd name="connsiteY1123" fmla="*/ 2660683 h 4476587"/>
                <a:gd name="connsiteX1124" fmla="*/ 2298504 w 5185727"/>
                <a:gd name="connsiteY1124" fmla="*/ 2648500 h 4476587"/>
                <a:gd name="connsiteX1125" fmla="*/ 2312433 w 5185727"/>
                <a:gd name="connsiteY1125" fmla="*/ 2634900 h 4476587"/>
                <a:gd name="connsiteX1126" fmla="*/ 2323011 w 5185727"/>
                <a:gd name="connsiteY1126" fmla="*/ 2621962 h 4476587"/>
                <a:gd name="connsiteX1127" fmla="*/ 2311772 w 5185727"/>
                <a:gd name="connsiteY1127" fmla="*/ 2609401 h 4476587"/>
                <a:gd name="connsiteX1128" fmla="*/ 2298409 w 5185727"/>
                <a:gd name="connsiteY1128" fmla="*/ 2596416 h 4476587"/>
                <a:gd name="connsiteX1129" fmla="*/ 2298409 w 5185727"/>
                <a:gd name="connsiteY1129" fmla="*/ 2584233 h 4476587"/>
                <a:gd name="connsiteX1130" fmla="*/ 2311064 w 5185727"/>
                <a:gd name="connsiteY1130" fmla="*/ 2572191 h 4476587"/>
                <a:gd name="connsiteX1131" fmla="*/ 2322963 w 5185727"/>
                <a:gd name="connsiteY1131" fmla="*/ 2558876 h 4476587"/>
                <a:gd name="connsiteX1132" fmla="*/ 2310545 w 5185727"/>
                <a:gd name="connsiteY1132" fmla="*/ 2546032 h 4476587"/>
                <a:gd name="connsiteX1133" fmla="*/ 2298409 w 5185727"/>
                <a:gd name="connsiteY1133" fmla="*/ 2533470 h 4476587"/>
                <a:gd name="connsiteX1134" fmla="*/ 2298409 w 5185727"/>
                <a:gd name="connsiteY1134" fmla="*/ 2525348 h 4476587"/>
                <a:gd name="connsiteX1135" fmla="*/ 2313661 w 5185727"/>
                <a:gd name="connsiteY1135" fmla="*/ 2508396 h 4476587"/>
                <a:gd name="connsiteX1136" fmla="*/ 2322161 w 5185727"/>
                <a:gd name="connsiteY1136" fmla="*/ 2489650 h 4476587"/>
                <a:gd name="connsiteX1137" fmla="*/ 2313048 w 5185727"/>
                <a:gd name="connsiteY1137" fmla="*/ 2479498 h 4476587"/>
                <a:gd name="connsiteX1138" fmla="*/ 2298125 w 5185727"/>
                <a:gd name="connsiteY1138" fmla="*/ 2463868 h 4476587"/>
                <a:gd name="connsiteX1139" fmla="*/ 2298079 w 5185727"/>
                <a:gd name="connsiteY1139" fmla="*/ 2451685 h 4476587"/>
                <a:gd name="connsiteX1140" fmla="*/ 2307664 w 5185727"/>
                <a:gd name="connsiteY1140" fmla="*/ 2442052 h 4476587"/>
                <a:gd name="connsiteX1141" fmla="*/ 2323011 w 5185727"/>
                <a:gd name="connsiteY1141" fmla="*/ 2427414 h 4476587"/>
                <a:gd name="connsiteX1142" fmla="*/ 2377267 w 5185727"/>
                <a:gd name="connsiteY1142" fmla="*/ 2374668 h 4476587"/>
                <a:gd name="connsiteX1143" fmla="*/ 1208229 w 5185727"/>
                <a:gd name="connsiteY1143" fmla="*/ 2364751 h 4476587"/>
                <a:gd name="connsiteX1144" fmla="*/ 1198354 w 5185727"/>
                <a:gd name="connsiteY1144" fmla="*/ 2367727 h 4476587"/>
                <a:gd name="connsiteX1145" fmla="*/ 1195290 w 5185727"/>
                <a:gd name="connsiteY1145" fmla="*/ 2377493 h 4476587"/>
                <a:gd name="connsiteX1146" fmla="*/ 1198354 w 5185727"/>
                <a:gd name="connsiteY1146" fmla="*/ 2367744 h 4476587"/>
                <a:gd name="connsiteX1147" fmla="*/ 1208229 w 5185727"/>
                <a:gd name="connsiteY1147" fmla="*/ 2364751 h 4476587"/>
                <a:gd name="connsiteX1148" fmla="*/ 1270182 w 5185727"/>
                <a:gd name="connsiteY1148" fmla="*/ 2363712 h 4476587"/>
                <a:gd name="connsiteX1149" fmla="*/ 1316458 w 5185727"/>
                <a:gd name="connsiteY1149" fmla="*/ 2363712 h 4476587"/>
                <a:gd name="connsiteX1150" fmla="*/ 1314238 w 5185727"/>
                <a:gd name="connsiteY1150" fmla="*/ 2397381 h 4476587"/>
                <a:gd name="connsiteX1151" fmla="*/ 1279153 w 5185727"/>
                <a:gd name="connsiteY1151" fmla="*/ 2399694 h 4476587"/>
                <a:gd name="connsiteX1152" fmla="*/ 1270087 w 5185727"/>
                <a:gd name="connsiteY1152" fmla="*/ 2390675 h 4476587"/>
                <a:gd name="connsiteX1153" fmla="*/ 1270182 w 5185727"/>
                <a:gd name="connsiteY1153" fmla="*/ 2363712 h 4476587"/>
                <a:gd name="connsiteX1154" fmla="*/ 1422279 w 5185727"/>
                <a:gd name="connsiteY1154" fmla="*/ 2363571 h 4476587"/>
                <a:gd name="connsiteX1155" fmla="*/ 1468508 w 5185727"/>
                <a:gd name="connsiteY1155" fmla="*/ 2363807 h 4476587"/>
                <a:gd name="connsiteX1156" fmla="*/ 1468461 w 5185727"/>
                <a:gd name="connsiteY1156" fmla="*/ 2366499 h 4476587"/>
                <a:gd name="connsiteX1157" fmla="*/ 1428465 w 5185727"/>
                <a:gd name="connsiteY1157" fmla="*/ 2399789 h 4476587"/>
                <a:gd name="connsiteX1158" fmla="*/ 1422327 w 5185727"/>
                <a:gd name="connsiteY1158" fmla="*/ 2391903 h 4476587"/>
                <a:gd name="connsiteX1159" fmla="*/ 1422279 w 5185727"/>
                <a:gd name="connsiteY1159" fmla="*/ 2363571 h 4476587"/>
                <a:gd name="connsiteX1160" fmla="*/ 1346255 w 5185727"/>
                <a:gd name="connsiteY1160" fmla="*/ 2363571 h 4476587"/>
                <a:gd name="connsiteX1161" fmla="*/ 1392484 w 5185727"/>
                <a:gd name="connsiteY1161" fmla="*/ 2363807 h 4476587"/>
                <a:gd name="connsiteX1162" fmla="*/ 1392437 w 5185727"/>
                <a:gd name="connsiteY1162" fmla="*/ 2366499 h 4476587"/>
                <a:gd name="connsiteX1163" fmla="*/ 1352488 w 5185727"/>
                <a:gd name="connsiteY1163" fmla="*/ 2399789 h 4476587"/>
                <a:gd name="connsiteX1164" fmla="*/ 1346303 w 5185727"/>
                <a:gd name="connsiteY1164" fmla="*/ 2391903 h 4476587"/>
                <a:gd name="connsiteX1165" fmla="*/ 1346255 w 5185727"/>
                <a:gd name="connsiteY1165" fmla="*/ 2363571 h 4476587"/>
                <a:gd name="connsiteX1166" fmla="*/ 1699606 w 5185727"/>
                <a:gd name="connsiteY1166" fmla="*/ 2361068 h 4476587"/>
                <a:gd name="connsiteX1167" fmla="*/ 1699133 w 5185727"/>
                <a:gd name="connsiteY1167" fmla="*/ 2392045 h 4476587"/>
                <a:gd name="connsiteX1168" fmla="*/ 1691436 w 5185727"/>
                <a:gd name="connsiteY1168" fmla="*/ 2399599 h 4476587"/>
                <a:gd name="connsiteX1169" fmla="*/ 1690067 w 5185727"/>
                <a:gd name="connsiteY1169" fmla="*/ 2399599 h 4476587"/>
                <a:gd name="connsiteX1170" fmla="*/ 1654982 w 5185727"/>
                <a:gd name="connsiteY1170" fmla="*/ 2397380 h 4476587"/>
                <a:gd name="connsiteX1171" fmla="*/ 1652763 w 5185727"/>
                <a:gd name="connsiteY1171" fmla="*/ 2363712 h 4476587"/>
                <a:gd name="connsiteX1172" fmla="*/ 1699606 w 5185727"/>
                <a:gd name="connsiteY1172" fmla="*/ 2361068 h 4476587"/>
                <a:gd name="connsiteX1173" fmla="*/ 1603565 w 5185727"/>
                <a:gd name="connsiteY1173" fmla="*/ 2360668 h 4476587"/>
                <a:gd name="connsiteX1174" fmla="*/ 1620242 w 5185727"/>
                <a:gd name="connsiteY1174" fmla="*/ 2363813 h 4476587"/>
                <a:gd name="connsiteX1175" fmla="*/ 1620417 w 5185727"/>
                <a:gd name="connsiteY1175" fmla="*/ 2363807 h 4476587"/>
                <a:gd name="connsiteX1176" fmla="*/ 1620416 w 5185727"/>
                <a:gd name="connsiteY1176" fmla="*/ 2363846 h 4476587"/>
                <a:gd name="connsiteX1177" fmla="*/ 1620465 w 5185727"/>
                <a:gd name="connsiteY1177" fmla="*/ 2363855 h 4476587"/>
                <a:gd name="connsiteX1178" fmla="*/ 1620416 w 5185727"/>
                <a:gd name="connsiteY1178" fmla="*/ 2363857 h 4476587"/>
                <a:gd name="connsiteX1179" fmla="*/ 1619792 w 5185727"/>
                <a:gd name="connsiteY1179" fmla="*/ 2385562 h 4476587"/>
                <a:gd name="connsiteX1180" fmla="*/ 1582168 w 5185727"/>
                <a:gd name="connsiteY1180" fmla="*/ 2399553 h 4476587"/>
                <a:gd name="connsiteX1181" fmla="*/ 1577736 w 5185727"/>
                <a:gd name="connsiteY1181" fmla="*/ 2399530 h 4476587"/>
                <a:gd name="connsiteX1182" fmla="*/ 1574633 w 5185727"/>
                <a:gd name="connsiteY1182" fmla="*/ 2396269 h 4476587"/>
                <a:gd name="connsiteX1183" fmla="*/ 1574613 w 5185727"/>
                <a:gd name="connsiteY1183" fmla="*/ 2396295 h 4476587"/>
                <a:gd name="connsiteX1184" fmla="*/ 1574621 w 5185727"/>
                <a:gd name="connsiteY1184" fmla="*/ 2396256 h 4476587"/>
                <a:gd name="connsiteX1185" fmla="*/ 1574613 w 5185727"/>
                <a:gd name="connsiteY1185" fmla="*/ 2396248 h 4476587"/>
                <a:gd name="connsiteX1186" fmla="*/ 1574626 w 5185727"/>
                <a:gd name="connsiteY1186" fmla="*/ 2396231 h 4476587"/>
                <a:gd name="connsiteX1187" fmla="*/ 1577115 w 5185727"/>
                <a:gd name="connsiteY1187" fmla="*/ 2383871 h 4476587"/>
                <a:gd name="connsiteX1188" fmla="*/ 1576501 w 5185727"/>
                <a:gd name="connsiteY1188" fmla="*/ 2371269 h 4476587"/>
                <a:gd name="connsiteX1189" fmla="*/ 1586418 w 5185727"/>
                <a:gd name="connsiteY1189" fmla="*/ 2361022 h 4476587"/>
                <a:gd name="connsiteX1190" fmla="*/ 1603565 w 5185727"/>
                <a:gd name="connsiteY1190" fmla="*/ 2360668 h 4476587"/>
                <a:gd name="connsiteX1191" fmla="*/ 1527593 w 5185727"/>
                <a:gd name="connsiteY1191" fmla="*/ 2360655 h 4476587"/>
                <a:gd name="connsiteX1192" fmla="*/ 1544533 w 5185727"/>
                <a:gd name="connsiteY1192" fmla="*/ 2363760 h 4476587"/>
                <a:gd name="connsiteX1193" fmla="*/ 1517617 w 5185727"/>
                <a:gd name="connsiteY1193" fmla="*/ 2364705 h 4476587"/>
                <a:gd name="connsiteX1194" fmla="*/ 1507742 w 5185727"/>
                <a:gd name="connsiteY1194" fmla="*/ 2367697 h 4476587"/>
                <a:gd name="connsiteX1195" fmla="*/ 1507729 w 5185727"/>
                <a:gd name="connsiteY1195" fmla="*/ 2367739 h 4476587"/>
                <a:gd name="connsiteX1196" fmla="*/ 1517570 w 5185727"/>
                <a:gd name="connsiteY1196" fmla="*/ 2364751 h 4476587"/>
                <a:gd name="connsiteX1197" fmla="*/ 1544440 w 5185727"/>
                <a:gd name="connsiteY1197" fmla="*/ 2363854 h 4476587"/>
                <a:gd name="connsiteX1198" fmla="*/ 1506143 w 5185727"/>
                <a:gd name="connsiteY1198" fmla="*/ 2399600 h 4476587"/>
                <a:gd name="connsiteX1199" fmla="*/ 1498588 w 5185727"/>
                <a:gd name="connsiteY1199" fmla="*/ 2396295 h 4476587"/>
                <a:gd name="connsiteX1200" fmla="*/ 1498639 w 5185727"/>
                <a:gd name="connsiteY1200" fmla="*/ 2396228 h 4476587"/>
                <a:gd name="connsiteX1201" fmla="*/ 1501138 w 5185727"/>
                <a:gd name="connsiteY1201" fmla="*/ 2383864 h 4476587"/>
                <a:gd name="connsiteX1202" fmla="*/ 1500523 w 5185727"/>
                <a:gd name="connsiteY1202" fmla="*/ 2371268 h 4476587"/>
                <a:gd name="connsiteX1203" fmla="*/ 1510440 w 5185727"/>
                <a:gd name="connsiteY1203" fmla="*/ 2361021 h 4476587"/>
                <a:gd name="connsiteX1204" fmla="*/ 1527593 w 5185727"/>
                <a:gd name="connsiteY1204" fmla="*/ 2360655 h 4476587"/>
                <a:gd name="connsiteX1205" fmla="*/ 1676078 w 5185727"/>
                <a:gd name="connsiteY1205" fmla="*/ 2360637 h 4476587"/>
                <a:gd name="connsiteX1206" fmla="*/ 1699606 w 5185727"/>
                <a:gd name="connsiteY1206" fmla="*/ 2361068 h 4476587"/>
                <a:gd name="connsiteX1207" fmla="*/ 1652763 w 5185727"/>
                <a:gd name="connsiteY1207" fmla="*/ 2363712 h 4476587"/>
                <a:gd name="connsiteX1208" fmla="*/ 1676078 w 5185727"/>
                <a:gd name="connsiteY1208" fmla="*/ 2360637 h 4476587"/>
                <a:gd name="connsiteX1209" fmla="*/ 1215619 w 5185727"/>
                <a:gd name="connsiteY1209" fmla="*/ 2360484 h 4476587"/>
                <a:gd name="connsiteX1210" fmla="*/ 1235191 w 5185727"/>
                <a:gd name="connsiteY1210" fmla="*/ 2363854 h 4476587"/>
                <a:gd name="connsiteX1211" fmla="*/ 1235145 w 5185727"/>
                <a:gd name="connsiteY1211" fmla="*/ 2363856 h 4476587"/>
                <a:gd name="connsiteX1212" fmla="*/ 1236490 w 5185727"/>
                <a:gd name="connsiteY1212" fmla="*/ 2382459 h 4476587"/>
                <a:gd name="connsiteX1213" fmla="*/ 1233020 w 5185727"/>
                <a:gd name="connsiteY1213" fmla="*/ 2397380 h 4476587"/>
                <a:gd name="connsiteX1214" fmla="*/ 1198076 w 5185727"/>
                <a:gd name="connsiteY1214" fmla="*/ 2399458 h 4476587"/>
                <a:gd name="connsiteX1215" fmla="*/ 1193018 w 5185727"/>
                <a:gd name="connsiteY1215" fmla="*/ 2399854 h 4476587"/>
                <a:gd name="connsiteX1216" fmla="*/ 1189199 w 5185727"/>
                <a:gd name="connsiteY1216" fmla="*/ 2396247 h 4476587"/>
                <a:gd name="connsiteX1217" fmla="*/ 1191536 w 5185727"/>
                <a:gd name="connsiteY1217" fmla="*/ 2383179 h 4476587"/>
                <a:gd name="connsiteX1218" fmla="*/ 1191324 w 5185727"/>
                <a:gd name="connsiteY1218" fmla="*/ 2369899 h 4476587"/>
                <a:gd name="connsiteX1219" fmla="*/ 1195763 w 5185727"/>
                <a:gd name="connsiteY1219" fmla="*/ 2361541 h 4476587"/>
                <a:gd name="connsiteX1220" fmla="*/ 1215619 w 5185727"/>
                <a:gd name="connsiteY1220" fmla="*/ 2360484 h 4476587"/>
                <a:gd name="connsiteX1221" fmla="*/ 1369381 w 5185727"/>
                <a:gd name="connsiteY1221" fmla="*/ 2360424 h 4476587"/>
                <a:gd name="connsiteX1222" fmla="*/ 1392437 w 5185727"/>
                <a:gd name="connsiteY1222" fmla="*/ 2363759 h 4476587"/>
                <a:gd name="connsiteX1223" fmla="*/ 1346255 w 5185727"/>
                <a:gd name="connsiteY1223" fmla="*/ 2363570 h 4476587"/>
                <a:gd name="connsiteX1224" fmla="*/ 1369381 w 5185727"/>
                <a:gd name="connsiteY1224" fmla="*/ 2360424 h 4476587"/>
                <a:gd name="connsiteX1225" fmla="*/ 1445370 w 5185727"/>
                <a:gd name="connsiteY1225" fmla="*/ 2360407 h 4476587"/>
                <a:gd name="connsiteX1226" fmla="*/ 1468461 w 5185727"/>
                <a:gd name="connsiteY1226" fmla="*/ 2363759 h 4476587"/>
                <a:gd name="connsiteX1227" fmla="*/ 1422279 w 5185727"/>
                <a:gd name="connsiteY1227" fmla="*/ 2363571 h 4476587"/>
                <a:gd name="connsiteX1228" fmla="*/ 1445370 w 5185727"/>
                <a:gd name="connsiteY1228" fmla="*/ 2360407 h 4476587"/>
                <a:gd name="connsiteX1229" fmla="*/ 44862 w 5185727"/>
                <a:gd name="connsiteY1229" fmla="*/ 2356204 h 4476587"/>
                <a:gd name="connsiteX1230" fmla="*/ 90004 w 5185727"/>
                <a:gd name="connsiteY1230" fmla="*/ 2401960 h 4476587"/>
                <a:gd name="connsiteX1231" fmla="*/ 44436 w 5185727"/>
                <a:gd name="connsiteY1231" fmla="*/ 2447387 h 4476587"/>
                <a:gd name="connsiteX1232" fmla="*/ 2 w 5185727"/>
                <a:gd name="connsiteY1232" fmla="*/ 2400875 h 4476587"/>
                <a:gd name="connsiteX1233" fmla="*/ 44862 w 5185727"/>
                <a:gd name="connsiteY1233" fmla="*/ 2356204 h 4476587"/>
                <a:gd name="connsiteX1234" fmla="*/ 4342389 w 5185727"/>
                <a:gd name="connsiteY1234" fmla="*/ 2351972 h 4476587"/>
                <a:gd name="connsiteX1235" fmla="*/ 4360197 w 5185727"/>
                <a:gd name="connsiteY1235" fmla="*/ 2356394 h 4476587"/>
                <a:gd name="connsiteX1236" fmla="*/ 4379085 w 5185727"/>
                <a:gd name="connsiteY1236" fmla="*/ 2419763 h 4476587"/>
                <a:gd name="connsiteX1237" fmla="*/ 4380502 w 5185727"/>
                <a:gd name="connsiteY1237" fmla="*/ 2435677 h 4476587"/>
                <a:gd name="connsiteX1238" fmla="*/ 4569242 w 5185727"/>
                <a:gd name="connsiteY1238" fmla="*/ 2646846 h 4476587"/>
                <a:gd name="connsiteX1239" fmla="*/ 4585156 w 5185727"/>
                <a:gd name="connsiteY1239" fmla="*/ 2654922 h 4476587"/>
                <a:gd name="connsiteX1240" fmla="*/ 4892939 w 5185727"/>
                <a:gd name="connsiteY1240" fmla="*/ 2654686 h 4476587"/>
                <a:gd name="connsiteX1241" fmla="*/ 4902383 w 5185727"/>
                <a:gd name="connsiteY1241" fmla="*/ 2653883 h 4476587"/>
                <a:gd name="connsiteX1242" fmla="*/ 4916549 w 5185727"/>
                <a:gd name="connsiteY1242" fmla="*/ 2658227 h 4476587"/>
                <a:gd name="connsiteX1243" fmla="*/ 4925002 w 5185727"/>
                <a:gd name="connsiteY1243" fmla="*/ 2680421 h 4476587"/>
                <a:gd name="connsiteX1244" fmla="*/ 4904508 w 5185727"/>
                <a:gd name="connsiteY1244" fmla="*/ 2694634 h 4476587"/>
                <a:gd name="connsiteX1245" fmla="*/ 4783860 w 5185727"/>
                <a:gd name="connsiteY1245" fmla="*/ 2694681 h 4476587"/>
                <a:gd name="connsiteX1246" fmla="*/ 4769127 w 5185727"/>
                <a:gd name="connsiteY1246" fmla="*/ 2695956 h 4476587"/>
                <a:gd name="connsiteX1247" fmla="*/ 4735364 w 5185727"/>
                <a:gd name="connsiteY1247" fmla="*/ 2694776 h 4476587"/>
                <a:gd name="connsiteX1248" fmla="*/ 4569951 w 5185727"/>
                <a:gd name="connsiteY1248" fmla="*/ 2694870 h 4476587"/>
                <a:gd name="connsiteX1249" fmla="*/ 4551440 w 5185727"/>
                <a:gd name="connsiteY1249" fmla="*/ 2686606 h 4476587"/>
                <a:gd name="connsiteX1250" fmla="*/ 4340412 w 5185727"/>
                <a:gd name="connsiteY1250" fmla="*/ 2449937 h 4476587"/>
                <a:gd name="connsiteX1251" fmla="*/ 4325113 w 5185727"/>
                <a:gd name="connsiteY1251" fmla="*/ 2439644 h 4476587"/>
                <a:gd name="connsiteX1252" fmla="*/ 4298669 w 5185727"/>
                <a:gd name="connsiteY1252" fmla="*/ 2378965 h 4476587"/>
                <a:gd name="connsiteX1253" fmla="*/ 4342389 w 5185727"/>
                <a:gd name="connsiteY1253" fmla="*/ 2351972 h 4476587"/>
                <a:gd name="connsiteX1254" fmla="*/ 868012 w 5185727"/>
                <a:gd name="connsiteY1254" fmla="*/ 2348460 h 4476587"/>
                <a:gd name="connsiteX1255" fmla="*/ 914005 w 5185727"/>
                <a:gd name="connsiteY1255" fmla="*/ 2393744 h 4476587"/>
                <a:gd name="connsiteX1256" fmla="*/ 868201 w 5185727"/>
                <a:gd name="connsiteY1256" fmla="*/ 2439407 h 4476587"/>
                <a:gd name="connsiteX1257" fmla="*/ 822822 w 5185727"/>
                <a:gd name="connsiteY1257" fmla="*/ 2394642 h 4476587"/>
                <a:gd name="connsiteX1258" fmla="*/ 868012 w 5185727"/>
                <a:gd name="connsiteY1258" fmla="*/ 2348460 h 4476587"/>
                <a:gd name="connsiteX1259" fmla="*/ 4466255 w 5185727"/>
                <a:gd name="connsiteY1259" fmla="*/ 2303600 h 4476587"/>
                <a:gd name="connsiteX1260" fmla="*/ 4460258 w 5185727"/>
                <a:gd name="connsiteY1260" fmla="*/ 2310825 h 4476587"/>
                <a:gd name="connsiteX1261" fmla="*/ 4467672 w 5185727"/>
                <a:gd name="connsiteY1261" fmla="*/ 2317059 h 4476587"/>
                <a:gd name="connsiteX1262" fmla="*/ 4473905 w 5185727"/>
                <a:gd name="connsiteY1262" fmla="*/ 2309456 h 4476587"/>
                <a:gd name="connsiteX1263" fmla="*/ 4466255 w 5185727"/>
                <a:gd name="connsiteY1263" fmla="*/ 2303600 h 4476587"/>
                <a:gd name="connsiteX1264" fmla="*/ 1811234 w 5185727"/>
                <a:gd name="connsiteY1264" fmla="*/ 2284476 h 4476587"/>
                <a:gd name="connsiteX1265" fmla="*/ 1804151 w 5185727"/>
                <a:gd name="connsiteY1265" fmla="*/ 2290521 h 4476587"/>
                <a:gd name="connsiteX1266" fmla="*/ 1810149 w 5185727"/>
                <a:gd name="connsiteY1266" fmla="*/ 2298075 h 4476587"/>
                <a:gd name="connsiteX1267" fmla="*/ 1817656 w 5185727"/>
                <a:gd name="connsiteY1267" fmla="*/ 2291418 h 4476587"/>
                <a:gd name="connsiteX1268" fmla="*/ 1811234 w 5185727"/>
                <a:gd name="connsiteY1268" fmla="*/ 2284476 h 4476587"/>
                <a:gd name="connsiteX1269" fmla="*/ 195166 w 5185727"/>
                <a:gd name="connsiteY1269" fmla="*/ 2284335 h 4476587"/>
                <a:gd name="connsiteX1270" fmla="*/ 188318 w 5185727"/>
                <a:gd name="connsiteY1270" fmla="*/ 2290852 h 4476587"/>
                <a:gd name="connsiteX1271" fmla="*/ 196252 w 5185727"/>
                <a:gd name="connsiteY1271" fmla="*/ 2297935 h 4476587"/>
                <a:gd name="connsiteX1272" fmla="*/ 202390 w 5185727"/>
                <a:gd name="connsiteY1272" fmla="*/ 2290663 h 4476587"/>
                <a:gd name="connsiteX1273" fmla="*/ 195166 w 5185727"/>
                <a:gd name="connsiteY1273" fmla="*/ 2284335 h 4476587"/>
                <a:gd name="connsiteX1274" fmla="*/ 2521855 w 5185727"/>
                <a:gd name="connsiteY1274" fmla="*/ 2282729 h 4476587"/>
                <a:gd name="connsiteX1275" fmla="*/ 2513639 w 5185727"/>
                <a:gd name="connsiteY1275" fmla="*/ 2290095 h 4476587"/>
                <a:gd name="connsiteX1276" fmla="*/ 2521714 w 5185727"/>
                <a:gd name="connsiteY1276" fmla="*/ 2298501 h 4476587"/>
                <a:gd name="connsiteX1277" fmla="*/ 2529222 w 5185727"/>
                <a:gd name="connsiteY1277" fmla="*/ 2290992 h 4476587"/>
                <a:gd name="connsiteX1278" fmla="*/ 2521855 w 5185727"/>
                <a:gd name="connsiteY1278" fmla="*/ 2282729 h 4476587"/>
                <a:gd name="connsiteX1279" fmla="*/ 1019026 w 5185727"/>
                <a:gd name="connsiteY1279" fmla="*/ 2276543 h 4476587"/>
                <a:gd name="connsiteX1280" fmla="*/ 1012321 w 5185727"/>
                <a:gd name="connsiteY1280" fmla="*/ 2283202 h 4476587"/>
                <a:gd name="connsiteX1281" fmla="*/ 1018979 w 5185727"/>
                <a:gd name="connsiteY1281" fmla="*/ 2290048 h 4476587"/>
                <a:gd name="connsiteX1282" fmla="*/ 1026062 w 5185727"/>
                <a:gd name="connsiteY1282" fmla="*/ 2282729 h 4476587"/>
                <a:gd name="connsiteX1283" fmla="*/ 1019026 w 5185727"/>
                <a:gd name="connsiteY1283" fmla="*/ 2276543 h 4476587"/>
                <a:gd name="connsiteX1284" fmla="*/ 4625860 w 5185727"/>
                <a:gd name="connsiteY1284" fmla="*/ 2271585 h 4476587"/>
                <a:gd name="connsiteX1285" fmla="*/ 4618730 w 5185727"/>
                <a:gd name="connsiteY1285" fmla="*/ 2277771 h 4476587"/>
                <a:gd name="connsiteX1286" fmla="*/ 4624822 w 5185727"/>
                <a:gd name="connsiteY1286" fmla="*/ 2284949 h 4476587"/>
                <a:gd name="connsiteX1287" fmla="*/ 4632140 w 5185727"/>
                <a:gd name="connsiteY1287" fmla="*/ 2278999 h 4476587"/>
                <a:gd name="connsiteX1288" fmla="*/ 4625860 w 5185727"/>
                <a:gd name="connsiteY1288" fmla="*/ 2271585 h 4476587"/>
                <a:gd name="connsiteX1289" fmla="*/ 678943 w 5185727"/>
                <a:gd name="connsiteY1289" fmla="*/ 2268515 h 4476587"/>
                <a:gd name="connsiteX1290" fmla="*/ 671434 w 5185727"/>
                <a:gd name="connsiteY1290" fmla="*/ 2274465 h 4476587"/>
                <a:gd name="connsiteX1291" fmla="*/ 678660 w 5185727"/>
                <a:gd name="connsiteY1291" fmla="*/ 2282020 h 4476587"/>
                <a:gd name="connsiteX1292" fmla="*/ 685223 w 5185727"/>
                <a:gd name="connsiteY1292" fmla="*/ 2275126 h 4476587"/>
                <a:gd name="connsiteX1293" fmla="*/ 678943 w 5185727"/>
                <a:gd name="connsiteY1293" fmla="*/ 2268515 h 4476587"/>
                <a:gd name="connsiteX1294" fmla="*/ 4472004 w 5185727"/>
                <a:gd name="connsiteY1294" fmla="*/ 2265310 h 4476587"/>
                <a:gd name="connsiteX1295" fmla="*/ 4502473 w 5185727"/>
                <a:gd name="connsiteY1295" fmla="*/ 2281784 h 4476587"/>
                <a:gd name="connsiteX1296" fmla="*/ 4493737 w 5185727"/>
                <a:gd name="connsiteY1296" fmla="*/ 2346665 h 4476587"/>
                <a:gd name="connsiteX1297" fmla="*/ 4483302 w 5185727"/>
                <a:gd name="connsiteY1297" fmla="*/ 2357384 h 4476587"/>
                <a:gd name="connsiteX1298" fmla="*/ 4488071 w 5185727"/>
                <a:gd name="connsiteY1298" fmla="*/ 2396436 h 4476587"/>
                <a:gd name="connsiteX1299" fmla="*/ 4611175 w 5185727"/>
                <a:gd name="connsiteY1299" fmla="*/ 2535406 h 4476587"/>
                <a:gd name="connsiteX1300" fmla="*/ 4627088 w 5185727"/>
                <a:gd name="connsiteY1300" fmla="*/ 2540128 h 4476587"/>
                <a:gd name="connsiteX1301" fmla="*/ 4993142 w 5185727"/>
                <a:gd name="connsiteY1301" fmla="*/ 2540175 h 4476587"/>
                <a:gd name="connsiteX1302" fmla="*/ 5014817 w 5185727"/>
                <a:gd name="connsiteY1302" fmla="*/ 2540364 h 4476587"/>
                <a:gd name="connsiteX1303" fmla="*/ 5027188 w 5185727"/>
                <a:gd name="connsiteY1303" fmla="*/ 2565864 h 4476587"/>
                <a:gd name="connsiteX1304" fmla="*/ 5001028 w 5185727"/>
                <a:gd name="connsiteY1304" fmla="*/ 2580218 h 4476587"/>
                <a:gd name="connsiteX1305" fmla="*/ 4941577 w 5185727"/>
                <a:gd name="connsiteY1305" fmla="*/ 2580266 h 4476587"/>
                <a:gd name="connsiteX1306" fmla="*/ 4929630 w 5185727"/>
                <a:gd name="connsiteY1306" fmla="*/ 2583901 h 4476587"/>
                <a:gd name="connsiteX1307" fmla="*/ 4914756 w 5185727"/>
                <a:gd name="connsiteY1307" fmla="*/ 2580454 h 4476587"/>
                <a:gd name="connsiteX1308" fmla="*/ 4611080 w 5185727"/>
                <a:gd name="connsiteY1308" fmla="*/ 2580596 h 4476587"/>
                <a:gd name="connsiteX1309" fmla="*/ 4589359 w 5185727"/>
                <a:gd name="connsiteY1309" fmla="*/ 2570490 h 4476587"/>
                <a:gd name="connsiteX1310" fmla="*/ 4450767 w 5185727"/>
                <a:gd name="connsiteY1310" fmla="*/ 2414474 h 4476587"/>
                <a:gd name="connsiteX1311" fmla="*/ 4444251 w 5185727"/>
                <a:gd name="connsiteY1311" fmla="*/ 2397617 h 4476587"/>
                <a:gd name="connsiteX1312" fmla="*/ 4444439 w 5185727"/>
                <a:gd name="connsiteY1312" fmla="*/ 2374572 h 4476587"/>
                <a:gd name="connsiteX1313" fmla="*/ 4431879 w 5185727"/>
                <a:gd name="connsiteY1313" fmla="*/ 2337363 h 4476587"/>
                <a:gd name="connsiteX1314" fmla="*/ 4438206 w 5185727"/>
                <a:gd name="connsiteY1314" fmla="*/ 2274796 h 4476587"/>
                <a:gd name="connsiteX1315" fmla="*/ 4472004 w 5185727"/>
                <a:gd name="connsiteY1315" fmla="*/ 2265310 h 4476587"/>
                <a:gd name="connsiteX1316" fmla="*/ 1807410 w 5185727"/>
                <a:gd name="connsiteY1316" fmla="*/ 2246133 h 4476587"/>
                <a:gd name="connsiteX1317" fmla="*/ 1850050 w 5185727"/>
                <a:gd name="connsiteY1317" fmla="*/ 2268988 h 4476587"/>
                <a:gd name="connsiteX1318" fmla="*/ 1862799 w 5185727"/>
                <a:gd name="connsiteY1318" fmla="*/ 2276118 h 4476587"/>
                <a:gd name="connsiteX1319" fmla="*/ 2470244 w 5185727"/>
                <a:gd name="connsiteY1319" fmla="*/ 2276165 h 4476587"/>
                <a:gd name="connsiteX1320" fmla="*/ 2483796 w 5185727"/>
                <a:gd name="connsiteY1320" fmla="*/ 2268043 h 4476587"/>
                <a:gd name="connsiteX1321" fmla="*/ 2534039 w 5185727"/>
                <a:gd name="connsiteY1321" fmla="*/ 2248305 h 4476587"/>
                <a:gd name="connsiteX1322" fmla="*/ 2565629 w 5185727"/>
                <a:gd name="connsiteY1322" fmla="*/ 2290661 h 4476587"/>
                <a:gd name="connsiteX1323" fmla="*/ 2535881 w 5185727"/>
                <a:gd name="connsiteY1323" fmla="*/ 2333065 h 4476587"/>
                <a:gd name="connsiteX1324" fmla="*/ 2484032 w 5185727"/>
                <a:gd name="connsiteY1324" fmla="*/ 2314131 h 4476587"/>
                <a:gd name="connsiteX1325" fmla="*/ 2470244 w 5185727"/>
                <a:gd name="connsiteY1325" fmla="*/ 2306387 h 4476587"/>
                <a:gd name="connsiteX1326" fmla="*/ 1862752 w 5185727"/>
                <a:gd name="connsiteY1326" fmla="*/ 2306528 h 4476587"/>
                <a:gd name="connsiteX1327" fmla="*/ 1850428 w 5185727"/>
                <a:gd name="connsiteY1327" fmla="*/ 2312052 h 4476587"/>
                <a:gd name="connsiteX1328" fmla="*/ 1805615 w 5185727"/>
                <a:gd name="connsiteY1328" fmla="*/ 2335946 h 4476587"/>
                <a:gd name="connsiteX1329" fmla="*/ 1780653 w 5185727"/>
                <a:gd name="connsiteY1329" fmla="*/ 2325292 h 4476587"/>
                <a:gd name="connsiteX1330" fmla="*/ 1766564 w 5185727"/>
                <a:gd name="connsiteY1330" fmla="*/ 2301570 h 4476587"/>
                <a:gd name="connsiteX1331" fmla="*/ 1766564 w 5185727"/>
                <a:gd name="connsiteY1331" fmla="*/ 2301570 h 4476587"/>
                <a:gd name="connsiteX1332" fmla="*/ 1766564 w 5185727"/>
                <a:gd name="connsiteY1332" fmla="*/ 2301569 h 4476587"/>
                <a:gd name="connsiteX1333" fmla="*/ 1766735 w 5185727"/>
                <a:gd name="connsiteY1333" fmla="*/ 2287516 h 4476587"/>
                <a:gd name="connsiteX1334" fmla="*/ 1769208 w 5185727"/>
                <a:gd name="connsiteY1334" fmla="*/ 2273710 h 4476587"/>
                <a:gd name="connsiteX1335" fmla="*/ 1771162 w 5185727"/>
                <a:gd name="connsiteY1335" fmla="*/ 2287959 h 4476587"/>
                <a:gd name="connsiteX1336" fmla="*/ 1766881 w 5185727"/>
                <a:gd name="connsiteY1336" fmla="*/ 2300632 h 4476587"/>
                <a:gd name="connsiteX1337" fmla="*/ 1771168 w 5185727"/>
                <a:gd name="connsiteY1337" fmla="*/ 2287952 h 4476587"/>
                <a:gd name="connsiteX1338" fmla="*/ 1769255 w 5185727"/>
                <a:gd name="connsiteY1338" fmla="*/ 2273662 h 4476587"/>
                <a:gd name="connsiteX1339" fmla="*/ 1807410 w 5185727"/>
                <a:gd name="connsiteY1339" fmla="*/ 2246133 h 4476587"/>
                <a:gd name="connsiteX1340" fmla="*/ 196015 w 5185727"/>
                <a:gd name="connsiteY1340" fmla="*/ 2246039 h 4476587"/>
                <a:gd name="connsiteX1341" fmla="*/ 240828 w 5185727"/>
                <a:gd name="connsiteY1341" fmla="*/ 2291891 h 4476587"/>
                <a:gd name="connsiteX1342" fmla="*/ 195543 w 5185727"/>
                <a:gd name="connsiteY1342" fmla="*/ 2336466 h 4476587"/>
                <a:gd name="connsiteX1343" fmla="*/ 149881 w 5185727"/>
                <a:gd name="connsiteY1343" fmla="*/ 2290710 h 4476587"/>
                <a:gd name="connsiteX1344" fmla="*/ 196015 w 5185727"/>
                <a:gd name="connsiteY1344" fmla="*/ 2246039 h 4476587"/>
                <a:gd name="connsiteX1345" fmla="*/ 1019250 w 5185727"/>
                <a:gd name="connsiteY1345" fmla="*/ 2237852 h 4476587"/>
                <a:gd name="connsiteX1346" fmla="*/ 1050333 w 5185727"/>
                <a:gd name="connsiteY1346" fmla="*/ 2250619 h 4476587"/>
                <a:gd name="connsiteX1347" fmla="*/ 1051608 w 5185727"/>
                <a:gd name="connsiteY1347" fmla="*/ 2313517 h 4476587"/>
                <a:gd name="connsiteX1348" fmla="*/ 1039143 w 5185727"/>
                <a:gd name="connsiteY1348" fmla="*/ 2344777 h 4476587"/>
                <a:gd name="connsiteX1349" fmla="*/ 1057086 w 5185727"/>
                <a:gd name="connsiteY1349" fmla="*/ 2382033 h 4476587"/>
                <a:gd name="connsiteX1350" fmla="*/ 1177971 w 5185727"/>
                <a:gd name="connsiteY1350" fmla="*/ 2484645 h 4476587"/>
                <a:gd name="connsiteX1351" fmla="*/ 1197652 w 5185727"/>
                <a:gd name="connsiteY1351" fmla="*/ 2490972 h 4476587"/>
                <a:gd name="connsiteX1352" fmla="*/ 1955871 w 5185727"/>
                <a:gd name="connsiteY1352" fmla="*/ 2490689 h 4476587"/>
                <a:gd name="connsiteX1353" fmla="*/ 1980993 w 5185727"/>
                <a:gd name="connsiteY1353" fmla="*/ 2500557 h 4476587"/>
                <a:gd name="connsiteX1354" fmla="*/ 2010694 w 5185727"/>
                <a:gd name="connsiteY1354" fmla="*/ 2528370 h 4476587"/>
                <a:gd name="connsiteX1355" fmla="*/ 2051728 w 5185727"/>
                <a:gd name="connsiteY1355" fmla="*/ 2547731 h 4476587"/>
                <a:gd name="connsiteX1356" fmla="*/ 2092668 w 5185727"/>
                <a:gd name="connsiteY1356" fmla="*/ 2598635 h 4476587"/>
                <a:gd name="connsiteX1357" fmla="*/ 2044882 w 5185727"/>
                <a:gd name="connsiteY1357" fmla="*/ 2637261 h 4476587"/>
                <a:gd name="connsiteX1358" fmla="*/ 2003469 w 5185727"/>
                <a:gd name="connsiteY1358" fmla="*/ 2585318 h 4476587"/>
                <a:gd name="connsiteX1359" fmla="*/ 1997992 w 5185727"/>
                <a:gd name="connsiteY1359" fmla="*/ 2570680 h 4476587"/>
                <a:gd name="connsiteX1360" fmla="*/ 1993978 w 5185727"/>
                <a:gd name="connsiteY1360" fmla="*/ 2567044 h 4476587"/>
                <a:gd name="connsiteX1361" fmla="*/ 1896987 w 5185727"/>
                <a:gd name="connsiteY1361" fmla="*/ 2528937 h 4476587"/>
                <a:gd name="connsiteX1362" fmla="*/ 1561957 w 5185727"/>
                <a:gd name="connsiteY1362" fmla="*/ 2529834 h 4476587"/>
                <a:gd name="connsiteX1363" fmla="*/ 1184912 w 5185727"/>
                <a:gd name="connsiteY1363" fmla="*/ 2530023 h 4476587"/>
                <a:gd name="connsiteX1364" fmla="*/ 1159460 w 5185727"/>
                <a:gd name="connsiteY1364" fmla="*/ 2520815 h 4476587"/>
                <a:gd name="connsiteX1365" fmla="*/ 1007646 w 5185727"/>
                <a:gd name="connsiteY1365" fmla="*/ 2391809 h 4476587"/>
                <a:gd name="connsiteX1366" fmla="*/ 999524 w 5185727"/>
                <a:gd name="connsiteY1366" fmla="*/ 2374668 h 4476587"/>
                <a:gd name="connsiteX1367" fmla="*/ 999665 w 5185727"/>
                <a:gd name="connsiteY1367" fmla="*/ 2354316 h 4476587"/>
                <a:gd name="connsiteX1368" fmla="*/ 985075 w 5185727"/>
                <a:gd name="connsiteY1368" fmla="*/ 2311676 h 4476587"/>
                <a:gd name="connsiteX1369" fmla="*/ 987955 w 5185727"/>
                <a:gd name="connsiteY1369" fmla="*/ 2250052 h 4476587"/>
                <a:gd name="connsiteX1370" fmla="*/ 1019250 w 5185727"/>
                <a:gd name="connsiteY1370" fmla="*/ 2237852 h 4476587"/>
                <a:gd name="connsiteX1371" fmla="*/ 4632129 w 5185727"/>
                <a:gd name="connsiteY1371" fmla="*/ 2233744 h 4476587"/>
                <a:gd name="connsiteX1372" fmla="*/ 4661559 w 5185727"/>
                <a:gd name="connsiteY1372" fmla="*/ 2251139 h 4476587"/>
                <a:gd name="connsiteX1373" fmla="*/ 4650699 w 5185727"/>
                <a:gd name="connsiteY1373" fmla="*/ 2315359 h 4476587"/>
                <a:gd name="connsiteX1374" fmla="*/ 4640877 w 5185727"/>
                <a:gd name="connsiteY1374" fmla="*/ 2335002 h 4476587"/>
                <a:gd name="connsiteX1375" fmla="*/ 4665572 w 5185727"/>
                <a:gd name="connsiteY1375" fmla="*/ 2403708 h 4476587"/>
                <a:gd name="connsiteX1376" fmla="*/ 4754819 w 5185727"/>
                <a:gd name="connsiteY1376" fmla="*/ 2444082 h 4476587"/>
                <a:gd name="connsiteX1377" fmla="*/ 5059817 w 5185727"/>
                <a:gd name="connsiteY1377" fmla="*/ 2442996 h 4476587"/>
                <a:gd name="connsiteX1378" fmla="*/ 5077383 w 5185727"/>
                <a:gd name="connsiteY1378" fmla="*/ 2442287 h 4476587"/>
                <a:gd name="connsiteX1379" fmla="*/ 5092871 w 5185727"/>
                <a:gd name="connsiteY1379" fmla="*/ 2446301 h 4476587"/>
                <a:gd name="connsiteX1380" fmla="*/ 5101655 w 5185727"/>
                <a:gd name="connsiteY1380" fmla="*/ 2468212 h 4476587"/>
                <a:gd name="connsiteX1381" fmla="*/ 5084419 w 5185727"/>
                <a:gd name="connsiteY1381" fmla="*/ 2482661 h 4476587"/>
                <a:gd name="connsiteX1382" fmla="*/ 5057456 w 5185727"/>
                <a:gd name="connsiteY1382" fmla="*/ 2483369 h 4476587"/>
                <a:gd name="connsiteX1383" fmla="*/ 4700941 w 5185727"/>
                <a:gd name="connsiteY1383" fmla="*/ 2483275 h 4476587"/>
                <a:gd name="connsiteX1384" fmla="*/ 4674545 w 5185727"/>
                <a:gd name="connsiteY1384" fmla="*/ 2471328 h 4476587"/>
                <a:gd name="connsiteX1385" fmla="*/ 4609050 w 5185727"/>
                <a:gd name="connsiteY1385" fmla="*/ 2399033 h 4476587"/>
                <a:gd name="connsiteX1386" fmla="*/ 4601967 w 5185727"/>
                <a:gd name="connsiteY1386" fmla="*/ 2381042 h 4476587"/>
                <a:gd name="connsiteX1387" fmla="*/ 4602202 w 5185727"/>
                <a:gd name="connsiteY1387" fmla="*/ 2345816 h 4476587"/>
                <a:gd name="connsiteX1388" fmla="*/ 4589312 w 5185727"/>
                <a:gd name="connsiteY1388" fmla="*/ 2304640 h 4476587"/>
                <a:gd name="connsiteX1389" fmla="*/ 4598661 w 5185727"/>
                <a:gd name="connsiteY1389" fmla="*/ 2241459 h 4476587"/>
                <a:gd name="connsiteX1390" fmla="*/ 4632129 w 5185727"/>
                <a:gd name="connsiteY1390" fmla="*/ 2233744 h 4476587"/>
                <a:gd name="connsiteX1391" fmla="*/ 4736922 w 5185727"/>
                <a:gd name="connsiteY1391" fmla="*/ 2224177 h 4476587"/>
                <a:gd name="connsiteX1392" fmla="*/ 4729556 w 5185727"/>
                <a:gd name="connsiteY1392" fmla="*/ 2229843 h 4476587"/>
                <a:gd name="connsiteX1393" fmla="*/ 4736025 w 5185727"/>
                <a:gd name="connsiteY1393" fmla="*/ 2238012 h 4476587"/>
                <a:gd name="connsiteX1394" fmla="*/ 4743344 w 5185727"/>
                <a:gd name="connsiteY1394" fmla="*/ 2231496 h 4476587"/>
                <a:gd name="connsiteX1395" fmla="*/ 4736922 w 5185727"/>
                <a:gd name="connsiteY1395" fmla="*/ 2224177 h 4476587"/>
                <a:gd name="connsiteX1396" fmla="*/ 4997770 w 5185727"/>
                <a:gd name="connsiteY1396" fmla="*/ 2223987 h 4476587"/>
                <a:gd name="connsiteX1397" fmla="*/ 4990545 w 5185727"/>
                <a:gd name="connsiteY1397" fmla="*/ 2230032 h 4476587"/>
                <a:gd name="connsiteX1398" fmla="*/ 4997439 w 5185727"/>
                <a:gd name="connsiteY1398" fmla="*/ 2238012 h 4476587"/>
                <a:gd name="connsiteX1399" fmla="*/ 5004097 w 5185727"/>
                <a:gd name="connsiteY1399" fmla="*/ 2231354 h 4476587"/>
                <a:gd name="connsiteX1400" fmla="*/ 4997770 w 5185727"/>
                <a:gd name="connsiteY1400" fmla="*/ 2223987 h 4476587"/>
                <a:gd name="connsiteX1401" fmla="*/ 869334 w 5185727"/>
                <a:gd name="connsiteY1401" fmla="*/ 2141399 h 4476587"/>
                <a:gd name="connsiteX1402" fmla="*/ 861306 w 5185727"/>
                <a:gd name="connsiteY1402" fmla="*/ 2148387 h 4476587"/>
                <a:gd name="connsiteX1403" fmla="*/ 868059 w 5185727"/>
                <a:gd name="connsiteY1403" fmla="*/ 2155046 h 4476587"/>
                <a:gd name="connsiteX1404" fmla="*/ 875519 w 5185727"/>
                <a:gd name="connsiteY1404" fmla="*/ 2148671 h 4476587"/>
                <a:gd name="connsiteX1405" fmla="*/ 869334 w 5185727"/>
                <a:gd name="connsiteY1405" fmla="*/ 2141399 h 4476587"/>
                <a:gd name="connsiteX1406" fmla="*/ 1009532 w 5185727"/>
                <a:gd name="connsiteY1406" fmla="*/ 2141352 h 4476587"/>
                <a:gd name="connsiteX1407" fmla="*/ 1004338 w 5185727"/>
                <a:gd name="connsiteY1407" fmla="*/ 2148765 h 4476587"/>
                <a:gd name="connsiteX1408" fmla="*/ 1011563 w 5185727"/>
                <a:gd name="connsiteY1408" fmla="*/ 2154857 h 4476587"/>
                <a:gd name="connsiteX1409" fmla="*/ 1017701 w 5185727"/>
                <a:gd name="connsiteY1409" fmla="*/ 2147726 h 4476587"/>
                <a:gd name="connsiteX1410" fmla="*/ 1009532 w 5185727"/>
                <a:gd name="connsiteY1410" fmla="*/ 2141352 h 4476587"/>
                <a:gd name="connsiteX1411" fmla="*/ 4160832 w 5185727"/>
                <a:gd name="connsiteY1411" fmla="*/ 2133513 h 4476587"/>
                <a:gd name="connsiteX1412" fmla="*/ 4154505 w 5185727"/>
                <a:gd name="connsiteY1412" fmla="*/ 2140644 h 4476587"/>
                <a:gd name="connsiteX1413" fmla="*/ 4161447 w 5185727"/>
                <a:gd name="connsiteY1413" fmla="*/ 2146971 h 4476587"/>
                <a:gd name="connsiteX1414" fmla="*/ 4168057 w 5185727"/>
                <a:gd name="connsiteY1414" fmla="*/ 2139983 h 4476587"/>
                <a:gd name="connsiteX1415" fmla="*/ 4160832 w 5185727"/>
                <a:gd name="connsiteY1415" fmla="*/ 2133513 h 4476587"/>
                <a:gd name="connsiteX1416" fmla="*/ 1011609 w 5185727"/>
                <a:gd name="connsiteY1416" fmla="*/ 2103150 h 4476587"/>
                <a:gd name="connsiteX1417" fmla="*/ 1055997 w 5185727"/>
                <a:gd name="connsiteY1417" fmla="*/ 2147963 h 4476587"/>
                <a:gd name="connsiteX1418" fmla="*/ 1011043 w 5185727"/>
                <a:gd name="connsiteY1418" fmla="*/ 2193294 h 4476587"/>
                <a:gd name="connsiteX1419" fmla="*/ 966042 w 5185727"/>
                <a:gd name="connsiteY1419" fmla="*/ 2148105 h 4476587"/>
                <a:gd name="connsiteX1420" fmla="*/ 1011609 w 5185727"/>
                <a:gd name="connsiteY1420" fmla="*/ 2103150 h 4476587"/>
                <a:gd name="connsiteX1421" fmla="*/ 869286 w 5185727"/>
                <a:gd name="connsiteY1421" fmla="*/ 2103150 h 4476587"/>
                <a:gd name="connsiteX1422" fmla="*/ 913957 w 5185727"/>
                <a:gd name="connsiteY1422" fmla="*/ 2148245 h 4476587"/>
                <a:gd name="connsiteX1423" fmla="*/ 868247 w 5185727"/>
                <a:gd name="connsiteY1423" fmla="*/ 2193294 h 4476587"/>
                <a:gd name="connsiteX1424" fmla="*/ 822821 w 5185727"/>
                <a:gd name="connsiteY1424" fmla="*/ 2147868 h 4476587"/>
                <a:gd name="connsiteX1425" fmla="*/ 869286 w 5185727"/>
                <a:gd name="connsiteY1425" fmla="*/ 2103150 h 4476587"/>
                <a:gd name="connsiteX1426" fmla="*/ 1878288 w 5185727"/>
                <a:gd name="connsiteY1426" fmla="*/ 2098333 h 4476587"/>
                <a:gd name="connsiteX1427" fmla="*/ 1870686 w 5185727"/>
                <a:gd name="connsiteY1427" fmla="*/ 2104425 h 4476587"/>
                <a:gd name="connsiteX1428" fmla="*/ 1876636 w 5185727"/>
                <a:gd name="connsiteY1428" fmla="*/ 2111649 h 4476587"/>
                <a:gd name="connsiteX1429" fmla="*/ 1884144 w 5185727"/>
                <a:gd name="connsiteY1429" fmla="*/ 2105793 h 4476587"/>
                <a:gd name="connsiteX1430" fmla="*/ 1878288 w 5185727"/>
                <a:gd name="connsiteY1430" fmla="*/ 2098333 h 4476587"/>
                <a:gd name="connsiteX1431" fmla="*/ 2643354 w 5185727"/>
                <a:gd name="connsiteY1431" fmla="*/ 2098239 h 4476587"/>
                <a:gd name="connsiteX1432" fmla="*/ 2636083 w 5185727"/>
                <a:gd name="connsiteY1432" fmla="*/ 2105983 h 4476587"/>
                <a:gd name="connsiteX1433" fmla="*/ 2643496 w 5185727"/>
                <a:gd name="connsiteY1433" fmla="*/ 2111838 h 4476587"/>
                <a:gd name="connsiteX1434" fmla="*/ 2650107 w 5185727"/>
                <a:gd name="connsiteY1434" fmla="*/ 2105180 h 4476587"/>
                <a:gd name="connsiteX1435" fmla="*/ 2643354 w 5185727"/>
                <a:gd name="connsiteY1435" fmla="*/ 2098239 h 4476587"/>
                <a:gd name="connsiteX1436" fmla="*/ 2022452 w 5185727"/>
                <a:gd name="connsiteY1436" fmla="*/ 2098239 h 4476587"/>
                <a:gd name="connsiteX1437" fmla="*/ 2015321 w 5185727"/>
                <a:gd name="connsiteY1437" fmla="*/ 2105842 h 4476587"/>
                <a:gd name="connsiteX1438" fmla="*/ 2022498 w 5185727"/>
                <a:gd name="connsiteY1438" fmla="*/ 2111838 h 4476587"/>
                <a:gd name="connsiteX1439" fmla="*/ 2029439 w 5185727"/>
                <a:gd name="connsiteY1439" fmla="*/ 2105227 h 4476587"/>
                <a:gd name="connsiteX1440" fmla="*/ 2022452 w 5185727"/>
                <a:gd name="connsiteY1440" fmla="*/ 2098239 h 4476587"/>
                <a:gd name="connsiteX1441" fmla="*/ 2127942 w 5185727"/>
                <a:gd name="connsiteY1441" fmla="*/ 2098097 h 4476587"/>
                <a:gd name="connsiteX1442" fmla="*/ 2120340 w 5185727"/>
                <a:gd name="connsiteY1442" fmla="*/ 2104519 h 4476587"/>
                <a:gd name="connsiteX1443" fmla="*/ 2126526 w 5185727"/>
                <a:gd name="connsiteY1443" fmla="*/ 2111744 h 4476587"/>
                <a:gd name="connsiteX1444" fmla="*/ 2133940 w 5185727"/>
                <a:gd name="connsiteY1444" fmla="*/ 2105935 h 4476587"/>
                <a:gd name="connsiteX1445" fmla="*/ 2127942 w 5185727"/>
                <a:gd name="connsiteY1445" fmla="*/ 2098097 h 4476587"/>
                <a:gd name="connsiteX1446" fmla="*/ 5139572 w 5185727"/>
                <a:gd name="connsiteY1446" fmla="*/ 2086576 h 4476587"/>
                <a:gd name="connsiteX1447" fmla="*/ 5133339 w 5185727"/>
                <a:gd name="connsiteY1447" fmla="*/ 2093706 h 4476587"/>
                <a:gd name="connsiteX1448" fmla="*/ 5140705 w 5185727"/>
                <a:gd name="connsiteY1448" fmla="*/ 2100034 h 4476587"/>
                <a:gd name="connsiteX1449" fmla="*/ 5146844 w 5185727"/>
                <a:gd name="connsiteY1449" fmla="*/ 2092101 h 4476587"/>
                <a:gd name="connsiteX1450" fmla="*/ 5139572 w 5185727"/>
                <a:gd name="connsiteY1450" fmla="*/ 2086576 h 4476587"/>
                <a:gd name="connsiteX1451" fmla="*/ 4861350 w 5185727"/>
                <a:gd name="connsiteY1451" fmla="*/ 2086576 h 4476587"/>
                <a:gd name="connsiteX1452" fmla="*/ 4855116 w 5185727"/>
                <a:gd name="connsiteY1452" fmla="*/ 2093706 h 4476587"/>
                <a:gd name="connsiteX1453" fmla="*/ 4862482 w 5185727"/>
                <a:gd name="connsiteY1453" fmla="*/ 2100034 h 4476587"/>
                <a:gd name="connsiteX1454" fmla="*/ 4868621 w 5185727"/>
                <a:gd name="connsiteY1454" fmla="*/ 2092101 h 4476587"/>
                <a:gd name="connsiteX1455" fmla="*/ 4861350 w 5185727"/>
                <a:gd name="connsiteY1455" fmla="*/ 2086576 h 4476587"/>
                <a:gd name="connsiteX1456" fmla="*/ 638379 w 5185727"/>
                <a:gd name="connsiteY1456" fmla="*/ 2086529 h 4476587"/>
                <a:gd name="connsiteX1457" fmla="*/ 632381 w 5185727"/>
                <a:gd name="connsiteY1457" fmla="*/ 2093754 h 4476587"/>
                <a:gd name="connsiteX1458" fmla="*/ 639560 w 5185727"/>
                <a:gd name="connsiteY1458" fmla="*/ 2099986 h 4476587"/>
                <a:gd name="connsiteX1459" fmla="*/ 646028 w 5185727"/>
                <a:gd name="connsiteY1459" fmla="*/ 2092337 h 4476587"/>
                <a:gd name="connsiteX1460" fmla="*/ 638379 w 5185727"/>
                <a:gd name="connsiteY1460" fmla="*/ 2086529 h 4476587"/>
                <a:gd name="connsiteX1461" fmla="*/ 4613583 w 5185727"/>
                <a:gd name="connsiteY1461" fmla="*/ 2075431 h 4476587"/>
                <a:gd name="connsiteX1462" fmla="*/ 4606358 w 5185727"/>
                <a:gd name="connsiteY1462" fmla="*/ 2081429 h 4476587"/>
                <a:gd name="connsiteX1463" fmla="*/ 4613677 w 5185727"/>
                <a:gd name="connsiteY1463" fmla="*/ 2089032 h 4476587"/>
                <a:gd name="connsiteX1464" fmla="*/ 4620618 w 5185727"/>
                <a:gd name="connsiteY1464" fmla="*/ 2081948 h 4476587"/>
                <a:gd name="connsiteX1465" fmla="*/ 4613583 w 5185727"/>
                <a:gd name="connsiteY1465" fmla="*/ 2075431 h 4476587"/>
                <a:gd name="connsiteX1466" fmla="*/ 2121568 w 5185727"/>
                <a:gd name="connsiteY1466" fmla="*/ 2059943 h 4476587"/>
                <a:gd name="connsiteX1467" fmla="*/ 2166663 w 5185727"/>
                <a:gd name="connsiteY1467" fmla="*/ 2083458 h 4476587"/>
                <a:gd name="connsiteX1468" fmla="*/ 2182388 w 5185727"/>
                <a:gd name="connsiteY1468" fmla="*/ 2092242 h 4476587"/>
                <a:gd name="connsiteX1469" fmla="*/ 2587870 w 5185727"/>
                <a:gd name="connsiteY1469" fmla="*/ 2092336 h 4476587"/>
                <a:gd name="connsiteX1470" fmla="*/ 2604303 w 5185727"/>
                <a:gd name="connsiteY1470" fmla="*/ 2082515 h 4476587"/>
                <a:gd name="connsiteX1471" fmla="*/ 2659126 w 5185727"/>
                <a:gd name="connsiteY1471" fmla="*/ 2062682 h 4476587"/>
                <a:gd name="connsiteX1472" fmla="*/ 2687552 w 5185727"/>
                <a:gd name="connsiteY1472" fmla="*/ 2112451 h 4476587"/>
                <a:gd name="connsiteX1473" fmla="*/ 2635327 w 5185727"/>
                <a:gd name="connsiteY1473" fmla="*/ 2150087 h 4476587"/>
                <a:gd name="connsiteX1474" fmla="*/ 2604964 w 5185727"/>
                <a:gd name="connsiteY1474" fmla="*/ 2129120 h 4476587"/>
                <a:gd name="connsiteX1475" fmla="*/ 2592073 w 5185727"/>
                <a:gd name="connsiteY1475" fmla="*/ 2122179 h 4476587"/>
                <a:gd name="connsiteX1476" fmla="*/ 2178469 w 5185727"/>
                <a:gd name="connsiteY1476" fmla="*/ 2122133 h 4476587"/>
                <a:gd name="connsiteX1477" fmla="*/ 2164869 w 5185727"/>
                <a:gd name="connsiteY1477" fmla="*/ 2130160 h 4476587"/>
                <a:gd name="connsiteX1478" fmla="*/ 2111415 w 5185727"/>
                <a:gd name="connsiteY1478" fmla="*/ 2147489 h 4476587"/>
                <a:gd name="connsiteX1479" fmla="*/ 2081856 w 5185727"/>
                <a:gd name="connsiteY1479" fmla="*/ 2101922 h 4476587"/>
                <a:gd name="connsiteX1480" fmla="*/ 2121568 w 5185727"/>
                <a:gd name="connsiteY1480" fmla="*/ 2059943 h 4476587"/>
                <a:gd name="connsiteX1481" fmla="*/ 1876778 w 5185727"/>
                <a:gd name="connsiteY1481" fmla="*/ 2059801 h 4476587"/>
                <a:gd name="connsiteX1482" fmla="*/ 1922582 w 5185727"/>
                <a:gd name="connsiteY1482" fmla="*/ 2104802 h 4476587"/>
                <a:gd name="connsiteX1483" fmla="*/ 1877627 w 5185727"/>
                <a:gd name="connsiteY1483" fmla="*/ 2150181 h 4476587"/>
                <a:gd name="connsiteX1484" fmla="*/ 1832012 w 5185727"/>
                <a:gd name="connsiteY1484" fmla="*/ 2105038 h 4476587"/>
                <a:gd name="connsiteX1485" fmla="*/ 1876778 w 5185727"/>
                <a:gd name="connsiteY1485" fmla="*/ 2059801 h 4476587"/>
                <a:gd name="connsiteX1486" fmla="*/ 2022216 w 5185727"/>
                <a:gd name="connsiteY1486" fmla="*/ 2059754 h 4476587"/>
                <a:gd name="connsiteX1487" fmla="*/ 2067689 w 5185727"/>
                <a:gd name="connsiteY1487" fmla="*/ 2105700 h 4476587"/>
                <a:gd name="connsiteX1488" fmla="*/ 2021365 w 5185727"/>
                <a:gd name="connsiteY1488" fmla="*/ 2150134 h 4476587"/>
                <a:gd name="connsiteX1489" fmla="*/ 1976789 w 5185727"/>
                <a:gd name="connsiteY1489" fmla="*/ 2105464 h 4476587"/>
                <a:gd name="connsiteX1490" fmla="*/ 2022216 w 5185727"/>
                <a:gd name="connsiteY1490" fmla="*/ 2059754 h 4476587"/>
                <a:gd name="connsiteX1491" fmla="*/ 638661 w 5185727"/>
                <a:gd name="connsiteY1491" fmla="*/ 2048044 h 4476587"/>
                <a:gd name="connsiteX1492" fmla="*/ 684183 w 5185727"/>
                <a:gd name="connsiteY1492" fmla="*/ 2093139 h 4476587"/>
                <a:gd name="connsiteX1493" fmla="*/ 638521 w 5185727"/>
                <a:gd name="connsiteY1493" fmla="*/ 2138424 h 4476587"/>
                <a:gd name="connsiteX1494" fmla="*/ 593991 w 5185727"/>
                <a:gd name="connsiteY1494" fmla="*/ 2093612 h 4476587"/>
                <a:gd name="connsiteX1495" fmla="*/ 638661 w 5185727"/>
                <a:gd name="connsiteY1495" fmla="*/ 2048044 h 4476587"/>
                <a:gd name="connsiteX1496" fmla="*/ 4737111 w 5185727"/>
                <a:gd name="connsiteY1496" fmla="*/ 1973105 h 4476587"/>
                <a:gd name="connsiteX1497" fmla="*/ 4729791 w 5185727"/>
                <a:gd name="connsiteY1497" fmla="*/ 1978961 h 4476587"/>
                <a:gd name="connsiteX1498" fmla="*/ 4735789 w 5185727"/>
                <a:gd name="connsiteY1498" fmla="*/ 1986563 h 4476587"/>
                <a:gd name="connsiteX1499" fmla="*/ 4743061 w 5185727"/>
                <a:gd name="connsiteY1499" fmla="*/ 1980471 h 4476587"/>
                <a:gd name="connsiteX1500" fmla="*/ 4737111 w 5185727"/>
                <a:gd name="connsiteY1500" fmla="*/ 1973105 h 4476587"/>
                <a:gd name="connsiteX1501" fmla="*/ 4996825 w 5185727"/>
                <a:gd name="connsiteY1501" fmla="*/ 1972963 h 4476587"/>
                <a:gd name="connsiteX1502" fmla="*/ 4990498 w 5185727"/>
                <a:gd name="connsiteY1502" fmla="*/ 1979905 h 4476587"/>
                <a:gd name="connsiteX1503" fmla="*/ 4997533 w 5185727"/>
                <a:gd name="connsiteY1503" fmla="*/ 1986374 h 4476587"/>
                <a:gd name="connsiteX1504" fmla="*/ 5003955 w 5185727"/>
                <a:gd name="connsiteY1504" fmla="*/ 1979433 h 4476587"/>
                <a:gd name="connsiteX1505" fmla="*/ 4996825 w 5185727"/>
                <a:gd name="connsiteY1505" fmla="*/ 1972963 h 4476587"/>
                <a:gd name="connsiteX1506" fmla="*/ 4136939 w 5185727"/>
                <a:gd name="connsiteY1506" fmla="*/ 1965644 h 4476587"/>
                <a:gd name="connsiteX1507" fmla="*/ 4131273 w 5185727"/>
                <a:gd name="connsiteY1507" fmla="*/ 1973389 h 4476587"/>
                <a:gd name="connsiteX1508" fmla="*/ 4138923 w 5185727"/>
                <a:gd name="connsiteY1508" fmla="*/ 1978961 h 4476587"/>
                <a:gd name="connsiteX1509" fmla="*/ 4142370 w 5185727"/>
                <a:gd name="connsiteY1509" fmla="*/ 1973578 h 4476587"/>
                <a:gd name="connsiteX1510" fmla="*/ 4136939 w 5185727"/>
                <a:gd name="connsiteY1510" fmla="*/ 1965644 h 4476587"/>
                <a:gd name="connsiteX1511" fmla="*/ 4410960 w 5185727"/>
                <a:gd name="connsiteY1511" fmla="*/ 1961064 h 4476587"/>
                <a:gd name="connsiteX1512" fmla="*/ 4403925 w 5185727"/>
                <a:gd name="connsiteY1512" fmla="*/ 1967297 h 4476587"/>
                <a:gd name="connsiteX1513" fmla="*/ 4409969 w 5185727"/>
                <a:gd name="connsiteY1513" fmla="*/ 1974758 h 4476587"/>
                <a:gd name="connsiteX1514" fmla="*/ 4417619 w 5185727"/>
                <a:gd name="connsiteY1514" fmla="*/ 1968383 h 4476587"/>
                <a:gd name="connsiteX1515" fmla="*/ 4410960 w 5185727"/>
                <a:gd name="connsiteY1515" fmla="*/ 1961064 h 4476587"/>
                <a:gd name="connsiteX1516" fmla="*/ 519479 w 5185727"/>
                <a:gd name="connsiteY1516" fmla="*/ 1943496 h 4476587"/>
                <a:gd name="connsiteX1517" fmla="*/ 513339 w 5185727"/>
                <a:gd name="connsiteY1517" fmla="*/ 1950815 h 4476587"/>
                <a:gd name="connsiteX1518" fmla="*/ 520612 w 5185727"/>
                <a:gd name="connsiteY1518" fmla="*/ 1956860 h 4476587"/>
                <a:gd name="connsiteX1519" fmla="*/ 526608 w 5185727"/>
                <a:gd name="connsiteY1519" fmla="*/ 1948172 h 4476587"/>
                <a:gd name="connsiteX1520" fmla="*/ 519479 w 5185727"/>
                <a:gd name="connsiteY1520" fmla="*/ 1943496 h 4476587"/>
                <a:gd name="connsiteX1521" fmla="*/ 4997628 w 5185727"/>
                <a:gd name="connsiteY1521" fmla="*/ 1934762 h 4476587"/>
                <a:gd name="connsiteX1522" fmla="*/ 5040976 w 5185727"/>
                <a:gd name="connsiteY1522" fmla="*/ 1967061 h 4476587"/>
                <a:gd name="connsiteX1523" fmla="*/ 5021616 w 5185727"/>
                <a:gd name="connsiteY1523" fmla="*/ 2017633 h 4476587"/>
                <a:gd name="connsiteX1524" fmla="*/ 5012172 w 5185727"/>
                <a:gd name="connsiteY1524" fmla="*/ 2034397 h 4476587"/>
                <a:gd name="connsiteX1525" fmla="*/ 5012218 w 5185727"/>
                <a:gd name="connsiteY1525" fmla="*/ 2176672 h 4476587"/>
                <a:gd name="connsiteX1526" fmla="*/ 5020860 w 5185727"/>
                <a:gd name="connsiteY1526" fmla="*/ 2192633 h 4476587"/>
                <a:gd name="connsiteX1527" fmla="*/ 5041307 w 5185727"/>
                <a:gd name="connsiteY1527" fmla="*/ 2242780 h 4476587"/>
                <a:gd name="connsiteX1528" fmla="*/ 4997250 w 5185727"/>
                <a:gd name="connsiteY1528" fmla="*/ 2276543 h 4476587"/>
                <a:gd name="connsiteX1529" fmla="*/ 4954137 w 5185727"/>
                <a:gd name="connsiteY1529" fmla="*/ 2243631 h 4476587"/>
                <a:gd name="connsiteX1530" fmla="*/ 4973026 w 5185727"/>
                <a:gd name="connsiteY1530" fmla="*/ 2193199 h 4476587"/>
                <a:gd name="connsiteX1531" fmla="*/ 4982328 w 5185727"/>
                <a:gd name="connsiteY1531" fmla="*/ 2174925 h 4476587"/>
                <a:gd name="connsiteX1532" fmla="*/ 4982328 w 5185727"/>
                <a:gd name="connsiteY1532" fmla="*/ 2035342 h 4476587"/>
                <a:gd name="connsiteX1533" fmla="*/ 4972790 w 5185727"/>
                <a:gd name="connsiteY1533" fmla="*/ 2017161 h 4476587"/>
                <a:gd name="connsiteX1534" fmla="*/ 4954232 w 5185727"/>
                <a:gd name="connsiteY1534" fmla="*/ 1966683 h 4476587"/>
                <a:gd name="connsiteX1535" fmla="*/ 4997628 w 5185727"/>
                <a:gd name="connsiteY1535" fmla="*/ 1934762 h 4476587"/>
                <a:gd name="connsiteX1536" fmla="*/ 4737253 w 5185727"/>
                <a:gd name="connsiteY1536" fmla="*/ 1934667 h 4476587"/>
                <a:gd name="connsiteX1537" fmla="*/ 4779704 w 5185727"/>
                <a:gd name="connsiteY1537" fmla="*/ 1967863 h 4476587"/>
                <a:gd name="connsiteX1538" fmla="*/ 4759825 w 5185727"/>
                <a:gd name="connsiteY1538" fmla="*/ 2017870 h 4476587"/>
                <a:gd name="connsiteX1539" fmla="*/ 4751513 w 5185727"/>
                <a:gd name="connsiteY1539" fmla="*/ 2033972 h 4476587"/>
                <a:gd name="connsiteX1540" fmla="*/ 4751466 w 5185727"/>
                <a:gd name="connsiteY1540" fmla="*/ 2176248 h 4476587"/>
                <a:gd name="connsiteX1541" fmla="*/ 4760674 w 5185727"/>
                <a:gd name="connsiteY1541" fmla="*/ 2193200 h 4476587"/>
                <a:gd name="connsiteX1542" fmla="*/ 4777815 w 5185727"/>
                <a:gd name="connsiteY1542" fmla="*/ 2248873 h 4476587"/>
                <a:gd name="connsiteX1543" fmla="*/ 4728139 w 5185727"/>
                <a:gd name="connsiteY1543" fmla="*/ 2275364 h 4476587"/>
                <a:gd name="connsiteX1544" fmla="*/ 4691260 w 5185727"/>
                <a:gd name="connsiteY1544" fmla="*/ 2225546 h 4476587"/>
                <a:gd name="connsiteX1545" fmla="*/ 4712793 w 5185727"/>
                <a:gd name="connsiteY1545" fmla="*/ 2192539 h 4476587"/>
                <a:gd name="connsiteX1546" fmla="*/ 4721481 w 5185727"/>
                <a:gd name="connsiteY1546" fmla="*/ 2176483 h 4476587"/>
                <a:gd name="connsiteX1547" fmla="*/ 4721434 w 5185727"/>
                <a:gd name="connsiteY1547" fmla="*/ 2035578 h 4476587"/>
                <a:gd name="connsiteX1548" fmla="*/ 4711943 w 5185727"/>
                <a:gd name="connsiteY1548" fmla="*/ 2017445 h 4476587"/>
                <a:gd name="connsiteX1549" fmla="*/ 4692960 w 5185727"/>
                <a:gd name="connsiteY1549" fmla="*/ 1965644 h 4476587"/>
                <a:gd name="connsiteX1550" fmla="*/ 4737253 w 5185727"/>
                <a:gd name="connsiteY1550" fmla="*/ 1934667 h 4476587"/>
                <a:gd name="connsiteX1551" fmla="*/ 4397172 w 5185727"/>
                <a:gd name="connsiteY1551" fmla="*/ 1924344 h 4476587"/>
                <a:gd name="connsiteX1552" fmla="*/ 4425268 w 5185727"/>
                <a:gd name="connsiteY1552" fmla="*/ 1924892 h 4476587"/>
                <a:gd name="connsiteX1553" fmla="*/ 4455773 w 5185727"/>
                <a:gd name="connsiteY1553" fmla="*/ 1967203 h 4476587"/>
                <a:gd name="connsiteX1554" fmla="*/ 4426402 w 5185727"/>
                <a:gd name="connsiteY1554" fmla="*/ 2010268 h 4476587"/>
                <a:gd name="connsiteX1555" fmla="*/ 4375357 w 5185727"/>
                <a:gd name="connsiteY1555" fmla="*/ 1996243 h 4476587"/>
                <a:gd name="connsiteX1556" fmla="*/ 4359821 w 5185727"/>
                <a:gd name="connsiteY1556" fmla="*/ 1988641 h 4476587"/>
                <a:gd name="connsiteX1557" fmla="*/ 4190487 w 5185727"/>
                <a:gd name="connsiteY1557" fmla="*/ 1988593 h 4476587"/>
                <a:gd name="connsiteX1558" fmla="*/ 4176511 w 5185727"/>
                <a:gd name="connsiteY1558" fmla="*/ 1996008 h 4476587"/>
                <a:gd name="connsiteX1559" fmla="*/ 4110638 w 5185727"/>
                <a:gd name="connsiteY1559" fmla="*/ 2008474 h 4476587"/>
                <a:gd name="connsiteX1560" fmla="*/ 4104262 w 5185727"/>
                <a:gd name="connsiteY1560" fmla="*/ 1942554 h 4476587"/>
                <a:gd name="connsiteX1561" fmla="*/ 4171080 w 5185727"/>
                <a:gd name="connsiteY1561" fmla="*/ 1941751 h 4476587"/>
                <a:gd name="connsiteX1562" fmla="*/ 4187323 w 5185727"/>
                <a:gd name="connsiteY1562" fmla="*/ 1948786 h 4476587"/>
                <a:gd name="connsiteX1563" fmla="*/ 4358027 w 5185727"/>
                <a:gd name="connsiteY1563" fmla="*/ 1948786 h 4476587"/>
                <a:gd name="connsiteX1564" fmla="*/ 4374600 w 5185727"/>
                <a:gd name="connsiteY1564" fmla="*/ 1940476 h 4476587"/>
                <a:gd name="connsiteX1565" fmla="*/ 4397172 w 5185727"/>
                <a:gd name="connsiteY1565" fmla="*/ 1924344 h 4476587"/>
                <a:gd name="connsiteX1566" fmla="*/ 523327 w 5185727"/>
                <a:gd name="connsiteY1566" fmla="*/ 1905301 h 4476587"/>
                <a:gd name="connsiteX1567" fmla="*/ 554846 w 5185727"/>
                <a:gd name="connsiteY1567" fmla="*/ 1921303 h 4476587"/>
                <a:gd name="connsiteX1568" fmla="*/ 545308 w 5185727"/>
                <a:gd name="connsiteY1568" fmla="*/ 1987742 h 4476587"/>
                <a:gd name="connsiteX1569" fmla="*/ 536383 w 5185727"/>
                <a:gd name="connsiteY1569" fmla="*/ 2005120 h 4476587"/>
                <a:gd name="connsiteX1570" fmla="*/ 536383 w 5185727"/>
                <a:gd name="connsiteY1570" fmla="*/ 2142106 h 4476587"/>
                <a:gd name="connsiteX1571" fmla="*/ 545214 w 5185727"/>
                <a:gd name="connsiteY1571" fmla="*/ 2160238 h 4476587"/>
                <a:gd name="connsiteX1572" fmla="*/ 642772 w 5185727"/>
                <a:gd name="connsiteY1572" fmla="*/ 2233336 h 4476587"/>
                <a:gd name="connsiteX1573" fmla="*/ 658023 w 5185727"/>
                <a:gd name="connsiteY1573" fmla="*/ 2234941 h 4476587"/>
                <a:gd name="connsiteX1574" fmla="*/ 720638 w 5185727"/>
                <a:gd name="connsiteY1574" fmla="*/ 2258788 h 4476587"/>
                <a:gd name="connsiteX1575" fmla="*/ 691598 w 5185727"/>
                <a:gd name="connsiteY1575" fmla="*/ 2318144 h 4476587"/>
                <a:gd name="connsiteX1576" fmla="*/ 634697 w 5185727"/>
                <a:gd name="connsiteY1576" fmla="*/ 2285090 h 4476587"/>
                <a:gd name="connsiteX1577" fmla="*/ 623364 w 5185727"/>
                <a:gd name="connsiteY1577" fmla="*/ 2267949 h 4476587"/>
                <a:gd name="connsiteX1578" fmla="*/ 505029 w 5185727"/>
                <a:gd name="connsiteY1578" fmla="*/ 2179647 h 4476587"/>
                <a:gd name="connsiteX1579" fmla="*/ 496718 w 5185727"/>
                <a:gd name="connsiteY1579" fmla="*/ 2162836 h 4476587"/>
                <a:gd name="connsiteX1580" fmla="*/ 496907 w 5185727"/>
                <a:gd name="connsiteY1580" fmla="*/ 2081475 h 4476587"/>
                <a:gd name="connsiteX1581" fmla="*/ 497049 w 5185727"/>
                <a:gd name="connsiteY1581" fmla="*/ 2000114 h 4476587"/>
                <a:gd name="connsiteX1582" fmla="*/ 490060 w 5185727"/>
                <a:gd name="connsiteY1582" fmla="*/ 1983871 h 4476587"/>
                <a:gd name="connsiteX1583" fmla="*/ 489541 w 5185727"/>
                <a:gd name="connsiteY1583" fmla="*/ 1916817 h 4476587"/>
                <a:gd name="connsiteX1584" fmla="*/ 523327 w 5185727"/>
                <a:gd name="connsiteY1584" fmla="*/ 1905301 h 4476587"/>
                <a:gd name="connsiteX1585" fmla="*/ 4612496 w 5185727"/>
                <a:gd name="connsiteY1585" fmla="*/ 1854393 h 4476587"/>
                <a:gd name="connsiteX1586" fmla="*/ 4606216 w 5185727"/>
                <a:gd name="connsiteY1586" fmla="*/ 1861900 h 4476587"/>
                <a:gd name="connsiteX1587" fmla="*/ 4613393 w 5185727"/>
                <a:gd name="connsiteY1587" fmla="*/ 1868511 h 4476587"/>
                <a:gd name="connsiteX1588" fmla="*/ 4620382 w 5185727"/>
                <a:gd name="connsiteY1588" fmla="*/ 1861664 h 4476587"/>
                <a:gd name="connsiteX1589" fmla="*/ 4612496 w 5185727"/>
                <a:gd name="connsiteY1589" fmla="*/ 1854393 h 4476587"/>
                <a:gd name="connsiteX1590" fmla="*/ 5140375 w 5185727"/>
                <a:gd name="connsiteY1590" fmla="*/ 1853590 h 4476587"/>
                <a:gd name="connsiteX1591" fmla="*/ 5133292 w 5185727"/>
                <a:gd name="connsiteY1591" fmla="*/ 1859964 h 4476587"/>
                <a:gd name="connsiteX1592" fmla="*/ 5139666 w 5185727"/>
                <a:gd name="connsiteY1592" fmla="*/ 1867095 h 4476587"/>
                <a:gd name="connsiteX1593" fmla="*/ 5146749 w 5185727"/>
                <a:gd name="connsiteY1593" fmla="*/ 1860578 h 4476587"/>
                <a:gd name="connsiteX1594" fmla="*/ 5140375 w 5185727"/>
                <a:gd name="connsiteY1594" fmla="*/ 1853590 h 4476587"/>
                <a:gd name="connsiteX1595" fmla="*/ 4862152 w 5185727"/>
                <a:gd name="connsiteY1595" fmla="*/ 1853590 h 4476587"/>
                <a:gd name="connsiteX1596" fmla="*/ 4855069 w 5185727"/>
                <a:gd name="connsiteY1596" fmla="*/ 1859964 h 4476587"/>
                <a:gd name="connsiteX1597" fmla="*/ 4861443 w 5185727"/>
                <a:gd name="connsiteY1597" fmla="*/ 1867095 h 4476587"/>
                <a:gd name="connsiteX1598" fmla="*/ 4868526 w 5185727"/>
                <a:gd name="connsiteY1598" fmla="*/ 1860578 h 4476587"/>
                <a:gd name="connsiteX1599" fmla="*/ 4862152 w 5185727"/>
                <a:gd name="connsiteY1599" fmla="*/ 1853590 h 4476587"/>
                <a:gd name="connsiteX1600" fmla="*/ 4486749 w 5185727"/>
                <a:gd name="connsiteY1600" fmla="*/ 1842587 h 4476587"/>
                <a:gd name="connsiteX1601" fmla="*/ 4480421 w 5185727"/>
                <a:gd name="connsiteY1601" fmla="*/ 1849576 h 4476587"/>
                <a:gd name="connsiteX1602" fmla="*/ 4487410 w 5185727"/>
                <a:gd name="connsiteY1602" fmla="*/ 1856045 h 4476587"/>
                <a:gd name="connsiteX1603" fmla="*/ 4493784 w 5185727"/>
                <a:gd name="connsiteY1603" fmla="*/ 1849057 h 4476587"/>
                <a:gd name="connsiteX1604" fmla="*/ 4486749 w 5185727"/>
                <a:gd name="connsiteY1604" fmla="*/ 1842587 h 4476587"/>
                <a:gd name="connsiteX1605" fmla="*/ 378477 w 5185727"/>
                <a:gd name="connsiteY1605" fmla="*/ 1824690 h 4476587"/>
                <a:gd name="connsiteX1606" fmla="*/ 370497 w 5185727"/>
                <a:gd name="connsiteY1606" fmla="*/ 1831821 h 4476587"/>
                <a:gd name="connsiteX1607" fmla="*/ 377297 w 5185727"/>
                <a:gd name="connsiteY1607" fmla="*/ 1838715 h 4476587"/>
                <a:gd name="connsiteX1608" fmla="*/ 384853 w 5185727"/>
                <a:gd name="connsiteY1608" fmla="*/ 1832246 h 4476587"/>
                <a:gd name="connsiteX1609" fmla="*/ 378477 w 5185727"/>
                <a:gd name="connsiteY1609" fmla="*/ 1824690 h 4476587"/>
                <a:gd name="connsiteX1610" fmla="*/ 4613251 w 5185727"/>
                <a:gd name="connsiteY1610" fmla="*/ 1815860 h 4476587"/>
                <a:gd name="connsiteX1611" fmla="*/ 4656411 w 5185727"/>
                <a:gd name="connsiteY1611" fmla="*/ 1847214 h 4476587"/>
                <a:gd name="connsiteX1612" fmla="*/ 4636673 w 5185727"/>
                <a:gd name="connsiteY1612" fmla="*/ 1899818 h 4476587"/>
                <a:gd name="connsiteX1613" fmla="*/ 4628882 w 5185727"/>
                <a:gd name="connsiteY1613" fmla="*/ 1914835 h 4476587"/>
                <a:gd name="connsiteX1614" fmla="*/ 4628835 w 5185727"/>
                <a:gd name="connsiteY1614" fmla="*/ 2027362 h 4476587"/>
                <a:gd name="connsiteX1615" fmla="*/ 4637900 w 5185727"/>
                <a:gd name="connsiteY1615" fmla="*/ 2044361 h 4476587"/>
                <a:gd name="connsiteX1616" fmla="*/ 4656411 w 5185727"/>
                <a:gd name="connsiteY1616" fmla="*/ 2096256 h 4476587"/>
                <a:gd name="connsiteX1617" fmla="*/ 4613251 w 5185727"/>
                <a:gd name="connsiteY1617" fmla="*/ 2127563 h 4476587"/>
                <a:gd name="connsiteX1618" fmla="*/ 4570140 w 5185727"/>
                <a:gd name="connsiteY1618" fmla="*/ 2096161 h 4476587"/>
                <a:gd name="connsiteX1619" fmla="*/ 4588839 w 5185727"/>
                <a:gd name="connsiteY1619" fmla="*/ 2044266 h 4476587"/>
                <a:gd name="connsiteX1620" fmla="*/ 4598094 w 5185727"/>
                <a:gd name="connsiteY1620" fmla="*/ 2027266 h 4476587"/>
                <a:gd name="connsiteX1621" fmla="*/ 4598046 w 5185727"/>
                <a:gd name="connsiteY1621" fmla="*/ 1914740 h 4476587"/>
                <a:gd name="connsiteX1622" fmla="*/ 4589877 w 5185727"/>
                <a:gd name="connsiteY1622" fmla="*/ 1899818 h 4476587"/>
                <a:gd name="connsiteX1623" fmla="*/ 4569808 w 5185727"/>
                <a:gd name="connsiteY1623" fmla="*/ 1848537 h 4476587"/>
                <a:gd name="connsiteX1624" fmla="*/ 4613251 w 5185727"/>
                <a:gd name="connsiteY1624" fmla="*/ 1815860 h 4476587"/>
                <a:gd name="connsiteX1625" fmla="*/ 5143686 w 5185727"/>
                <a:gd name="connsiteY1625" fmla="*/ 1815152 h 4476587"/>
                <a:gd name="connsiteX1626" fmla="*/ 5175743 w 5185727"/>
                <a:gd name="connsiteY1626" fmla="*/ 1832199 h 4476587"/>
                <a:gd name="connsiteX1627" fmla="*/ 5165495 w 5185727"/>
                <a:gd name="connsiteY1627" fmla="*/ 1897363 h 4476587"/>
                <a:gd name="connsiteX1628" fmla="*/ 5154966 w 5185727"/>
                <a:gd name="connsiteY1628" fmla="*/ 1917668 h 4476587"/>
                <a:gd name="connsiteX1629" fmla="*/ 5155013 w 5185727"/>
                <a:gd name="connsiteY1629" fmla="*/ 2039544 h 4476587"/>
                <a:gd name="connsiteX1630" fmla="*/ 5163324 w 5185727"/>
                <a:gd name="connsiteY1630" fmla="*/ 2054371 h 4476587"/>
                <a:gd name="connsiteX1631" fmla="*/ 5183959 w 5185727"/>
                <a:gd name="connsiteY1631" fmla="*/ 2105700 h 4476587"/>
                <a:gd name="connsiteX1632" fmla="*/ 5140610 w 5185727"/>
                <a:gd name="connsiteY1632" fmla="*/ 2138471 h 4476587"/>
                <a:gd name="connsiteX1633" fmla="*/ 5096790 w 5185727"/>
                <a:gd name="connsiteY1633" fmla="*/ 2104945 h 4476587"/>
                <a:gd name="connsiteX1634" fmla="*/ 5117568 w 5185727"/>
                <a:gd name="connsiteY1634" fmla="*/ 2054182 h 4476587"/>
                <a:gd name="connsiteX1635" fmla="*/ 5124839 w 5185727"/>
                <a:gd name="connsiteY1635" fmla="*/ 2040441 h 4476587"/>
                <a:gd name="connsiteX1636" fmla="*/ 5124697 w 5185727"/>
                <a:gd name="connsiteY1636" fmla="*/ 1976788 h 4476587"/>
                <a:gd name="connsiteX1637" fmla="*/ 5124839 w 5185727"/>
                <a:gd name="connsiteY1637" fmla="*/ 1930748 h 4476587"/>
                <a:gd name="connsiteX1638" fmla="*/ 5109257 w 5185727"/>
                <a:gd name="connsiteY1638" fmla="*/ 1892216 h 4476587"/>
                <a:gd name="connsiteX1639" fmla="*/ 5109682 w 5185727"/>
                <a:gd name="connsiteY1639" fmla="*/ 1826721 h 4476587"/>
                <a:gd name="connsiteX1640" fmla="*/ 5143686 w 5185727"/>
                <a:gd name="connsiteY1640" fmla="*/ 1815152 h 4476587"/>
                <a:gd name="connsiteX1641" fmla="*/ 4865510 w 5185727"/>
                <a:gd name="connsiteY1641" fmla="*/ 1815152 h 4476587"/>
                <a:gd name="connsiteX1642" fmla="*/ 4897567 w 5185727"/>
                <a:gd name="connsiteY1642" fmla="*/ 1832199 h 4476587"/>
                <a:gd name="connsiteX1643" fmla="*/ 4887321 w 5185727"/>
                <a:gd name="connsiteY1643" fmla="*/ 1897363 h 4476587"/>
                <a:gd name="connsiteX1644" fmla="*/ 4876790 w 5185727"/>
                <a:gd name="connsiteY1644" fmla="*/ 1917668 h 4476587"/>
                <a:gd name="connsiteX1645" fmla="*/ 4876837 w 5185727"/>
                <a:gd name="connsiteY1645" fmla="*/ 2039544 h 4476587"/>
                <a:gd name="connsiteX1646" fmla="*/ 4885149 w 5185727"/>
                <a:gd name="connsiteY1646" fmla="*/ 2054371 h 4476587"/>
                <a:gd name="connsiteX1647" fmla="*/ 4905783 w 5185727"/>
                <a:gd name="connsiteY1647" fmla="*/ 2105700 h 4476587"/>
                <a:gd name="connsiteX1648" fmla="*/ 4862436 w 5185727"/>
                <a:gd name="connsiteY1648" fmla="*/ 2138471 h 4476587"/>
                <a:gd name="connsiteX1649" fmla="*/ 4818615 w 5185727"/>
                <a:gd name="connsiteY1649" fmla="*/ 2104945 h 4476587"/>
                <a:gd name="connsiteX1650" fmla="*/ 4839392 w 5185727"/>
                <a:gd name="connsiteY1650" fmla="*/ 2054182 h 4476587"/>
                <a:gd name="connsiteX1651" fmla="*/ 4846663 w 5185727"/>
                <a:gd name="connsiteY1651" fmla="*/ 2040441 h 4476587"/>
                <a:gd name="connsiteX1652" fmla="*/ 4846522 w 5185727"/>
                <a:gd name="connsiteY1652" fmla="*/ 1976788 h 4476587"/>
                <a:gd name="connsiteX1653" fmla="*/ 4846663 w 5185727"/>
                <a:gd name="connsiteY1653" fmla="*/ 1930748 h 4476587"/>
                <a:gd name="connsiteX1654" fmla="*/ 4831081 w 5185727"/>
                <a:gd name="connsiteY1654" fmla="*/ 1892216 h 4476587"/>
                <a:gd name="connsiteX1655" fmla="*/ 4831505 w 5185727"/>
                <a:gd name="connsiteY1655" fmla="*/ 1826721 h 4476587"/>
                <a:gd name="connsiteX1656" fmla="*/ 4865510 w 5185727"/>
                <a:gd name="connsiteY1656" fmla="*/ 1815152 h 4476587"/>
                <a:gd name="connsiteX1657" fmla="*/ 4487598 w 5185727"/>
                <a:gd name="connsiteY1657" fmla="*/ 1804244 h 4476587"/>
                <a:gd name="connsiteX1658" fmla="*/ 4530758 w 5185727"/>
                <a:gd name="connsiteY1658" fmla="*/ 1836779 h 4476587"/>
                <a:gd name="connsiteX1659" fmla="*/ 4511114 w 5185727"/>
                <a:gd name="connsiteY1659" fmla="*/ 1887211 h 4476587"/>
                <a:gd name="connsiteX1660" fmla="*/ 4501954 w 5185727"/>
                <a:gd name="connsiteY1660" fmla="*/ 1904257 h 4476587"/>
                <a:gd name="connsiteX1661" fmla="*/ 4502379 w 5185727"/>
                <a:gd name="connsiteY1661" fmla="*/ 2142957 h 4476587"/>
                <a:gd name="connsiteX1662" fmla="*/ 4489865 w 5185727"/>
                <a:gd name="connsiteY1662" fmla="*/ 2155613 h 4476587"/>
                <a:gd name="connsiteX1663" fmla="*/ 4351509 w 5185727"/>
                <a:gd name="connsiteY1663" fmla="*/ 2155329 h 4476587"/>
                <a:gd name="connsiteX1664" fmla="*/ 4214522 w 5185727"/>
                <a:gd name="connsiteY1664" fmla="*/ 2155188 h 4476587"/>
                <a:gd name="connsiteX1665" fmla="*/ 4199789 w 5185727"/>
                <a:gd name="connsiteY1665" fmla="*/ 2163451 h 4476587"/>
                <a:gd name="connsiteX1666" fmla="*/ 4148413 w 5185727"/>
                <a:gd name="connsiteY1666" fmla="*/ 2184181 h 4476587"/>
                <a:gd name="connsiteX1667" fmla="*/ 4116162 w 5185727"/>
                <a:gd name="connsiteY1667" fmla="*/ 2140738 h 4476587"/>
                <a:gd name="connsiteX1668" fmla="*/ 4148083 w 5185727"/>
                <a:gd name="connsiteY1668" fmla="*/ 2097343 h 4476587"/>
                <a:gd name="connsiteX1669" fmla="*/ 4199411 w 5185727"/>
                <a:gd name="connsiteY1669" fmla="*/ 2116938 h 4476587"/>
                <a:gd name="connsiteX1670" fmla="*/ 4214380 w 5185727"/>
                <a:gd name="connsiteY1670" fmla="*/ 2125014 h 4476587"/>
                <a:gd name="connsiteX1671" fmla="*/ 4459927 w 5185727"/>
                <a:gd name="connsiteY1671" fmla="*/ 2125155 h 4476587"/>
                <a:gd name="connsiteX1672" fmla="*/ 4472252 w 5185727"/>
                <a:gd name="connsiteY1672" fmla="*/ 2112264 h 4476587"/>
                <a:gd name="connsiteX1673" fmla="*/ 4472158 w 5185727"/>
                <a:gd name="connsiteY1673" fmla="*/ 1903360 h 4476587"/>
                <a:gd name="connsiteX1674" fmla="*/ 4463563 w 5185727"/>
                <a:gd name="connsiteY1674" fmla="*/ 1887399 h 4476587"/>
                <a:gd name="connsiteX1675" fmla="*/ 4443448 w 5185727"/>
                <a:gd name="connsiteY1675" fmla="*/ 1837252 h 4476587"/>
                <a:gd name="connsiteX1676" fmla="*/ 4487598 w 5185727"/>
                <a:gd name="connsiteY1676" fmla="*/ 1804244 h 4476587"/>
                <a:gd name="connsiteX1677" fmla="*/ 795299 w 5185727"/>
                <a:gd name="connsiteY1677" fmla="*/ 1796169 h 4476587"/>
                <a:gd name="connsiteX1678" fmla="*/ 784014 w 5185727"/>
                <a:gd name="connsiteY1678" fmla="*/ 1804527 h 4476587"/>
                <a:gd name="connsiteX1679" fmla="*/ 784060 w 5185727"/>
                <a:gd name="connsiteY1679" fmla="*/ 1843862 h 4476587"/>
                <a:gd name="connsiteX1680" fmla="*/ 790861 w 5185727"/>
                <a:gd name="connsiteY1680" fmla="*/ 1861853 h 4476587"/>
                <a:gd name="connsiteX1681" fmla="*/ 878266 w 5185727"/>
                <a:gd name="connsiteY1681" fmla="*/ 1960119 h 4476587"/>
                <a:gd name="connsiteX1682" fmla="*/ 896729 w 5185727"/>
                <a:gd name="connsiteY1682" fmla="*/ 1968666 h 4476587"/>
                <a:gd name="connsiteX1683" fmla="*/ 1074421 w 5185727"/>
                <a:gd name="connsiteY1683" fmla="*/ 1968619 h 4476587"/>
                <a:gd name="connsiteX1684" fmla="*/ 1092129 w 5185727"/>
                <a:gd name="connsiteY1684" fmla="*/ 1961252 h 4476587"/>
                <a:gd name="connsiteX1685" fmla="*/ 1165368 w 5185727"/>
                <a:gd name="connsiteY1685" fmla="*/ 1883055 h 4476587"/>
                <a:gd name="connsiteX1686" fmla="*/ 1184068 w 5185727"/>
                <a:gd name="connsiteY1686" fmla="*/ 1875123 h 4476587"/>
                <a:gd name="connsiteX1687" fmla="*/ 1740168 w 5185727"/>
                <a:gd name="connsiteY1687" fmla="*/ 1875169 h 4476587"/>
                <a:gd name="connsiteX1688" fmla="*/ 1757545 w 5185727"/>
                <a:gd name="connsiteY1688" fmla="*/ 1882725 h 4476587"/>
                <a:gd name="connsiteX1689" fmla="*/ 1821954 w 5185727"/>
                <a:gd name="connsiteY1689" fmla="*/ 1956058 h 4476587"/>
                <a:gd name="connsiteX1690" fmla="*/ 1849531 w 5185727"/>
                <a:gd name="connsiteY1690" fmla="*/ 1968855 h 4476587"/>
                <a:gd name="connsiteX1691" fmla="*/ 2268660 w 5185727"/>
                <a:gd name="connsiteY1691" fmla="*/ 1968525 h 4476587"/>
                <a:gd name="connsiteX1692" fmla="*/ 2373112 w 5185727"/>
                <a:gd name="connsiteY1692" fmla="*/ 1968525 h 4476587"/>
                <a:gd name="connsiteX1693" fmla="*/ 2694589 w 5185727"/>
                <a:gd name="connsiteY1693" fmla="*/ 1968430 h 4476587"/>
                <a:gd name="connsiteX1694" fmla="*/ 2706914 w 5185727"/>
                <a:gd name="connsiteY1694" fmla="*/ 1966305 h 4476587"/>
                <a:gd name="connsiteX1695" fmla="*/ 2707291 w 5185727"/>
                <a:gd name="connsiteY1695" fmla="*/ 1939673 h 4476587"/>
                <a:gd name="connsiteX1696" fmla="*/ 2693078 w 5185727"/>
                <a:gd name="connsiteY1696" fmla="*/ 1936367 h 4476587"/>
                <a:gd name="connsiteX1697" fmla="*/ 1881972 w 5185727"/>
                <a:gd name="connsiteY1697" fmla="*/ 1936461 h 4476587"/>
                <a:gd name="connsiteX1698" fmla="*/ 1859966 w 5185727"/>
                <a:gd name="connsiteY1698" fmla="*/ 1926687 h 4476587"/>
                <a:gd name="connsiteX1699" fmla="*/ 1786209 w 5185727"/>
                <a:gd name="connsiteY1699" fmla="*/ 1841737 h 4476587"/>
                <a:gd name="connsiteX1700" fmla="*/ 1765384 w 5185727"/>
                <a:gd name="connsiteY1700" fmla="*/ 1832341 h 4476587"/>
                <a:gd name="connsiteX1701" fmla="*/ 1594493 w 5185727"/>
                <a:gd name="connsiteY1701" fmla="*/ 1833804 h 4476587"/>
                <a:gd name="connsiteX1702" fmla="*/ 1187609 w 5185727"/>
                <a:gd name="connsiteY1702" fmla="*/ 1834796 h 4476587"/>
                <a:gd name="connsiteX1703" fmla="*/ 1168579 w 5185727"/>
                <a:gd name="connsiteY1703" fmla="*/ 1842304 h 4476587"/>
                <a:gd name="connsiteX1704" fmla="*/ 1074185 w 5185727"/>
                <a:gd name="connsiteY1704" fmla="*/ 1929945 h 4476587"/>
                <a:gd name="connsiteX1705" fmla="*/ 1058696 w 5185727"/>
                <a:gd name="connsiteY1705" fmla="*/ 1936367 h 4476587"/>
                <a:gd name="connsiteX1706" fmla="*/ 905417 w 5185727"/>
                <a:gd name="connsiteY1706" fmla="*/ 1936320 h 4476587"/>
                <a:gd name="connsiteX1707" fmla="*/ 890401 w 5185727"/>
                <a:gd name="connsiteY1707" fmla="*/ 1929568 h 4476587"/>
                <a:gd name="connsiteX1708" fmla="*/ 819854 w 5185727"/>
                <a:gd name="connsiteY1708" fmla="*/ 1843720 h 4476587"/>
                <a:gd name="connsiteX1709" fmla="*/ 805782 w 5185727"/>
                <a:gd name="connsiteY1709" fmla="*/ 1805000 h 4476587"/>
                <a:gd name="connsiteX1710" fmla="*/ 795299 w 5185727"/>
                <a:gd name="connsiteY1710" fmla="*/ 1796169 h 4476587"/>
                <a:gd name="connsiteX1711" fmla="*/ 376317 w 5185727"/>
                <a:gd name="connsiteY1711" fmla="*/ 1786270 h 4476587"/>
                <a:gd name="connsiteX1712" fmla="*/ 409690 w 5185727"/>
                <a:gd name="connsiteY1712" fmla="*/ 1799947 h 4476587"/>
                <a:gd name="connsiteX1713" fmla="*/ 406999 w 5185727"/>
                <a:gd name="connsiteY1713" fmla="*/ 1865866 h 4476587"/>
                <a:gd name="connsiteX1714" fmla="*/ 399113 w 5185727"/>
                <a:gd name="connsiteY1714" fmla="*/ 1882725 h 4476587"/>
                <a:gd name="connsiteX1715" fmla="*/ 399113 w 5185727"/>
                <a:gd name="connsiteY1715" fmla="*/ 2071276 h 4476587"/>
                <a:gd name="connsiteX1716" fmla="*/ 410965 w 5185727"/>
                <a:gd name="connsiteY1716" fmla="*/ 2083412 h 4476587"/>
                <a:gd name="connsiteX1717" fmla="*/ 444823 w 5185727"/>
                <a:gd name="connsiteY1717" fmla="*/ 2082939 h 4476587"/>
                <a:gd name="connsiteX1718" fmla="*/ 456958 w 5185727"/>
                <a:gd name="connsiteY1718" fmla="*/ 2095689 h 4476587"/>
                <a:gd name="connsiteX1719" fmla="*/ 456722 w 5185727"/>
                <a:gd name="connsiteY1719" fmla="*/ 2251658 h 4476587"/>
                <a:gd name="connsiteX1720" fmla="*/ 456533 w 5185727"/>
                <a:gd name="connsiteY1720" fmla="*/ 2408997 h 4476587"/>
                <a:gd name="connsiteX1721" fmla="*/ 466072 w 5185727"/>
                <a:gd name="connsiteY1721" fmla="*/ 2424155 h 4476587"/>
                <a:gd name="connsiteX1722" fmla="*/ 496671 w 5185727"/>
                <a:gd name="connsiteY1722" fmla="*/ 2438369 h 4476587"/>
                <a:gd name="connsiteX1723" fmla="*/ 536950 w 5185727"/>
                <a:gd name="connsiteY1723" fmla="*/ 2445121 h 4476587"/>
                <a:gd name="connsiteX1724" fmla="*/ 589129 w 5185727"/>
                <a:gd name="connsiteY1724" fmla="*/ 2483606 h 4476587"/>
                <a:gd name="connsiteX1725" fmla="*/ 547243 w 5185727"/>
                <a:gd name="connsiteY1725" fmla="*/ 2534274 h 4476587"/>
                <a:gd name="connsiteX1726" fmla="*/ 499362 w 5185727"/>
                <a:gd name="connsiteY1726" fmla="*/ 2491633 h 4476587"/>
                <a:gd name="connsiteX1727" fmla="*/ 490343 w 5185727"/>
                <a:gd name="connsiteY1727" fmla="*/ 2478790 h 4476587"/>
                <a:gd name="connsiteX1728" fmla="*/ 430231 w 5185727"/>
                <a:gd name="connsiteY1728" fmla="*/ 2451259 h 4476587"/>
                <a:gd name="connsiteX1729" fmla="*/ 417717 w 5185727"/>
                <a:gd name="connsiteY1729" fmla="*/ 2431049 h 4476587"/>
                <a:gd name="connsiteX1730" fmla="*/ 418284 w 5185727"/>
                <a:gd name="connsiteY1730" fmla="*/ 2136723 h 4476587"/>
                <a:gd name="connsiteX1731" fmla="*/ 403504 w 5185727"/>
                <a:gd name="connsiteY1731" fmla="*/ 2122038 h 4476587"/>
                <a:gd name="connsiteX1732" fmla="*/ 370969 w 5185727"/>
                <a:gd name="connsiteY1732" fmla="*/ 2122463 h 4476587"/>
                <a:gd name="connsiteX1733" fmla="*/ 359070 w 5185727"/>
                <a:gd name="connsiteY1733" fmla="*/ 2110375 h 4476587"/>
                <a:gd name="connsiteX1734" fmla="*/ 359211 w 5185727"/>
                <a:gd name="connsiteY1734" fmla="*/ 1886550 h 4476587"/>
                <a:gd name="connsiteX1735" fmla="*/ 350381 w 5185727"/>
                <a:gd name="connsiteY1735" fmla="*/ 1867520 h 4476587"/>
                <a:gd name="connsiteX1736" fmla="*/ 343581 w 5185727"/>
                <a:gd name="connsiteY1736" fmla="*/ 1801883 h 4476587"/>
                <a:gd name="connsiteX1737" fmla="*/ 376317 w 5185727"/>
                <a:gd name="connsiteY1737" fmla="*/ 1786270 h 4476587"/>
                <a:gd name="connsiteX1738" fmla="*/ 2593820 w 5185727"/>
                <a:gd name="connsiteY1738" fmla="*/ 1772040 h 4476587"/>
                <a:gd name="connsiteX1739" fmla="*/ 2587068 w 5185727"/>
                <a:gd name="connsiteY1739" fmla="*/ 1778556 h 4476587"/>
                <a:gd name="connsiteX1740" fmla="*/ 2594859 w 5185727"/>
                <a:gd name="connsiteY1740" fmla="*/ 1785545 h 4476587"/>
                <a:gd name="connsiteX1741" fmla="*/ 2601045 w 5185727"/>
                <a:gd name="connsiteY1741" fmla="*/ 1778415 h 4476587"/>
                <a:gd name="connsiteX1742" fmla="*/ 2593820 w 5185727"/>
                <a:gd name="connsiteY1742" fmla="*/ 1772040 h 4476587"/>
                <a:gd name="connsiteX1743" fmla="*/ 2286084 w 5185727"/>
                <a:gd name="connsiteY1743" fmla="*/ 1769537 h 4476587"/>
                <a:gd name="connsiteX1744" fmla="*/ 2279662 w 5185727"/>
                <a:gd name="connsiteY1744" fmla="*/ 1776431 h 4476587"/>
                <a:gd name="connsiteX1745" fmla="*/ 2286557 w 5185727"/>
                <a:gd name="connsiteY1745" fmla="*/ 1782900 h 4476587"/>
                <a:gd name="connsiteX1746" fmla="*/ 2293167 w 5185727"/>
                <a:gd name="connsiteY1746" fmla="*/ 1775817 h 4476587"/>
                <a:gd name="connsiteX1747" fmla="*/ 2286084 w 5185727"/>
                <a:gd name="connsiteY1747" fmla="*/ 1769537 h 4476587"/>
                <a:gd name="connsiteX1748" fmla="*/ 4234921 w 5185727"/>
                <a:gd name="connsiteY1748" fmla="*/ 1754096 h 4476587"/>
                <a:gd name="connsiteX1749" fmla="*/ 4226610 w 5185727"/>
                <a:gd name="connsiteY1749" fmla="*/ 1760423 h 4476587"/>
                <a:gd name="connsiteX1750" fmla="*/ 4232654 w 5185727"/>
                <a:gd name="connsiteY1750" fmla="*/ 1767553 h 4476587"/>
                <a:gd name="connsiteX1751" fmla="*/ 4240730 w 5185727"/>
                <a:gd name="connsiteY1751" fmla="*/ 1761840 h 4476587"/>
                <a:gd name="connsiteX1752" fmla="*/ 4234921 w 5185727"/>
                <a:gd name="connsiteY1752" fmla="*/ 1754096 h 4476587"/>
                <a:gd name="connsiteX1753" fmla="*/ 2274137 w 5185727"/>
                <a:gd name="connsiteY1753" fmla="*/ 1732233 h 4476587"/>
                <a:gd name="connsiteX1754" fmla="*/ 2325088 w 5185727"/>
                <a:gd name="connsiteY1754" fmla="*/ 1753435 h 4476587"/>
                <a:gd name="connsiteX1755" fmla="*/ 2342843 w 5185727"/>
                <a:gd name="connsiteY1755" fmla="*/ 1763493 h 4476587"/>
                <a:gd name="connsiteX1756" fmla="*/ 2539281 w 5185727"/>
                <a:gd name="connsiteY1756" fmla="*/ 1763493 h 4476587"/>
                <a:gd name="connsiteX1757" fmla="*/ 2556421 w 5185727"/>
                <a:gd name="connsiteY1757" fmla="*/ 1754284 h 4476587"/>
                <a:gd name="connsiteX1758" fmla="*/ 2621255 w 5185727"/>
                <a:gd name="connsiteY1758" fmla="*/ 1742479 h 4476587"/>
                <a:gd name="connsiteX1759" fmla="*/ 2628197 w 5185727"/>
                <a:gd name="connsiteY1759" fmla="*/ 1808352 h 4476587"/>
                <a:gd name="connsiteX1760" fmla="*/ 2562324 w 5185727"/>
                <a:gd name="connsiteY1760" fmla="*/ 1810477 h 4476587"/>
                <a:gd name="connsiteX1761" fmla="*/ 2541405 w 5185727"/>
                <a:gd name="connsiteY1761" fmla="*/ 1802072 h 4476587"/>
                <a:gd name="connsiteX1762" fmla="*/ 2335477 w 5185727"/>
                <a:gd name="connsiteY1762" fmla="*/ 1802025 h 4476587"/>
                <a:gd name="connsiteX1763" fmla="*/ 2316494 w 5185727"/>
                <a:gd name="connsiteY1763" fmla="*/ 1809391 h 4476587"/>
                <a:gd name="connsiteX1764" fmla="*/ 2267573 w 5185727"/>
                <a:gd name="connsiteY1764" fmla="*/ 1817182 h 4476587"/>
                <a:gd name="connsiteX1765" fmla="*/ 2241366 w 5185727"/>
                <a:gd name="connsiteY1765" fmla="*/ 1785073 h 4476587"/>
                <a:gd name="connsiteX1766" fmla="*/ 2274137 w 5185727"/>
                <a:gd name="connsiteY1766" fmla="*/ 1732233 h 4476587"/>
                <a:gd name="connsiteX1767" fmla="*/ 219390 w 5185727"/>
                <a:gd name="connsiteY1767" fmla="*/ 1698517 h 4476587"/>
                <a:gd name="connsiteX1768" fmla="*/ 212496 w 5185727"/>
                <a:gd name="connsiteY1768" fmla="*/ 1705270 h 4476587"/>
                <a:gd name="connsiteX1769" fmla="*/ 219579 w 5185727"/>
                <a:gd name="connsiteY1769" fmla="*/ 1712116 h 4476587"/>
                <a:gd name="connsiteX1770" fmla="*/ 226237 w 5185727"/>
                <a:gd name="connsiteY1770" fmla="*/ 1705600 h 4476587"/>
                <a:gd name="connsiteX1771" fmla="*/ 219390 w 5185727"/>
                <a:gd name="connsiteY1771" fmla="*/ 1698517 h 4476587"/>
                <a:gd name="connsiteX1772" fmla="*/ 2053241 w 5185727"/>
                <a:gd name="connsiteY1772" fmla="*/ 1696391 h 4476587"/>
                <a:gd name="connsiteX1773" fmla="*/ 2046063 w 5185727"/>
                <a:gd name="connsiteY1773" fmla="*/ 1702483 h 4476587"/>
                <a:gd name="connsiteX1774" fmla="*/ 2052107 w 5185727"/>
                <a:gd name="connsiteY1774" fmla="*/ 1709708 h 4476587"/>
                <a:gd name="connsiteX1775" fmla="*/ 2059663 w 5185727"/>
                <a:gd name="connsiteY1775" fmla="*/ 1703710 h 4476587"/>
                <a:gd name="connsiteX1776" fmla="*/ 2053241 w 5185727"/>
                <a:gd name="connsiteY1776" fmla="*/ 1696391 h 4476587"/>
                <a:gd name="connsiteX1777" fmla="*/ 1653991 w 5185727"/>
                <a:gd name="connsiteY1777" fmla="*/ 1695211 h 4476587"/>
                <a:gd name="connsiteX1778" fmla="*/ 1647049 w 5185727"/>
                <a:gd name="connsiteY1778" fmla="*/ 1701587 h 4476587"/>
                <a:gd name="connsiteX1779" fmla="*/ 1653282 w 5185727"/>
                <a:gd name="connsiteY1779" fmla="*/ 1708858 h 4476587"/>
                <a:gd name="connsiteX1780" fmla="*/ 1660790 w 5185727"/>
                <a:gd name="connsiteY1780" fmla="*/ 1702342 h 4476587"/>
                <a:gd name="connsiteX1781" fmla="*/ 1653991 w 5185727"/>
                <a:gd name="connsiteY1781" fmla="*/ 1695211 h 4476587"/>
                <a:gd name="connsiteX1782" fmla="*/ 1917387 w 5185727"/>
                <a:gd name="connsiteY1782" fmla="*/ 1694975 h 4476587"/>
                <a:gd name="connsiteX1783" fmla="*/ 1910588 w 5185727"/>
                <a:gd name="connsiteY1783" fmla="*/ 1701633 h 4476587"/>
                <a:gd name="connsiteX1784" fmla="*/ 1918001 w 5185727"/>
                <a:gd name="connsiteY1784" fmla="*/ 1708905 h 4476587"/>
                <a:gd name="connsiteX1785" fmla="*/ 1924187 w 5185727"/>
                <a:gd name="connsiteY1785" fmla="*/ 1701633 h 4476587"/>
                <a:gd name="connsiteX1786" fmla="*/ 1917387 w 5185727"/>
                <a:gd name="connsiteY1786" fmla="*/ 1694975 h 4476587"/>
                <a:gd name="connsiteX1787" fmla="*/ 2190653 w 5185727"/>
                <a:gd name="connsiteY1787" fmla="*/ 1694927 h 4476587"/>
                <a:gd name="connsiteX1788" fmla="*/ 2183994 w 5185727"/>
                <a:gd name="connsiteY1788" fmla="*/ 1701586 h 4476587"/>
                <a:gd name="connsiteX1789" fmla="*/ 2190038 w 5185727"/>
                <a:gd name="connsiteY1789" fmla="*/ 1708857 h 4476587"/>
                <a:gd name="connsiteX1790" fmla="*/ 2197688 w 5185727"/>
                <a:gd name="connsiteY1790" fmla="*/ 1701539 h 4476587"/>
                <a:gd name="connsiteX1791" fmla="*/ 2190653 w 5185727"/>
                <a:gd name="connsiteY1791" fmla="*/ 1694927 h 4476587"/>
                <a:gd name="connsiteX1792" fmla="*/ 1785406 w 5185727"/>
                <a:gd name="connsiteY1792" fmla="*/ 1694927 h 4476587"/>
                <a:gd name="connsiteX1793" fmla="*/ 1778323 w 5185727"/>
                <a:gd name="connsiteY1793" fmla="*/ 1701491 h 4476587"/>
                <a:gd name="connsiteX1794" fmla="*/ 1785879 w 5185727"/>
                <a:gd name="connsiteY1794" fmla="*/ 1708858 h 4476587"/>
                <a:gd name="connsiteX1795" fmla="*/ 1792017 w 5185727"/>
                <a:gd name="connsiteY1795" fmla="*/ 1701633 h 4476587"/>
                <a:gd name="connsiteX1796" fmla="*/ 1785406 w 5185727"/>
                <a:gd name="connsiteY1796" fmla="*/ 1694927 h 4476587"/>
                <a:gd name="connsiteX1797" fmla="*/ 354252 w 5185727"/>
                <a:gd name="connsiteY1797" fmla="*/ 1674529 h 4476587"/>
                <a:gd name="connsiteX1798" fmla="*/ 347357 w 5185727"/>
                <a:gd name="connsiteY1798" fmla="*/ 1681093 h 4476587"/>
                <a:gd name="connsiteX1799" fmla="*/ 353827 w 5185727"/>
                <a:gd name="connsiteY1799" fmla="*/ 1687987 h 4476587"/>
                <a:gd name="connsiteX1800" fmla="*/ 360862 w 5185727"/>
                <a:gd name="connsiteY1800" fmla="*/ 1681471 h 4476587"/>
                <a:gd name="connsiteX1801" fmla="*/ 354252 w 5185727"/>
                <a:gd name="connsiteY1801" fmla="*/ 1674529 h 4476587"/>
                <a:gd name="connsiteX1802" fmla="*/ 219295 w 5185727"/>
                <a:gd name="connsiteY1802" fmla="*/ 1660221 h 4476587"/>
                <a:gd name="connsiteX1803" fmla="*/ 261511 w 5185727"/>
                <a:gd name="connsiteY1803" fmla="*/ 1688270 h 4476587"/>
                <a:gd name="connsiteX1804" fmla="*/ 250320 w 5185727"/>
                <a:gd name="connsiteY1804" fmla="*/ 1737663 h 4476587"/>
                <a:gd name="connsiteX1805" fmla="*/ 240734 w 5185727"/>
                <a:gd name="connsiteY1805" fmla="*/ 1760896 h 4476587"/>
                <a:gd name="connsiteX1806" fmla="*/ 240686 w 5185727"/>
                <a:gd name="connsiteY1806" fmla="*/ 2071465 h 4476587"/>
                <a:gd name="connsiteX1807" fmla="*/ 250981 w 5185727"/>
                <a:gd name="connsiteY1807" fmla="*/ 2092761 h 4476587"/>
                <a:gd name="connsiteX1808" fmla="*/ 315154 w 5185727"/>
                <a:gd name="connsiteY1808" fmla="*/ 2140313 h 4476587"/>
                <a:gd name="connsiteX1809" fmla="*/ 325778 w 5185727"/>
                <a:gd name="connsiteY1809" fmla="*/ 2161562 h 4476587"/>
                <a:gd name="connsiteX1810" fmla="*/ 325401 w 5185727"/>
                <a:gd name="connsiteY1810" fmla="*/ 2529079 h 4476587"/>
                <a:gd name="connsiteX1811" fmla="*/ 334986 w 5185727"/>
                <a:gd name="connsiteY1811" fmla="*/ 2549195 h 4476587"/>
                <a:gd name="connsiteX1812" fmla="*/ 340842 w 5185727"/>
                <a:gd name="connsiteY1812" fmla="*/ 2613273 h 4476587"/>
                <a:gd name="connsiteX1813" fmla="*/ 275583 w 5185727"/>
                <a:gd name="connsiteY1813" fmla="*/ 2617145 h 4476587"/>
                <a:gd name="connsiteX1814" fmla="*/ 273741 w 5185727"/>
                <a:gd name="connsiteY1814" fmla="*/ 2553350 h 4476587"/>
                <a:gd name="connsiteX1815" fmla="*/ 285547 w 5185727"/>
                <a:gd name="connsiteY1815" fmla="*/ 2523129 h 4476587"/>
                <a:gd name="connsiteX1816" fmla="*/ 285593 w 5185727"/>
                <a:gd name="connsiteY1816" fmla="*/ 2180025 h 4476587"/>
                <a:gd name="connsiteX1817" fmla="*/ 275488 w 5185727"/>
                <a:gd name="connsiteY1817" fmla="*/ 2160050 h 4476587"/>
                <a:gd name="connsiteX1818" fmla="*/ 210277 w 5185727"/>
                <a:gd name="connsiteY1818" fmla="*/ 2111697 h 4476587"/>
                <a:gd name="connsiteX1819" fmla="*/ 200927 w 5185727"/>
                <a:gd name="connsiteY1819" fmla="*/ 2092809 h 4476587"/>
                <a:gd name="connsiteX1820" fmla="*/ 201257 w 5185727"/>
                <a:gd name="connsiteY1820" fmla="*/ 1759196 h 4476587"/>
                <a:gd name="connsiteX1821" fmla="*/ 192144 w 5185727"/>
                <a:gd name="connsiteY1821" fmla="*/ 1740496 h 4476587"/>
                <a:gd name="connsiteX1822" fmla="*/ 176797 w 5185727"/>
                <a:gd name="connsiteY1822" fmla="*/ 1689923 h 4476587"/>
                <a:gd name="connsiteX1823" fmla="*/ 219295 w 5185727"/>
                <a:gd name="connsiteY1823" fmla="*/ 1660221 h 4476587"/>
                <a:gd name="connsiteX1824" fmla="*/ 1785358 w 5185727"/>
                <a:gd name="connsiteY1824" fmla="*/ 1640294 h 4476587"/>
                <a:gd name="connsiteX1825" fmla="*/ 1785336 w 5185727"/>
                <a:gd name="connsiteY1825" fmla="*/ 1640315 h 4476587"/>
                <a:gd name="connsiteX1826" fmla="*/ 1796126 w 5185727"/>
                <a:gd name="connsiteY1826" fmla="*/ 1649502 h 4476587"/>
                <a:gd name="connsiteX1827" fmla="*/ 1799897 w 5185727"/>
                <a:gd name="connsiteY1827" fmla="*/ 1656080 h 4476587"/>
                <a:gd name="connsiteX1828" fmla="*/ 1796171 w 5185727"/>
                <a:gd name="connsiteY1828" fmla="*/ 1649502 h 4476587"/>
                <a:gd name="connsiteX1829" fmla="*/ 1785358 w 5185727"/>
                <a:gd name="connsiteY1829" fmla="*/ 1640294 h 4476587"/>
                <a:gd name="connsiteX1830" fmla="*/ 1669337 w 5185727"/>
                <a:gd name="connsiteY1830" fmla="*/ 1636517 h 4476587"/>
                <a:gd name="connsiteX1831" fmla="*/ 1682323 w 5185727"/>
                <a:gd name="connsiteY1831" fmla="*/ 1667824 h 4476587"/>
                <a:gd name="connsiteX1832" fmla="*/ 1695261 w 5185727"/>
                <a:gd name="connsiteY1832" fmla="*/ 1719860 h 4476587"/>
                <a:gd name="connsiteX1833" fmla="*/ 1650873 w 5185727"/>
                <a:gd name="connsiteY1833" fmla="*/ 1747343 h 4476587"/>
                <a:gd name="connsiteX1834" fmla="*/ 1609697 w 5185727"/>
                <a:gd name="connsiteY1834" fmla="*/ 1713534 h 4476587"/>
                <a:gd name="connsiteX1835" fmla="*/ 1630285 w 5185727"/>
                <a:gd name="connsiteY1835" fmla="*/ 1663574 h 4476587"/>
                <a:gd name="connsiteX1836" fmla="*/ 1638809 w 5185727"/>
                <a:gd name="connsiteY1836" fmla="*/ 1651002 h 4476587"/>
                <a:gd name="connsiteX1837" fmla="*/ 1638550 w 5185727"/>
                <a:gd name="connsiteY1837" fmla="*/ 1636672 h 4476587"/>
                <a:gd name="connsiteX1838" fmla="*/ 1638502 w 5185727"/>
                <a:gd name="connsiteY1838" fmla="*/ 1636658 h 4476587"/>
                <a:gd name="connsiteX1839" fmla="*/ 1669175 w 5185727"/>
                <a:gd name="connsiteY1839" fmla="*/ 1636564 h 4476587"/>
                <a:gd name="connsiteX1840" fmla="*/ 1793858 w 5185727"/>
                <a:gd name="connsiteY1840" fmla="*/ 1636517 h 4476587"/>
                <a:gd name="connsiteX1841" fmla="*/ 1799146 w 5185727"/>
                <a:gd name="connsiteY1841" fmla="*/ 1642844 h 4476587"/>
                <a:gd name="connsiteX1842" fmla="*/ 1799996 w 5185727"/>
                <a:gd name="connsiteY1842" fmla="*/ 1656252 h 4476587"/>
                <a:gd name="connsiteX1843" fmla="*/ 1799997 w 5185727"/>
                <a:gd name="connsiteY1843" fmla="*/ 1656254 h 4476587"/>
                <a:gd name="connsiteX1844" fmla="*/ 1807033 w 5185727"/>
                <a:gd name="connsiteY1844" fmla="*/ 1661968 h 4476587"/>
                <a:gd name="connsiteX1845" fmla="*/ 1828849 w 5185727"/>
                <a:gd name="connsiteY1845" fmla="*/ 1715185 h 4476587"/>
                <a:gd name="connsiteX1846" fmla="*/ 1785122 w 5185727"/>
                <a:gd name="connsiteY1846" fmla="*/ 1747437 h 4476587"/>
                <a:gd name="connsiteX1847" fmla="*/ 1741444 w 5185727"/>
                <a:gd name="connsiteY1847" fmla="*/ 1711832 h 4476587"/>
                <a:gd name="connsiteX1848" fmla="*/ 1764157 w 5185727"/>
                <a:gd name="connsiteY1848" fmla="*/ 1661731 h 4476587"/>
                <a:gd name="connsiteX1849" fmla="*/ 1769729 w 5185727"/>
                <a:gd name="connsiteY1849" fmla="*/ 1658237 h 4476587"/>
                <a:gd name="connsiteX1850" fmla="*/ 1769790 w 5185727"/>
                <a:gd name="connsiteY1850" fmla="*/ 1658197 h 4476587"/>
                <a:gd name="connsiteX1851" fmla="*/ 1771994 w 5185727"/>
                <a:gd name="connsiteY1851" fmla="*/ 1652193 h 4476587"/>
                <a:gd name="connsiteX1852" fmla="*/ 1793858 w 5185727"/>
                <a:gd name="connsiteY1852" fmla="*/ 1636517 h 4476587"/>
                <a:gd name="connsiteX1853" fmla="*/ 353401 w 5185727"/>
                <a:gd name="connsiteY1853" fmla="*/ 1636375 h 4476587"/>
                <a:gd name="connsiteX1854" fmla="*/ 399253 w 5185727"/>
                <a:gd name="connsiteY1854" fmla="*/ 1681187 h 4476587"/>
                <a:gd name="connsiteX1855" fmla="*/ 353685 w 5185727"/>
                <a:gd name="connsiteY1855" fmla="*/ 1726236 h 4476587"/>
                <a:gd name="connsiteX1856" fmla="*/ 308967 w 5185727"/>
                <a:gd name="connsiteY1856" fmla="*/ 1680763 h 4476587"/>
                <a:gd name="connsiteX1857" fmla="*/ 353401 w 5185727"/>
                <a:gd name="connsiteY1857" fmla="*/ 1636375 h 4476587"/>
                <a:gd name="connsiteX1858" fmla="*/ 5029596 w 5185727"/>
                <a:gd name="connsiteY1858" fmla="*/ 1588163 h 4476587"/>
                <a:gd name="connsiteX1859" fmla="*/ 5021756 w 5185727"/>
                <a:gd name="connsiteY1859" fmla="*/ 1595105 h 4476587"/>
                <a:gd name="connsiteX1860" fmla="*/ 5028367 w 5185727"/>
                <a:gd name="connsiteY1860" fmla="*/ 1601715 h 4476587"/>
                <a:gd name="connsiteX1861" fmla="*/ 5035876 w 5185727"/>
                <a:gd name="connsiteY1861" fmla="*/ 1595719 h 4476587"/>
                <a:gd name="connsiteX1862" fmla="*/ 5029596 w 5185727"/>
                <a:gd name="connsiteY1862" fmla="*/ 1588163 h 4476587"/>
                <a:gd name="connsiteX1863" fmla="*/ 4300181 w 5185727"/>
                <a:gd name="connsiteY1863" fmla="*/ 1557846 h 4476587"/>
                <a:gd name="connsiteX1864" fmla="*/ 4293523 w 5185727"/>
                <a:gd name="connsiteY1864" fmla="*/ 1565024 h 4476587"/>
                <a:gd name="connsiteX1865" fmla="*/ 4300606 w 5185727"/>
                <a:gd name="connsiteY1865" fmla="*/ 1571493 h 4476587"/>
                <a:gd name="connsiteX1866" fmla="*/ 4307216 w 5185727"/>
                <a:gd name="connsiteY1866" fmla="*/ 1564646 h 4476587"/>
                <a:gd name="connsiteX1867" fmla="*/ 4300181 w 5185727"/>
                <a:gd name="connsiteY1867" fmla="*/ 1557846 h 4476587"/>
                <a:gd name="connsiteX1868" fmla="*/ 1108595 w 5185727"/>
                <a:gd name="connsiteY1868" fmla="*/ 1552559 h 4476587"/>
                <a:gd name="connsiteX1869" fmla="*/ 1101276 w 5185727"/>
                <a:gd name="connsiteY1869" fmla="*/ 1558792 h 4476587"/>
                <a:gd name="connsiteX1870" fmla="*/ 1106895 w 5185727"/>
                <a:gd name="connsiteY1870" fmla="*/ 1566158 h 4476587"/>
                <a:gd name="connsiteX1871" fmla="*/ 1115017 w 5185727"/>
                <a:gd name="connsiteY1871" fmla="*/ 1559690 h 4476587"/>
                <a:gd name="connsiteX1872" fmla="*/ 1108595 w 5185727"/>
                <a:gd name="connsiteY1872" fmla="*/ 1552559 h 4476587"/>
                <a:gd name="connsiteX1873" fmla="*/ 1249547 w 5185727"/>
                <a:gd name="connsiteY1873" fmla="*/ 1551331 h 4476587"/>
                <a:gd name="connsiteX1874" fmla="*/ 1242889 w 5185727"/>
                <a:gd name="connsiteY1874" fmla="*/ 1557847 h 4476587"/>
                <a:gd name="connsiteX1875" fmla="*/ 1248933 w 5185727"/>
                <a:gd name="connsiteY1875" fmla="*/ 1565308 h 4476587"/>
                <a:gd name="connsiteX1876" fmla="*/ 1256441 w 5185727"/>
                <a:gd name="connsiteY1876" fmla="*/ 1559169 h 4476587"/>
                <a:gd name="connsiteX1877" fmla="*/ 1249547 w 5185727"/>
                <a:gd name="connsiteY1877" fmla="*/ 1551331 h 4476587"/>
                <a:gd name="connsiteX1878" fmla="*/ 1061383 w 5185727"/>
                <a:gd name="connsiteY1878" fmla="*/ 1546948 h 4476587"/>
                <a:gd name="connsiteX1879" fmla="*/ 1061139 w 5185727"/>
                <a:gd name="connsiteY1879" fmla="*/ 1547222 h 4476587"/>
                <a:gd name="connsiteX1880" fmla="*/ 1046359 w 5185727"/>
                <a:gd name="connsiteY1880" fmla="*/ 1548355 h 4476587"/>
                <a:gd name="connsiteX1881" fmla="*/ 1038761 w 5185727"/>
                <a:gd name="connsiteY1881" fmla="*/ 1549549 h 4476587"/>
                <a:gd name="connsiteX1882" fmla="*/ 1046358 w 5185727"/>
                <a:gd name="connsiteY1882" fmla="*/ 1548357 h 4476587"/>
                <a:gd name="connsiteX1883" fmla="*/ 1061138 w 5185727"/>
                <a:gd name="connsiteY1883" fmla="*/ 1547224 h 4476587"/>
                <a:gd name="connsiteX1884" fmla="*/ 4693763 w 5185727"/>
                <a:gd name="connsiteY1884" fmla="*/ 1525453 h 4476587"/>
                <a:gd name="connsiteX1885" fmla="*/ 4686775 w 5185727"/>
                <a:gd name="connsiteY1885" fmla="*/ 1532065 h 4476587"/>
                <a:gd name="connsiteX1886" fmla="*/ 4693338 w 5185727"/>
                <a:gd name="connsiteY1886" fmla="*/ 1538864 h 4476587"/>
                <a:gd name="connsiteX1887" fmla="*/ 4700280 w 5185727"/>
                <a:gd name="connsiteY1887" fmla="*/ 1532395 h 4476587"/>
                <a:gd name="connsiteX1888" fmla="*/ 4693763 w 5185727"/>
                <a:gd name="connsiteY1888" fmla="*/ 1525453 h 4476587"/>
                <a:gd name="connsiteX1889" fmla="*/ 4307468 w 5185727"/>
                <a:gd name="connsiteY1889" fmla="*/ 1519992 h 4476587"/>
                <a:gd name="connsiteX1890" fmla="*/ 4344615 w 5185727"/>
                <a:gd name="connsiteY1890" fmla="*/ 1556288 h 4476587"/>
                <a:gd name="connsiteX1891" fmla="*/ 4353351 w 5185727"/>
                <a:gd name="connsiteY1891" fmla="*/ 1568660 h 4476587"/>
                <a:gd name="connsiteX1892" fmla="*/ 4526980 w 5185727"/>
                <a:gd name="connsiteY1892" fmla="*/ 1673442 h 4476587"/>
                <a:gd name="connsiteX1893" fmla="*/ 4542327 w 5185727"/>
                <a:gd name="connsiteY1893" fmla="*/ 1677315 h 4476587"/>
                <a:gd name="connsiteX1894" fmla="*/ 5116056 w 5185727"/>
                <a:gd name="connsiteY1894" fmla="*/ 1677173 h 4476587"/>
                <a:gd name="connsiteX1895" fmla="*/ 5128098 w 5185727"/>
                <a:gd name="connsiteY1895" fmla="*/ 1676039 h 4476587"/>
                <a:gd name="connsiteX1896" fmla="*/ 5151755 w 5185727"/>
                <a:gd name="connsiteY1896" fmla="*/ 1702625 h 4476587"/>
                <a:gd name="connsiteX1897" fmla="*/ 5121110 w 5185727"/>
                <a:gd name="connsiteY1897" fmla="*/ 1717594 h 4476587"/>
                <a:gd name="connsiteX1898" fmla="*/ 4535197 w 5185727"/>
                <a:gd name="connsiteY1898" fmla="*/ 1717500 h 4476587"/>
                <a:gd name="connsiteX1899" fmla="*/ 4513570 w 5185727"/>
                <a:gd name="connsiteY1899" fmla="*/ 1711550 h 4476587"/>
                <a:gd name="connsiteX1900" fmla="*/ 4341168 w 5185727"/>
                <a:gd name="connsiteY1900" fmla="*/ 1607381 h 4476587"/>
                <a:gd name="connsiteX1901" fmla="*/ 4319399 w 5185727"/>
                <a:gd name="connsiteY1901" fmla="*/ 1605634 h 4476587"/>
                <a:gd name="connsiteX1902" fmla="*/ 4258107 w 5185727"/>
                <a:gd name="connsiteY1902" fmla="*/ 1580937 h 4476587"/>
                <a:gd name="connsiteX1903" fmla="*/ 4288847 w 5185727"/>
                <a:gd name="connsiteY1903" fmla="*/ 1521251 h 4476587"/>
                <a:gd name="connsiteX1904" fmla="*/ 4307468 w 5185727"/>
                <a:gd name="connsiteY1904" fmla="*/ 1519992 h 4476587"/>
                <a:gd name="connsiteX1905" fmla="*/ 354253 w 5185727"/>
                <a:gd name="connsiteY1905" fmla="*/ 1516246 h 4476587"/>
                <a:gd name="connsiteX1906" fmla="*/ 347264 w 5185727"/>
                <a:gd name="connsiteY1906" fmla="*/ 1523093 h 4476587"/>
                <a:gd name="connsiteX1907" fmla="*/ 353921 w 5185727"/>
                <a:gd name="connsiteY1907" fmla="*/ 1529940 h 4476587"/>
                <a:gd name="connsiteX1908" fmla="*/ 360863 w 5185727"/>
                <a:gd name="connsiteY1908" fmla="*/ 1522951 h 4476587"/>
                <a:gd name="connsiteX1909" fmla="*/ 354253 w 5185727"/>
                <a:gd name="connsiteY1909" fmla="*/ 1516246 h 4476587"/>
                <a:gd name="connsiteX1910" fmla="*/ 1113742 w 5185727"/>
                <a:gd name="connsiteY1910" fmla="*/ 1514688 h 4476587"/>
                <a:gd name="connsiteX1911" fmla="*/ 1151188 w 5185727"/>
                <a:gd name="connsiteY1911" fmla="*/ 1547318 h 4476587"/>
                <a:gd name="connsiteX1912" fmla="*/ 1130930 w 5185727"/>
                <a:gd name="connsiteY1912" fmla="*/ 1598505 h 4476587"/>
                <a:gd name="connsiteX1913" fmla="*/ 1076249 w 5185727"/>
                <a:gd name="connsiteY1913" fmla="*/ 1591611 h 4476587"/>
                <a:gd name="connsiteX1914" fmla="*/ 1053158 w 5185727"/>
                <a:gd name="connsiteY1914" fmla="*/ 1582166 h 4476587"/>
                <a:gd name="connsiteX1915" fmla="*/ 1023362 w 5185727"/>
                <a:gd name="connsiteY1915" fmla="*/ 1582497 h 4476587"/>
                <a:gd name="connsiteX1916" fmla="*/ 1023363 w 5185727"/>
                <a:gd name="connsiteY1916" fmla="*/ 1582493 h 4476587"/>
                <a:gd name="connsiteX1917" fmla="*/ 1022407 w 5185727"/>
                <a:gd name="connsiteY1917" fmla="*/ 1563531 h 4476587"/>
                <a:gd name="connsiteX1918" fmla="*/ 1025488 w 5185727"/>
                <a:gd name="connsiteY1918" fmla="*/ 1547364 h 4476587"/>
                <a:gd name="connsiteX1919" fmla="*/ 1058400 w 5185727"/>
                <a:gd name="connsiteY1919" fmla="*/ 1544342 h 4476587"/>
                <a:gd name="connsiteX1920" fmla="*/ 1066518 w 5185727"/>
                <a:gd name="connsiteY1920" fmla="*/ 1541180 h 4476587"/>
                <a:gd name="connsiteX1921" fmla="*/ 1086974 w 5185727"/>
                <a:gd name="connsiteY1921" fmla="*/ 1519281 h 4476587"/>
                <a:gd name="connsiteX1922" fmla="*/ 1113742 w 5185727"/>
                <a:gd name="connsiteY1922" fmla="*/ 1514688 h 4476587"/>
                <a:gd name="connsiteX1923" fmla="*/ 353686 w 5185727"/>
                <a:gd name="connsiteY1923" fmla="*/ 1477714 h 4476587"/>
                <a:gd name="connsiteX1924" fmla="*/ 399254 w 5185727"/>
                <a:gd name="connsiteY1924" fmla="*/ 1523187 h 4476587"/>
                <a:gd name="connsiteX1925" fmla="*/ 353260 w 5185727"/>
                <a:gd name="connsiteY1925" fmla="*/ 1568472 h 4476587"/>
                <a:gd name="connsiteX1926" fmla="*/ 308919 w 5185727"/>
                <a:gd name="connsiteY1926" fmla="*/ 1523470 h 4476587"/>
                <a:gd name="connsiteX1927" fmla="*/ 353686 w 5185727"/>
                <a:gd name="connsiteY1927" fmla="*/ 1477714 h 4476587"/>
                <a:gd name="connsiteX1928" fmla="*/ 1109917 w 5185727"/>
                <a:gd name="connsiteY1928" fmla="*/ 1445792 h 4476587"/>
                <a:gd name="connsiteX1929" fmla="*/ 1103732 w 5185727"/>
                <a:gd name="connsiteY1929" fmla="*/ 1452875 h 4476587"/>
                <a:gd name="connsiteX1930" fmla="*/ 1110957 w 5185727"/>
                <a:gd name="connsiteY1930" fmla="*/ 1459297 h 4476587"/>
                <a:gd name="connsiteX1931" fmla="*/ 1117709 w 5185727"/>
                <a:gd name="connsiteY1931" fmla="*/ 1451742 h 4476587"/>
                <a:gd name="connsiteX1932" fmla="*/ 1109917 w 5185727"/>
                <a:gd name="connsiteY1932" fmla="*/ 1445792 h 4476587"/>
                <a:gd name="connsiteX1933" fmla="*/ 1251152 w 5185727"/>
                <a:gd name="connsiteY1933" fmla="*/ 1444376 h 4476587"/>
                <a:gd name="connsiteX1934" fmla="*/ 1245723 w 5185727"/>
                <a:gd name="connsiteY1934" fmla="*/ 1451885 h 4476587"/>
                <a:gd name="connsiteX1935" fmla="*/ 1252475 w 5185727"/>
                <a:gd name="connsiteY1935" fmla="*/ 1458307 h 4476587"/>
                <a:gd name="connsiteX1936" fmla="*/ 1259180 w 5185727"/>
                <a:gd name="connsiteY1936" fmla="*/ 1450467 h 4476587"/>
                <a:gd name="connsiteX1937" fmla="*/ 1251152 w 5185727"/>
                <a:gd name="connsiteY1937" fmla="*/ 1444376 h 4476587"/>
                <a:gd name="connsiteX1938" fmla="*/ 433582 w 5185727"/>
                <a:gd name="connsiteY1938" fmla="*/ 1436774 h 4476587"/>
                <a:gd name="connsiteX1939" fmla="*/ 426311 w 5185727"/>
                <a:gd name="connsiteY1939" fmla="*/ 1442771 h 4476587"/>
                <a:gd name="connsiteX1940" fmla="*/ 433016 w 5185727"/>
                <a:gd name="connsiteY1940" fmla="*/ 1450798 h 4476587"/>
                <a:gd name="connsiteX1941" fmla="*/ 439957 w 5185727"/>
                <a:gd name="connsiteY1941" fmla="*/ 1444045 h 4476587"/>
                <a:gd name="connsiteX1942" fmla="*/ 433582 w 5185727"/>
                <a:gd name="connsiteY1942" fmla="*/ 1436774 h 4476587"/>
                <a:gd name="connsiteX1943" fmla="*/ 5102881 w 5185727"/>
                <a:gd name="connsiteY1943" fmla="*/ 1415950 h 4476587"/>
                <a:gd name="connsiteX1944" fmla="*/ 5115206 w 5185727"/>
                <a:gd name="connsiteY1944" fmla="*/ 1452546 h 4476587"/>
                <a:gd name="connsiteX1945" fmla="*/ 5094759 w 5185727"/>
                <a:gd name="connsiteY1945" fmla="*/ 1457646 h 4476587"/>
                <a:gd name="connsiteX1946" fmla="*/ 4869565 w 5185727"/>
                <a:gd name="connsiteY1946" fmla="*/ 1457315 h 4476587"/>
                <a:gd name="connsiteX1947" fmla="*/ 4856910 w 5185727"/>
                <a:gd name="connsiteY1947" fmla="*/ 1469923 h 4476587"/>
                <a:gd name="connsiteX1948" fmla="*/ 4856862 w 5185727"/>
                <a:gd name="connsiteY1948" fmla="*/ 1562145 h 4476587"/>
                <a:gd name="connsiteX1949" fmla="*/ 4869848 w 5185727"/>
                <a:gd name="connsiteY1949" fmla="*/ 1574469 h 4476587"/>
                <a:gd name="connsiteX1950" fmla="*/ 4972930 w 5185727"/>
                <a:gd name="connsiteY1950" fmla="*/ 1574422 h 4476587"/>
                <a:gd name="connsiteX1951" fmla="*/ 4995833 w 5185727"/>
                <a:gd name="connsiteY1951" fmla="*/ 1564648 h 4476587"/>
                <a:gd name="connsiteX1952" fmla="*/ 5046311 w 5185727"/>
                <a:gd name="connsiteY1952" fmla="*/ 1553314 h 4476587"/>
                <a:gd name="connsiteX1953" fmla="*/ 5074171 w 5185727"/>
                <a:gd name="connsiteY1953" fmla="*/ 1596238 h 4476587"/>
                <a:gd name="connsiteX1954" fmla="*/ 5044233 w 5185727"/>
                <a:gd name="connsiteY1954" fmla="*/ 1637508 h 4476587"/>
                <a:gd name="connsiteX1955" fmla="*/ 4993235 w 5185727"/>
                <a:gd name="connsiteY1955" fmla="*/ 1623012 h 4476587"/>
                <a:gd name="connsiteX1956" fmla="*/ 4975386 w 5185727"/>
                <a:gd name="connsiteY1956" fmla="*/ 1614371 h 4476587"/>
                <a:gd name="connsiteX1957" fmla="*/ 4828908 w 5185727"/>
                <a:gd name="connsiteY1957" fmla="*/ 1614748 h 4476587"/>
                <a:gd name="connsiteX1958" fmla="*/ 4816725 w 5185727"/>
                <a:gd name="connsiteY1958" fmla="*/ 1602896 h 4476587"/>
                <a:gd name="connsiteX1959" fmla="*/ 4816631 w 5185727"/>
                <a:gd name="connsiteY1959" fmla="*/ 1430636 h 4476587"/>
                <a:gd name="connsiteX1960" fmla="*/ 4829805 w 5185727"/>
                <a:gd name="connsiteY1960" fmla="*/ 1418453 h 4476587"/>
                <a:gd name="connsiteX1961" fmla="*/ 5088903 w 5185727"/>
                <a:gd name="connsiteY1961" fmla="*/ 1418547 h 4476587"/>
                <a:gd name="connsiteX1962" fmla="*/ 5102881 w 5185727"/>
                <a:gd name="connsiteY1962" fmla="*/ 1415950 h 4476587"/>
                <a:gd name="connsiteX1963" fmla="*/ 1111865 w 5185727"/>
                <a:gd name="connsiteY1963" fmla="*/ 1406635 h 4476587"/>
                <a:gd name="connsiteX1964" fmla="*/ 1144105 w 5185727"/>
                <a:gd name="connsiteY1964" fmla="*/ 1422040 h 4476587"/>
                <a:gd name="connsiteX1965" fmla="*/ 1141366 w 5185727"/>
                <a:gd name="connsiteY1965" fmla="*/ 1485269 h 4476587"/>
                <a:gd name="connsiteX1966" fmla="*/ 1078658 w 5185727"/>
                <a:gd name="connsiteY1966" fmla="*/ 1483569 h 4476587"/>
                <a:gd name="connsiteX1967" fmla="*/ 1047727 w 5185727"/>
                <a:gd name="connsiteY1967" fmla="*/ 1471055 h 4476587"/>
                <a:gd name="connsiteX1968" fmla="*/ 1023362 w 5185727"/>
                <a:gd name="connsiteY1968" fmla="*/ 1471338 h 4476587"/>
                <a:gd name="connsiteX1969" fmla="*/ 1023551 w 5185727"/>
                <a:gd name="connsiteY1969" fmla="*/ 1431910 h 4476587"/>
                <a:gd name="connsiteX1970" fmla="*/ 1045225 w 5185727"/>
                <a:gd name="connsiteY1970" fmla="*/ 1432146 h 4476587"/>
                <a:gd name="connsiteX1971" fmla="*/ 1080404 w 5185727"/>
                <a:gd name="connsiteY1971" fmla="*/ 1419348 h 4476587"/>
                <a:gd name="connsiteX1972" fmla="*/ 1111865 w 5185727"/>
                <a:gd name="connsiteY1972" fmla="*/ 1406635 h 4476587"/>
                <a:gd name="connsiteX1973" fmla="*/ 433535 w 5185727"/>
                <a:gd name="connsiteY1973" fmla="*/ 1398195 h 4476587"/>
                <a:gd name="connsiteX1974" fmla="*/ 478017 w 5185727"/>
                <a:gd name="connsiteY1974" fmla="*/ 1443338 h 4476587"/>
                <a:gd name="connsiteX1975" fmla="*/ 433110 w 5185727"/>
                <a:gd name="connsiteY1975" fmla="*/ 1489330 h 4476587"/>
                <a:gd name="connsiteX1976" fmla="*/ 388014 w 5185727"/>
                <a:gd name="connsiteY1976" fmla="*/ 1443573 h 4476587"/>
                <a:gd name="connsiteX1977" fmla="*/ 433535 w 5185727"/>
                <a:gd name="connsiteY1977" fmla="*/ 1398195 h 4476587"/>
                <a:gd name="connsiteX1978" fmla="*/ 4685216 w 5185727"/>
                <a:gd name="connsiteY1978" fmla="*/ 1389885 h 4476587"/>
                <a:gd name="connsiteX1979" fmla="*/ 4678275 w 5185727"/>
                <a:gd name="connsiteY1979" fmla="*/ 1396307 h 4476587"/>
                <a:gd name="connsiteX1980" fmla="*/ 4684602 w 5185727"/>
                <a:gd name="connsiteY1980" fmla="*/ 1403248 h 4476587"/>
                <a:gd name="connsiteX1981" fmla="*/ 4691827 w 5185727"/>
                <a:gd name="connsiteY1981" fmla="*/ 1397110 h 4476587"/>
                <a:gd name="connsiteX1982" fmla="*/ 4685216 w 5185727"/>
                <a:gd name="connsiteY1982" fmla="*/ 1389885 h 4476587"/>
                <a:gd name="connsiteX1983" fmla="*/ 4233977 w 5185727"/>
                <a:gd name="connsiteY1983" fmla="*/ 1389836 h 4476587"/>
                <a:gd name="connsiteX1984" fmla="*/ 4226091 w 5185727"/>
                <a:gd name="connsiteY1984" fmla="*/ 1396872 h 4476587"/>
                <a:gd name="connsiteX1985" fmla="*/ 4232890 w 5185727"/>
                <a:gd name="connsiteY1985" fmla="*/ 1403388 h 4476587"/>
                <a:gd name="connsiteX1986" fmla="*/ 4240068 w 5185727"/>
                <a:gd name="connsiteY1986" fmla="*/ 1397297 h 4476587"/>
                <a:gd name="connsiteX1987" fmla="*/ 4233977 w 5185727"/>
                <a:gd name="connsiteY1987" fmla="*/ 1389836 h 4476587"/>
                <a:gd name="connsiteX1988" fmla="*/ 4234290 w 5185727"/>
                <a:gd name="connsiteY1988" fmla="*/ 1351463 h 4476587"/>
                <a:gd name="connsiteX1989" fmla="*/ 4267031 w 5185727"/>
                <a:gd name="connsiteY1989" fmla="*/ 1366792 h 4476587"/>
                <a:gd name="connsiteX1990" fmla="*/ 4259429 w 5185727"/>
                <a:gd name="connsiteY1990" fmla="*/ 1433279 h 4476587"/>
                <a:gd name="connsiteX1991" fmla="*/ 4251354 w 5185727"/>
                <a:gd name="connsiteY1991" fmla="*/ 1448720 h 4476587"/>
                <a:gd name="connsiteX1992" fmla="*/ 4251542 w 5185727"/>
                <a:gd name="connsiteY1992" fmla="*/ 1578812 h 4476587"/>
                <a:gd name="connsiteX1993" fmla="*/ 4252439 w 5185727"/>
                <a:gd name="connsiteY1993" fmla="*/ 1578812 h 4476587"/>
                <a:gd name="connsiteX1994" fmla="*/ 4252346 w 5185727"/>
                <a:gd name="connsiteY1994" fmla="*/ 1708905 h 4476587"/>
                <a:gd name="connsiteX1995" fmla="*/ 4259760 w 5185727"/>
                <a:gd name="connsiteY1995" fmla="*/ 1724393 h 4476587"/>
                <a:gd name="connsiteX1996" fmla="*/ 4266512 w 5185727"/>
                <a:gd name="connsiteY1996" fmla="*/ 1791872 h 4476587"/>
                <a:gd name="connsiteX1997" fmla="*/ 4201017 w 5185727"/>
                <a:gd name="connsiteY1997" fmla="*/ 1792675 h 4476587"/>
                <a:gd name="connsiteX1998" fmla="*/ 4206400 w 5185727"/>
                <a:gd name="connsiteY1998" fmla="*/ 1724913 h 4476587"/>
                <a:gd name="connsiteX1999" fmla="*/ 4213672 w 5185727"/>
                <a:gd name="connsiteY1999" fmla="*/ 1709236 h 4476587"/>
                <a:gd name="connsiteX2000" fmla="*/ 4211689 w 5185727"/>
                <a:gd name="connsiteY2000" fmla="*/ 1446359 h 4476587"/>
                <a:gd name="connsiteX2001" fmla="*/ 4204795 w 5185727"/>
                <a:gd name="connsiteY2001" fmla="*/ 1431815 h 4476587"/>
                <a:gd name="connsiteX2002" fmla="*/ 4200875 w 5185727"/>
                <a:gd name="connsiteY2002" fmla="*/ 1364998 h 4476587"/>
                <a:gd name="connsiteX2003" fmla="*/ 4234290 w 5185727"/>
                <a:gd name="connsiteY2003" fmla="*/ 1351463 h 4476587"/>
                <a:gd name="connsiteX2004" fmla="*/ 353638 w 5185727"/>
                <a:gd name="connsiteY2004" fmla="*/ 1349510 h 4476587"/>
                <a:gd name="connsiteX2005" fmla="*/ 347310 w 5185727"/>
                <a:gd name="connsiteY2005" fmla="*/ 1356735 h 4476587"/>
                <a:gd name="connsiteX2006" fmla="*/ 354063 w 5185727"/>
                <a:gd name="connsiteY2006" fmla="*/ 1363110 h 4476587"/>
                <a:gd name="connsiteX2007" fmla="*/ 360816 w 5185727"/>
                <a:gd name="connsiteY2007" fmla="*/ 1356405 h 4476587"/>
                <a:gd name="connsiteX2008" fmla="*/ 353638 w 5185727"/>
                <a:gd name="connsiteY2008" fmla="*/ 1349510 h 4476587"/>
                <a:gd name="connsiteX2009" fmla="*/ 1113129 w 5185727"/>
                <a:gd name="connsiteY2009" fmla="*/ 1340208 h 4476587"/>
                <a:gd name="connsiteX2010" fmla="*/ 1107038 w 5185727"/>
                <a:gd name="connsiteY2010" fmla="*/ 1347196 h 4476587"/>
                <a:gd name="connsiteX2011" fmla="*/ 1114027 w 5185727"/>
                <a:gd name="connsiteY2011" fmla="*/ 1353571 h 4476587"/>
                <a:gd name="connsiteX2012" fmla="*/ 1120732 w 5185727"/>
                <a:gd name="connsiteY2012" fmla="*/ 1346205 h 4476587"/>
                <a:gd name="connsiteX2013" fmla="*/ 1113129 w 5185727"/>
                <a:gd name="connsiteY2013" fmla="*/ 1340208 h 4476587"/>
                <a:gd name="connsiteX2014" fmla="*/ 1252475 w 5185727"/>
                <a:gd name="connsiteY2014" fmla="*/ 1339358 h 4476587"/>
                <a:gd name="connsiteX2015" fmla="*/ 1245675 w 5185727"/>
                <a:gd name="connsiteY2015" fmla="*/ 1347338 h 4476587"/>
                <a:gd name="connsiteX2016" fmla="*/ 1252947 w 5185727"/>
                <a:gd name="connsiteY2016" fmla="*/ 1353382 h 4476587"/>
                <a:gd name="connsiteX2017" fmla="*/ 1259416 w 5185727"/>
                <a:gd name="connsiteY2017" fmla="*/ 1345969 h 4476587"/>
                <a:gd name="connsiteX2018" fmla="*/ 1252475 w 5185727"/>
                <a:gd name="connsiteY2018" fmla="*/ 1339358 h 4476587"/>
                <a:gd name="connsiteX2019" fmla="*/ 4565654 w 5185727"/>
                <a:gd name="connsiteY2019" fmla="*/ 1319006 h 4476587"/>
                <a:gd name="connsiteX2020" fmla="*/ 4559185 w 5185727"/>
                <a:gd name="connsiteY2020" fmla="*/ 1325852 h 4476587"/>
                <a:gd name="connsiteX2021" fmla="*/ 4566220 w 5185727"/>
                <a:gd name="connsiteY2021" fmla="*/ 1332369 h 4476587"/>
                <a:gd name="connsiteX2022" fmla="*/ 4572690 w 5185727"/>
                <a:gd name="connsiteY2022" fmla="*/ 1325522 h 4476587"/>
                <a:gd name="connsiteX2023" fmla="*/ 4565654 w 5185727"/>
                <a:gd name="connsiteY2023" fmla="*/ 1319006 h 4476587"/>
                <a:gd name="connsiteX2024" fmla="*/ 4795665 w 5185727"/>
                <a:gd name="connsiteY2024" fmla="*/ 1318957 h 4476587"/>
                <a:gd name="connsiteX2025" fmla="*/ 4789196 w 5185727"/>
                <a:gd name="connsiteY2025" fmla="*/ 1325804 h 4476587"/>
                <a:gd name="connsiteX2026" fmla="*/ 4796043 w 5185727"/>
                <a:gd name="connsiteY2026" fmla="*/ 1332416 h 4476587"/>
                <a:gd name="connsiteX2027" fmla="*/ 4803031 w 5185727"/>
                <a:gd name="connsiteY2027" fmla="*/ 1324766 h 4476587"/>
                <a:gd name="connsiteX2028" fmla="*/ 4795665 w 5185727"/>
                <a:gd name="connsiteY2028" fmla="*/ 1318957 h 4476587"/>
                <a:gd name="connsiteX2029" fmla="*/ 353638 w 5185727"/>
                <a:gd name="connsiteY2029" fmla="*/ 1311120 h 4476587"/>
                <a:gd name="connsiteX2030" fmla="*/ 399254 w 5185727"/>
                <a:gd name="connsiteY2030" fmla="*/ 1356782 h 4476587"/>
                <a:gd name="connsiteX2031" fmla="*/ 354677 w 5185727"/>
                <a:gd name="connsiteY2031" fmla="*/ 1401925 h 4476587"/>
                <a:gd name="connsiteX2032" fmla="*/ 308920 w 5185727"/>
                <a:gd name="connsiteY2032" fmla="*/ 1357112 h 4476587"/>
                <a:gd name="connsiteX2033" fmla="*/ 353638 w 5185727"/>
                <a:gd name="connsiteY2033" fmla="*/ 1311120 h 4476587"/>
                <a:gd name="connsiteX2034" fmla="*/ 1653914 w 5185727"/>
                <a:gd name="connsiteY2034" fmla="*/ 1309173 h 4476587"/>
                <a:gd name="connsiteX2035" fmla="*/ 1669149 w 5185727"/>
                <a:gd name="connsiteY2035" fmla="*/ 1313671 h 4476587"/>
                <a:gd name="connsiteX2036" fmla="*/ 1638644 w 5185727"/>
                <a:gd name="connsiteY2036" fmla="*/ 1313529 h 4476587"/>
                <a:gd name="connsiteX2037" fmla="*/ 1653914 w 5185727"/>
                <a:gd name="connsiteY2037" fmla="*/ 1309173 h 4476587"/>
                <a:gd name="connsiteX2038" fmla="*/ 1111736 w 5185727"/>
                <a:gd name="connsiteY2038" fmla="*/ 1301097 h 4476587"/>
                <a:gd name="connsiteX2039" fmla="*/ 1144483 w 5185727"/>
                <a:gd name="connsiteY2039" fmla="*/ 1313811 h 4476587"/>
                <a:gd name="connsiteX2040" fmla="*/ 1147128 w 5185727"/>
                <a:gd name="connsiteY2040" fmla="*/ 1376945 h 4476587"/>
                <a:gd name="connsiteX2041" fmla="*/ 1084513 w 5185727"/>
                <a:gd name="connsiteY2041" fmla="*/ 1380581 h 4476587"/>
                <a:gd name="connsiteX2042" fmla="*/ 1049098 w 5185727"/>
                <a:gd name="connsiteY2042" fmla="*/ 1368162 h 4476587"/>
                <a:gd name="connsiteX2043" fmla="*/ 1023410 w 5185727"/>
                <a:gd name="connsiteY2043" fmla="*/ 1368398 h 4476587"/>
                <a:gd name="connsiteX2044" fmla="*/ 1023458 w 5185727"/>
                <a:gd name="connsiteY2044" fmla="*/ 1329252 h 4476587"/>
                <a:gd name="connsiteX2045" fmla="*/ 1046453 w 5185727"/>
                <a:gd name="connsiteY2045" fmla="*/ 1329442 h 4476587"/>
                <a:gd name="connsiteX2046" fmla="*/ 1081822 w 5185727"/>
                <a:gd name="connsiteY2046" fmla="*/ 1315370 h 4476587"/>
                <a:gd name="connsiteX2047" fmla="*/ 1111736 w 5185727"/>
                <a:gd name="connsiteY2047" fmla="*/ 1301097 h 4476587"/>
                <a:gd name="connsiteX2048" fmla="*/ 1774589 w 5185727"/>
                <a:gd name="connsiteY2048" fmla="*/ 1294921 h 4476587"/>
                <a:gd name="connsiteX2049" fmla="*/ 1775226 w 5185727"/>
                <a:gd name="connsiteY2049" fmla="*/ 1298363 h 4476587"/>
                <a:gd name="connsiteX2050" fmla="*/ 1774604 w 5185727"/>
                <a:gd name="connsiteY2050" fmla="*/ 1294930 h 4476587"/>
                <a:gd name="connsiteX2051" fmla="*/ 4078315 w 5185727"/>
                <a:gd name="connsiteY2051" fmla="*/ 1282280 h 4476587"/>
                <a:gd name="connsiteX2052" fmla="*/ 4069218 w 5185727"/>
                <a:gd name="connsiteY2052" fmla="*/ 1284990 h 4476587"/>
                <a:gd name="connsiteX2053" fmla="*/ 4088302 w 5185727"/>
                <a:gd name="connsiteY2053" fmla="*/ 1282363 h 4476587"/>
                <a:gd name="connsiteX2054" fmla="*/ 4088346 w 5185727"/>
                <a:gd name="connsiteY2054" fmla="*/ 1282363 h 4476587"/>
                <a:gd name="connsiteX2055" fmla="*/ 4246964 w 5185727"/>
                <a:gd name="connsiteY2055" fmla="*/ 1282267 h 4476587"/>
                <a:gd name="connsiteX2056" fmla="*/ 4104918 w 5185727"/>
                <a:gd name="connsiteY2056" fmla="*/ 1282353 h 4476587"/>
                <a:gd name="connsiteX2057" fmla="*/ 4246963 w 5185727"/>
                <a:gd name="connsiteY2057" fmla="*/ 1282268 h 4476587"/>
                <a:gd name="connsiteX2058" fmla="*/ 4264200 w 5185727"/>
                <a:gd name="connsiteY2058" fmla="*/ 1279519 h 4476587"/>
                <a:gd name="connsiteX2059" fmla="*/ 4254132 w 5185727"/>
                <a:gd name="connsiteY2059" fmla="*/ 1281129 h 4476587"/>
                <a:gd name="connsiteX2060" fmla="*/ 4264198 w 5185727"/>
                <a:gd name="connsiteY2060" fmla="*/ 1279529 h 4476587"/>
                <a:gd name="connsiteX2061" fmla="*/ 1654368 w 5185727"/>
                <a:gd name="connsiteY2061" fmla="*/ 1242319 h 4476587"/>
                <a:gd name="connsiteX2062" fmla="*/ 1647001 w 5185727"/>
                <a:gd name="connsiteY2062" fmla="*/ 1248174 h 4476587"/>
                <a:gd name="connsiteX2063" fmla="*/ 1652857 w 5185727"/>
                <a:gd name="connsiteY2063" fmla="*/ 1256013 h 4476587"/>
                <a:gd name="connsiteX2064" fmla="*/ 1660601 w 5185727"/>
                <a:gd name="connsiteY2064" fmla="*/ 1249685 h 4476587"/>
                <a:gd name="connsiteX2065" fmla="*/ 1654368 w 5185727"/>
                <a:gd name="connsiteY2065" fmla="*/ 1242319 h 4476587"/>
                <a:gd name="connsiteX2066" fmla="*/ 1785500 w 5185727"/>
                <a:gd name="connsiteY2066" fmla="*/ 1242178 h 4476587"/>
                <a:gd name="connsiteX2067" fmla="*/ 1778323 w 5185727"/>
                <a:gd name="connsiteY2067" fmla="*/ 1248695 h 4476587"/>
                <a:gd name="connsiteX2068" fmla="*/ 1785122 w 5185727"/>
                <a:gd name="connsiteY2068" fmla="*/ 1255825 h 4476587"/>
                <a:gd name="connsiteX2069" fmla="*/ 1791969 w 5185727"/>
                <a:gd name="connsiteY2069" fmla="*/ 1249120 h 4476587"/>
                <a:gd name="connsiteX2070" fmla="*/ 1785500 w 5185727"/>
                <a:gd name="connsiteY2070" fmla="*/ 1242178 h 4476587"/>
                <a:gd name="connsiteX2071" fmla="*/ 2052674 w 5185727"/>
                <a:gd name="connsiteY2071" fmla="*/ 1242178 h 4476587"/>
                <a:gd name="connsiteX2072" fmla="*/ 2045874 w 5185727"/>
                <a:gd name="connsiteY2072" fmla="*/ 1248836 h 4476587"/>
                <a:gd name="connsiteX2073" fmla="*/ 2052390 w 5185727"/>
                <a:gd name="connsiteY2073" fmla="*/ 1256108 h 4476587"/>
                <a:gd name="connsiteX2074" fmla="*/ 2059521 w 5185727"/>
                <a:gd name="connsiteY2074" fmla="*/ 1249071 h 4476587"/>
                <a:gd name="connsiteX2075" fmla="*/ 2052674 w 5185727"/>
                <a:gd name="connsiteY2075" fmla="*/ 1242178 h 4476587"/>
                <a:gd name="connsiteX2076" fmla="*/ 1917954 w 5185727"/>
                <a:gd name="connsiteY2076" fmla="*/ 1242130 h 4476587"/>
                <a:gd name="connsiteX2077" fmla="*/ 1910634 w 5185727"/>
                <a:gd name="connsiteY2077" fmla="*/ 1248033 h 4476587"/>
                <a:gd name="connsiteX2078" fmla="*/ 1917435 w 5185727"/>
                <a:gd name="connsiteY2078" fmla="*/ 1255919 h 4476587"/>
                <a:gd name="connsiteX2079" fmla="*/ 1924187 w 5185727"/>
                <a:gd name="connsiteY2079" fmla="*/ 1249213 h 4476587"/>
                <a:gd name="connsiteX2080" fmla="*/ 1917954 w 5185727"/>
                <a:gd name="connsiteY2080" fmla="*/ 1242130 h 4476587"/>
                <a:gd name="connsiteX2081" fmla="*/ 2179414 w 5185727"/>
                <a:gd name="connsiteY2081" fmla="*/ 1242036 h 4476587"/>
                <a:gd name="connsiteX2082" fmla="*/ 2173039 w 5185727"/>
                <a:gd name="connsiteY2082" fmla="*/ 1249025 h 4476587"/>
                <a:gd name="connsiteX2083" fmla="*/ 2179791 w 5185727"/>
                <a:gd name="connsiteY2083" fmla="*/ 1255824 h 4476587"/>
                <a:gd name="connsiteX2084" fmla="*/ 2186686 w 5185727"/>
                <a:gd name="connsiteY2084" fmla="*/ 1248741 h 4476587"/>
                <a:gd name="connsiteX2085" fmla="*/ 2179414 w 5185727"/>
                <a:gd name="connsiteY2085" fmla="*/ 1242036 h 4476587"/>
                <a:gd name="connsiteX2086" fmla="*/ 1250303 w 5185727"/>
                <a:gd name="connsiteY2086" fmla="*/ 1227823 h 4476587"/>
                <a:gd name="connsiteX2087" fmla="*/ 1243078 w 5185727"/>
                <a:gd name="connsiteY2087" fmla="*/ 1235189 h 4476587"/>
                <a:gd name="connsiteX2088" fmla="*/ 1249878 w 5185727"/>
                <a:gd name="connsiteY2088" fmla="*/ 1241705 h 4476587"/>
                <a:gd name="connsiteX2089" fmla="*/ 1256725 w 5185727"/>
                <a:gd name="connsiteY2089" fmla="*/ 1233489 h 4476587"/>
                <a:gd name="connsiteX2090" fmla="*/ 1250303 w 5185727"/>
                <a:gd name="connsiteY2090" fmla="*/ 1227823 h 4476587"/>
                <a:gd name="connsiteX2091" fmla="*/ 1114073 w 5185727"/>
                <a:gd name="connsiteY2091" fmla="*/ 1227822 h 4476587"/>
                <a:gd name="connsiteX2092" fmla="*/ 1106896 w 5185727"/>
                <a:gd name="connsiteY2092" fmla="*/ 1235142 h 4476587"/>
                <a:gd name="connsiteX2093" fmla="*/ 1113554 w 5185727"/>
                <a:gd name="connsiteY2093" fmla="*/ 1241658 h 4476587"/>
                <a:gd name="connsiteX2094" fmla="*/ 1120873 w 5185727"/>
                <a:gd name="connsiteY2094" fmla="*/ 1234150 h 4476587"/>
                <a:gd name="connsiteX2095" fmla="*/ 1114073 w 5185727"/>
                <a:gd name="connsiteY2095" fmla="*/ 1227822 h 4476587"/>
                <a:gd name="connsiteX2096" fmla="*/ 440712 w 5185727"/>
                <a:gd name="connsiteY2096" fmla="*/ 1223621 h 4476587"/>
                <a:gd name="connsiteX2097" fmla="*/ 434337 w 5185727"/>
                <a:gd name="connsiteY2097" fmla="*/ 1230515 h 4476587"/>
                <a:gd name="connsiteX2098" fmla="*/ 441184 w 5185727"/>
                <a:gd name="connsiteY2098" fmla="*/ 1237314 h 4476587"/>
                <a:gd name="connsiteX2099" fmla="*/ 447842 w 5185727"/>
                <a:gd name="connsiteY2099" fmla="*/ 1229995 h 4476587"/>
                <a:gd name="connsiteX2100" fmla="*/ 440712 w 5185727"/>
                <a:gd name="connsiteY2100" fmla="*/ 1223621 h 4476587"/>
                <a:gd name="connsiteX2101" fmla="*/ 1774557 w 5185727"/>
                <a:gd name="connsiteY2101" fmla="*/ 1204632 h 4476587"/>
                <a:gd name="connsiteX2102" fmla="*/ 1800375 w 5185727"/>
                <a:gd name="connsiteY2102" fmla="*/ 1206291 h 4476587"/>
                <a:gd name="connsiteX2103" fmla="*/ 1829698 w 5185727"/>
                <a:gd name="connsiteY2103" fmla="*/ 1241706 h 4476587"/>
                <a:gd name="connsiteX2104" fmla="*/ 1809677 w 5185727"/>
                <a:gd name="connsiteY2104" fmla="*/ 1287085 h 4476587"/>
                <a:gd name="connsiteX2105" fmla="*/ 1799949 w 5185727"/>
                <a:gd name="connsiteY2105" fmla="*/ 1294026 h 4476587"/>
                <a:gd name="connsiteX2106" fmla="*/ 1799941 w 5185727"/>
                <a:gd name="connsiteY2106" fmla="*/ 1294041 h 4476587"/>
                <a:gd name="connsiteX2107" fmla="*/ 1799241 w 5185727"/>
                <a:gd name="connsiteY2107" fmla="*/ 1299314 h 4476587"/>
                <a:gd name="connsiteX2108" fmla="*/ 1786964 w 5185727"/>
                <a:gd name="connsiteY2108" fmla="*/ 1314141 h 4476587"/>
                <a:gd name="connsiteX2109" fmla="*/ 1771947 w 5185727"/>
                <a:gd name="connsiteY2109" fmla="*/ 1299172 h 4476587"/>
                <a:gd name="connsiteX2110" fmla="*/ 1769518 w 5185727"/>
                <a:gd name="connsiteY2110" fmla="*/ 1291978 h 4476587"/>
                <a:gd name="connsiteX2111" fmla="*/ 1750423 w 5185727"/>
                <a:gd name="connsiteY2111" fmla="*/ 1276235 h 4476587"/>
                <a:gd name="connsiteX2112" fmla="*/ 1752210 w 5185727"/>
                <a:gd name="connsiteY2112" fmla="*/ 1218238 h 4476587"/>
                <a:gd name="connsiteX2113" fmla="*/ 1774557 w 5185727"/>
                <a:gd name="connsiteY2113" fmla="*/ 1204632 h 4476587"/>
                <a:gd name="connsiteX2114" fmla="*/ 1652597 w 5185727"/>
                <a:gd name="connsiteY2114" fmla="*/ 1203687 h 4476587"/>
                <a:gd name="connsiteX2115" fmla="*/ 1685580 w 5185727"/>
                <a:gd name="connsiteY2115" fmla="*/ 1217008 h 4476587"/>
                <a:gd name="connsiteX2116" fmla="*/ 1682748 w 5185727"/>
                <a:gd name="connsiteY2116" fmla="*/ 1282362 h 4476587"/>
                <a:gd name="connsiteX2117" fmla="*/ 1669147 w 5185727"/>
                <a:gd name="connsiteY2117" fmla="*/ 1313622 h 4476587"/>
                <a:gd name="connsiteX2118" fmla="*/ 1638596 w 5185727"/>
                <a:gd name="connsiteY2118" fmla="*/ 1313528 h 4476587"/>
                <a:gd name="connsiteX2119" fmla="*/ 1624477 w 5185727"/>
                <a:gd name="connsiteY2119" fmla="*/ 1282739 h 4476587"/>
                <a:gd name="connsiteX2120" fmla="*/ 1620322 w 5185727"/>
                <a:gd name="connsiteY2120" fmla="*/ 1217953 h 4476587"/>
                <a:gd name="connsiteX2121" fmla="*/ 1652597 w 5185727"/>
                <a:gd name="connsiteY2121" fmla="*/ 1203687 h 4476587"/>
                <a:gd name="connsiteX2122" fmla="*/ 1919606 w 5185727"/>
                <a:gd name="connsiteY2122" fmla="*/ 1203551 h 4476587"/>
                <a:gd name="connsiteX2123" fmla="*/ 1961208 w 5185727"/>
                <a:gd name="connsiteY2123" fmla="*/ 1236747 h 4476587"/>
                <a:gd name="connsiteX2124" fmla="*/ 1943784 w 5185727"/>
                <a:gd name="connsiteY2124" fmla="*/ 1285951 h 4476587"/>
                <a:gd name="connsiteX2125" fmla="*/ 1932450 w 5185727"/>
                <a:gd name="connsiteY2125" fmla="*/ 1296151 h 4476587"/>
                <a:gd name="connsiteX2126" fmla="*/ 1947750 w 5185727"/>
                <a:gd name="connsiteY2126" fmla="*/ 1313905 h 4476587"/>
                <a:gd name="connsiteX2127" fmla="*/ 2025049 w 5185727"/>
                <a:gd name="connsiteY2127" fmla="*/ 1313764 h 4476587"/>
                <a:gd name="connsiteX2128" fmla="*/ 2037138 w 5185727"/>
                <a:gd name="connsiteY2128" fmla="*/ 1309798 h 4476587"/>
                <a:gd name="connsiteX2129" fmla="*/ 2031235 w 5185727"/>
                <a:gd name="connsiteY2129" fmla="*/ 1288548 h 4476587"/>
                <a:gd name="connsiteX2130" fmla="*/ 2011640 w 5185727"/>
                <a:gd name="connsiteY2130" fmla="*/ 1229286 h 4476587"/>
                <a:gd name="connsiteX2131" fmla="*/ 2055790 w 5185727"/>
                <a:gd name="connsiteY2131" fmla="*/ 1203787 h 4476587"/>
                <a:gd name="connsiteX2132" fmla="*/ 2096872 w 5185727"/>
                <a:gd name="connsiteY2132" fmla="*/ 1239250 h 4476587"/>
                <a:gd name="connsiteX2133" fmla="*/ 2077842 w 5185727"/>
                <a:gd name="connsiteY2133" fmla="*/ 1286565 h 4476587"/>
                <a:gd name="connsiteX2134" fmla="*/ 2067879 w 5185727"/>
                <a:gd name="connsiteY2134" fmla="*/ 1296245 h 4476587"/>
                <a:gd name="connsiteX2135" fmla="*/ 2083273 w 5185727"/>
                <a:gd name="connsiteY2135" fmla="*/ 1313953 h 4476587"/>
                <a:gd name="connsiteX2136" fmla="*/ 2149712 w 5185727"/>
                <a:gd name="connsiteY2136" fmla="*/ 1313717 h 4476587"/>
                <a:gd name="connsiteX2137" fmla="*/ 2164256 w 5185727"/>
                <a:gd name="connsiteY2137" fmla="*/ 1309373 h 4476587"/>
                <a:gd name="connsiteX2138" fmla="*/ 2156842 w 5185727"/>
                <a:gd name="connsiteY2138" fmla="*/ 1287462 h 4476587"/>
                <a:gd name="connsiteX2139" fmla="*/ 2137529 w 5185727"/>
                <a:gd name="connsiteY2139" fmla="*/ 1232592 h 4476587"/>
                <a:gd name="connsiteX2140" fmla="*/ 2182011 w 5185727"/>
                <a:gd name="connsiteY2140" fmla="*/ 1203646 h 4476587"/>
                <a:gd name="connsiteX2141" fmla="*/ 2223092 w 5185727"/>
                <a:gd name="connsiteY2141" fmla="*/ 1237078 h 4476587"/>
                <a:gd name="connsiteX2142" fmla="*/ 2204535 w 5185727"/>
                <a:gd name="connsiteY2142" fmla="*/ 1286707 h 4476587"/>
                <a:gd name="connsiteX2143" fmla="*/ 2194950 w 5185727"/>
                <a:gd name="connsiteY2143" fmla="*/ 1298133 h 4476587"/>
                <a:gd name="connsiteX2144" fmla="*/ 2209729 w 5185727"/>
                <a:gd name="connsiteY2144" fmla="*/ 1314331 h 4476587"/>
                <a:gd name="connsiteX2145" fmla="*/ 2254258 w 5185727"/>
                <a:gd name="connsiteY2145" fmla="*/ 1315841 h 4476587"/>
                <a:gd name="connsiteX2146" fmla="*/ 2309648 w 5185727"/>
                <a:gd name="connsiteY2146" fmla="*/ 1383131 h 4476587"/>
                <a:gd name="connsiteX2147" fmla="*/ 2309648 w 5185727"/>
                <a:gd name="connsiteY2147" fmla="*/ 1567574 h 4476587"/>
                <a:gd name="connsiteX2148" fmla="*/ 2240800 w 5185727"/>
                <a:gd name="connsiteY2148" fmla="*/ 1636516 h 4476587"/>
                <a:gd name="connsiteX2149" fmla="*/ 2221818 w 5185727"/>
                <a:gd name="connsiteY2149" fmla="*/ 1636752 h 4476587"/>
                <a:gd name="connsiteX2150" fmla="*/ 2206802 w 5185727"/>
                <a:gd name="connsiteY2150" fmla="*/ 1640340 h 4476587"/>
                <a:gd name="connsiteX2151" fmla="*/ 2214971 w 5185727"/>
                <a:gd name="connsiteY2151" fmla="*/ 1664188 h 4476587"/>
                <a:gd name="connsiteX2152" fmla="*/ 2233859 w 5185727"/>
                <a:gd name="connsiteY2152" fmla="*/ 1714572 h 4476587"/>
                <a:gd name="connsiteX2153" fmla="*/ 2190653 w 5185727"/>
                <a:gd name="connsiteY2153" fmla="*/ 1747484 h 4476587"/>
                <a:gd name="connsiteX2154" fmla="*/ 2147020 w 5185727"/>
                <a:gd name="connsiteY2154" fmla="*/ 1714855 h 4476587"/>
                <a:gd name="connsiteX2155" fmla="*/ 2167420 w 5185727"/>
                <a:gd name="connsiteY2155" fmla="*/ 1663573 h 4476587"/>
                <a:gd name="connsiteX2156" fmla="*/ 2175494 w 5185727"/>
                <a:gd name="connsiteY2156" fmla="*/ 1640577 h 4476587"/>
                <a:gd name="connsiteX2157" fmla="*/ 2168411 w 5185727"/>
                <a:gd name="connsiteY2157" fmla="*/ 1636657 h 4476587"/>
                <a:gd name="connsiteX2158" fmla="*/ 2074820 w 5185727"/>
                <a:gd name="connsiteY2158" fmla="*/ 1636657 h 4476587"/>
                <a:gd name="connsiteX2159" fmla="*/ 2068210 w 5185727"/>
                <a:gd name="connsiteY2159" fmla="*/ 1640907 h 4476587"/>
                <a:gd name="connsiteX2160" fmla="*/ 2074112 w 5185727"/>
                <a:gd name="connsiteY2160" fmla="*/ 1663715 h 4476587"/>
                <a:gd name="connsiteX2161" fmla="*/ 2093756 w 5185727"/>
                <a:gd name="connsiteY2161" fmla="*/ 1721607 h 4476587"/>
                <a:gd name="connsiteX2162" fmla="*/ 2046394 w 5185727"/>
                <a:gd name="connsiteY2162" fmla="*/ 1747862 h 4476587"/>
                <a:gd name="connsiteX2163" fmla="*/ 2008712 w 5185727"/>
                <a:gd name="connsiteY2163" fmla="*/ 1715327 h 4476587"/>
                <a:gd name="connsiteX2164" fmla="*/ 2028638 w 5185727"/>
                <a:gd name="connsiteY2164" fmla="*/ 1664659 h 4476587"/>
                <a:gd name="connsiteX2165" fmla="*/ 2037988 w 5185727"/>
                <a:gd name="connsiteY2165" fmla="*/ 1651863 h 4476587"/>
                <a:gd name="connsiteX2166" fmla="*/ 2022594 w 5185727"/>
                <a:gd name="connsiteY2166" fmla="*/ 1636233 h 4476587"/>
                <a:gd name="connsiteX2167" fmla="*/ 1949355 w 5185727"/>
                <a:gd name="connsiteY2167" fmla="*/ 1636799 h 4476587"/>
                <a:gd name="connsiteX2168" fmla="*/ 1933111 w 5185727"/>
                <a:gd name="connsiteY2168" fmla="*/ 1640388 h 4476587"/>
                <a:gd name="connsiteX2169" fmla="*/ 1941564 w 5185727"/>
                <a:gd name="connsiteY2169" fmla="*/ 1664188 h 4476587"/>
                <a:gd name="connsiteX2170" fmla="*/ 1939533 w 5185727"/>
                <a:gd name="connsiteY2170" fmla="*/ 1741392 h 4476587"/>
                <a:gd name="connsiteX2171" fmla="*/ 1880602 w 5185727"/>
                <a:gd name="connsiteY2171" fmla="*/ 1728077 h 4476587"/>
                <a:gd name="connsiteX2172" fmla="*/ 1888677 w 5185727"/>
                <a:gd name="connsiteY2172" fmla="*/ 1667776 h 4476587"/>
                <a:gd name="connsiteX2173" fmla="*/ 1902182 w 5185727"/>
                <a:gd name="connsiteY2173" fmla="*/ 1636563 h 4476587"/>
                <a:gd name="connsiteX2174" fmla="*/ 1902183 w 5185727"/>
                <a:gd name="connsiteY2174" fmla="*/ 1636563 h 4476587"/>
                <a:gd name="connsiteX2175" fmla="*/ 1914961 w 5185727"/>
                <a:gd name="connsiteY2175" fmla="*/ 1626075 h 4476587"/>
                <a:gd name="connsiteX2176" fmla="*/ 1917434 w 5185727"/>
                <a:gd name="connsiteY2176" fmla="*/ 1609177 h 4476587"/>
                <a:gd name="connsiteX2177" fmla="*/ 1917434 w 5185727"/>
                <a:gd name="connsiteY2177" fmla="*/ 1341152 h 4476587"/>
                <a:gd name="connsiteX2178" fmla="*/ 1902324 w 5185727"/>
                <a:gd name="connsiteY2178" fmla="*/ 1313623 h 4476587"/>
                <a:gd name="connsiteX2179" fmla="*/ 1921589 w 5185727"/>
                <a:gd name="connsiteY2179" fmla="*/ 1333502 h 4476587"/>
                <a:gd name="connsiteX2180" fmla="*/ 1921589 w 5185727"/>
                <a:gd name="connsiteY2180" fmla="*/ 1616826 h 4476587"/>
                <a:gd name="connsiteX2181" fmla="*/ 1921479 w 5185727"/>
                <a:gd name="connsiteY2181" fmla="*/ 1629665 h 4476587"/>
                <a:gd name="connsiteX2182" fmla="*/ 1919677 w 5185727"/>
                <a:gd name="connsiteY2182" fmla="*/ 1635211 h 4476587"/>
                <a:gd name="connsiteX2183" fmla="*/ 1919678 w 5185727"/>
                <a:gd name="connsiteY2183" fmla="*/ 1635211 h 4476587"/>
                <a:gd name="connsiteX2184" fmla="*/ 1921590 w 5185727"/>
                <a:gd name="connsiteY2184" fmla="*/ 1616825 h 4476587"/>
                <a:gd name="connsiteX2185" fmla="*/ 1921590 w 5185727"/>
                <a:gd name="connsiteY2185" fmla="*/ 1333502 h 4476587"/>
                <a:gd name="connsiteX2186" fmla="*/ 1902466 w 5185727"/>
                <a:gd name="connsiteY2186" fmla="*/ 1313575 h 4476587"/>
                <a:gd name="connsiteX2187" fmla="*/ 1888300 w 5185727"/>
                <a:gd name="connsiteY2187" fmla="*/ 1282693 h 4476587"/>
                <a:gd name="connsiteX2188" fmla="*/ 1875219 w 5185727"/>
                <a:gd name="connsiteY2188" fmla="*/ 1232781 h 4476587"/>
                <a:gd name="connsiteX2189" fmla="*/ 1919606 w 5185727"/>
                <a:gd name="connsiteY2189" fmla="*/ 1203551 h 4476587"/>
                <a:gd name="connsiteX2190" fmla="*/ 1111075 w 5185727"/>
                <a:gd name="connsiteY2190" fmla="*/ 1188942 h 4476587"/>
                <a:gd name="connsiteX2191" fmla="*/ 1143917 w 5185727"/>
                <a:gd name="connsiteY2191" fmla="*/ 1201285 h 4476587"/>
                <a:gd name="connsiteX2192" fmla="*/ 1146750 w 5185727"/>
                <a:gd name="connsiteY2192" fmla="*/ 1265410 h 4476587"/>
                <a:gd name="connsiteX2193" fmla="*/ 1082861 w 5185727"/>
                <a:gd name="connsiteY2193" fmla="*/ 1267488 h 4476587"/>
                <a:gd name="connsiteX2194" fmla="*/ 1055992 w 5185727"/>
                <a:gd name="connsiteY2194" fmla="*/ 1257193 h 4476587"/>
                <a:gd name="connsiteX2195" fmla="*/ 1023504 w 5185727"/>
                <a:gd name="connsiteY2195" fmla="*/ 1257477 h 4476587"/>
                <a:gd name="connsiteX2196" fmla="*/ 1023410 w 5185727"/>
                <a:gd name="connsiteY2196" fmla="*/ 1218284 h 4476587"/>
                <a:gd name="connsiteX2197" fmla="*/ 1046407 w 5185727"/>
                <a:gd name="connsiteY2197" fmla="*/ 1218520 h 4476587"/>
                <a:gd name="connsiteX2198" fmla="*/ 1081349 w 5185727"/>
                <a:gd name="connsiteY2198" fmla="*/ 1203976 h 4476587"/>
                <a:gd name="connsiteX2199" fmla="*/ 1111075 w 5185727"/>
                <a:gd name="connsiteY2199" fmla="*/ 1188942 h 4476587"/>
                <a:gd name="connsiteX2200" fmla="*/ 441278 w 5185727"/>
                <a:gd name="connsiteY2200" fmla="*/ 1185136 h 4476587"/>
                <a:gd name="connsiteX2201" fmla="*/ 486469 w 5185727"/>
                <a:gd name="connsiteY2201" fmla="*/ 1229428 h 4476587"/>
                <a:gd name="connsiteX2202" fmla="*/ 441326 w 5185727"/>
                <a:gd name="connsiteY2202" fmla="*/ 1275564 h 4476587"/>
                <a:gd name="connsiteX2203" fmla="*/ 396041 w 5185727"/>
                <a:gd name="connsiteY2203" fmla="*/ 1230137 h 4476587"/>
                <a:gd name="connsiteX2204" fmla="*/ 441278 w 5185727"/>
                <a:gd name="connsiteY2204" fmla="*/ 1185136 h 4476587"/>
                <a:gd name="connsiteX2205" fmla="*/ 3748881 w 5185727"/>
                <a:gd name="connsiteY2205" fmla="*/ 1109488 h 4476587"/>
                <a:gd name="connsiteX2206" fmla="*/ 3748220 w 5185727"/>
                <a:gd name="connsiteY2206" fmla="*/ 1110810 h 4476587"/>
                <a:gd name="connsiteX2207" fmla="*/ 3709405 w 5185727"/>
                <a:gd name="connsiteY2207" fmla="*/ 1110196 h 4476587"/>
                <a:gd name="connsiteX2208" fmla="*/ 3748126 w 5185727"/>
                <a:gd name="connsiteY2208" fmla="*/ 1110102 h 4476587"/>
                <a:gd name="connsiteX2209" fmla="*/ 3748881 w 5185727"/>
                <a:gd name="connsiteY2209" fmla="*/ 1109488 h 4476587"/>
                <a:gd name="connsiteX2210" fmla="*/ 3334674 w 5185727"/>
                <a:gd name="connsiteY2210" fmla="*/ 1102733 h 4476587"/>
                <a:gd name="connsiteX2211" fmla="*/ 3324700 w 5185727"/>
                <a:gd name="connsiteY2211" fmla="*/ 1105852 h 4476587"/>
                <a:gd name="connsiteX2212" fmla="*/ 3314665 w 5185727"/>
                <a:gd name="connsiteY2212" fmla="*/ 1106047 h 4476587"/>
                <a:gd name="connsiteX2213" fmla="*/ 3311877 w 5185727"/>
                <a:gd name="connsiteY2213" fmla="*/ 1107302 h 4476587"/>
                <a:gd name="connsiteX2214" fmla="*/ 3314701 w 5185727"/>
                <a:gd name="connsiteY2214" fmla="*/ 1106054 h 4476587"/>
                <a:gd name="connsiteX2215" fmla="*/ 3324748 w 5185727"/>
                <a:gd name="connsiteY2215" fmla="*/ 1105853 h 4476587"/>
                <a:gd name="connsiteX2216" fmla="*/ 4686349 w 5185727"/>
                <a:gd name="connsiteY2216" fmla="*/ 1012026 h 4476587"/>
                <a:gd name="connsiteX2217" fmla="*/ 4679691 w 5185727"/>
                <a:gd name="connsiteY2217" fmla="*/ 1018589 h 4476587"/>
                <a:gd name="connsiteX2218" fmla="*/ 4686444 w 5185727"/>
                <a:gd name="connsiteY2218" fmla="*/ 1025814 h 4476587"/>
                <a:gd name="connsiteX2219" fmla="*/ 4693574 w 5185727"/>
                <a:gd name="connsiteY2219" fmla="*/ 1019250 h 4476587"/>
                <a:gd name="connsiteX2220" fmla="*/ 4686349 w 5185727"/>
                <a:gd name="connsiteY2220" fmla="*/ 1012026 h 4476587"/>
                <a:gd name="connsiteX2221" fmla="*/ 4686626 w 5185727"/>
                <a:gd name="connsiteY2221" fmla="*/ 973612 h 4476587"/>
                <a:gd name="connsiteX2222" fmla="*/ 4719922 w 5185727"/>
                <a:gd name="connsiteY2222" fmla="*/ 987660 h 4476587"/>
                <a:gd name="connsiteX2223" fmla="*/ 4714823 w 5185727"/>
                <a:gd name="connsiteY2223" fmla="*/ 1053391 h 4476587"/>
                <a:gd name="connsiteX2224" fmla="*/ 4706417 w 5185727"/>
                <a:gd name="connsiteY2224" fmla="*/ 1072751 h 4476587"/>
                <a:gd name="connsiteX2225" fmla="*/ 4708071 w 5185727"/>
                <a:gd name="connsiteY2225" fmla="*/ 1347811 h 4476587"/>
                <a:gd name="connsiteX2226" fmla="*/ 4715437 w 5185727"/>
                <a:gd name="connsiteY2226" fmla="*/ 1363630 h 4476587"/>
                <a:gd name="connsiteX2227" fmla="*/ 4727053 w 5185727"/>
                <a:gd name="connsiteY2227" fmla="*/ 1413070 h 4476587"/>
                <a:gd name="connsiteX2228" fmla="*/ 4685168 w 5185727"/>
                <a:gd name="connsiteY2228" fmla="*/ 1441591 h 4476587"/>
                <a:gd name="connsiteX2229" fmla="*/ 4641349 w 5185727"/>
                <a:gd name="connsiteY2229" fmla="*/ 1410048 h 4476587"/>
                <a:gd name="connsiteX2230" fmla="*/ 4660000 w 5185727"/>
                <a:gd name="connsiteY2230" fmla="*/ 1359238 h 4476587"/>
                <a:gd name="connsiteX2231" fmla="*/ 4668689 w 5185727"/>
                <a:gd name="connsiteY2231" fmla="*/ 1342003 h 4476587"/>
                <a:gd name="connsiteX2232" fmla="*/ 4667556 w 5185727"/>
                <a:gd name="connsiteY2232" fmla="*/ 1073696 h 4476587"/>
                <a:gd name="connsiteX2233" fmla="*/ 4658536 w 5185727"/>
                <a:gd name="connsiteY2233" fmla="*/ 1053391 h 4476587"/>
                <a:gd name="connsiteX2234" fmla="*/ 4653436 w 5185727"/>
                <a:gd name="connsiteY2234" fmla="*/ 987613 h 4476587"/>
                <a:gd name="connsiteX2235" fmla="*/ 4686626 w 5185727"/>
                <a:gd name="connsiteY2235" fmla="*/ 973612 h 4476587"/>
                <a:gd name="connsiteX2236" fmla="*/ 3632057 w 5185727"/>
                <a:gd name="connsiteY2236" fmla="*/ 946908 h 4476587"/>
                <a:gd name="connsiteX2237" fmla="*/ 3625210 w 5185727"/>
                <a:gd name="connsiteY2237" fmla="*/ 953425 h 4476587"/>
                <a:gd name="connsiteX2238" fmla="*/ 3631727 w 5185727"/>
                <a:gd name="connsiteY2238" fmla="*/ 960508 h 4476587"/>
                <a:gd name="connsiteX2239" fmla="*/ 3638763 w 5185727"/>
                <a:gd name="connsiteY2239" fmla="*/ 953755 h 4476587"/>
                <a:gd name="connsiteX2240" fmla="*/ 3632057 w 5185727"/>
                <a:gd name="connsiteY2240" fmla="*/ 946908 h 4476587"/>
                <a:gd name="connsiteX2241" fmla="*/ 4568912 w 5185727"/>
                <a:gd name="connsiteY2241" fmla="*/ 939211 h 4476587"/>
                <a:gd name="connsiteX2242" fmla="*/ 4561734 w 5185727"/>
                <a:gd name="connsiteY2242" fmla="*/ 945255 h 4476587"/>
                <a:gd name="connsiteX2243" fmla="*/ 4567636 w 5185727"/>
                <a:gd name="connsiteY2243" fmla="*/ 952668 h 4476587"/>
                <a:gd name="connsiteX2244" fmla="*/ 4575051 w 5185727"/>
                <a:gd name="connsiteY2244" fmla="*/ 946342 h 4476587"/>
                <a:gd name="connsiteX2245" fmla="*/ 4568912 w 5185727"/>
                <a:gd name="connsiteY2245" fmla="*/ 939211 h 4476587"/>
                <a:gd name="connsiteX2246" fmla="*/ 4796137 w 5185727"/>
                <a:gd name="connsiteY2246" fmla="*/ 939022 h 4476587"/>
                <a:gd name="connsiteX2247" fmla="*/ 4789148 w 5185727"/>
                <a:gd name="connsiteY2247" fmla="*/ 945254 h 4476587"/>
                <a:gd name="connsiteX2248" fmla="*/ 4795429 w 5185727"/>
                <a:gd name="connsiteY2248" fmla="*/ 952479 h 4476587"/>
                <a:gd name="connsiteX2249" fmla="*/ 4803031 w 5185727"/>
                <a:gd name="connsiteY2249" fmla="*/ 945396 h 4476587"/>
                <a:gd name="connsiteX2250" fmla="*/ 4796137 w 5185727"/>
                <a:gd name="connsiteY2250" fmla="*/ 939022 h 4476587"/>
                <a:gd name="connsiteX2251" fmla="*/ 4568015 w 5185727"/>
                <a:gd name="connsiteY2251" fmla="*/ 900774 h 4476587"/>
                <a:gd name="connsiteX2252" fmla="*/ 4611033 w 5185727"/>
                <a:gd name="connsiteY2252" fmla="*/ 931419 h 4476587"/>
                <a:gd name="connsiteX2253" fmla="*/ 4596206 w 5185727"/>
                <a:gd name="connsiteY2253" fmla="*/ 981001 h 4476587"/>
                <a:gd name="connsiteX2254" fmla="*/ 4588462 w 5185727"/>
                <a:gd name="connsiteY2254" fmla="*/ 997811 h 4476587"/>
                <a:gd name="connsiteX2255" fmla="*/ 4589217 w 5185727"/>
                <a:gd name="connsiteY2255" fmla="*/ 1274287 h 4476587"/>
                <a:gd name="connsiteX2256" fmla="*/ 4596961 w 5185727"/>
                <a:gd name="connsiteY2256" fmla="*/ 1292987 h 4476587"/>
                <a:gd name="connsiteX2257" fmla="*/ 4595449 w 5185727"/>
                <a:gd name="connsiteY2257" fmla="*/ 1359899 h 4476587"/>
                <a:gd name="connsiteX2258" fmla="*/ 4530380 w 5185727"/>
                <a:gd name="connsiteY2258" fmla="*/ 1353618 h 4476587"/>
                <a:gd name="connsiteX2259" fmla="*/ 4541807 w 5185727"/>
                <a:gd name="connsiteY2259" fmla="*/ 1287556 h 4476587"/>
                <a:gd name="connsiteX2260" fmla="*/ 4550543 w 5185727"/>
                <a:gd name="connsiteY2260" fmla="*/ 1270463 h 4476587"/>
                <a:gd name="connsiteX2261" fmla="*/ 4548418 w 5185727"/>
                <a:gd name="connsiteY2261" fmla="*/ 999417 h 4476587"/>
                <a:gd name="connsiteX2262" fmla="*/ 4539635 w 5185727"/>
                <a:gd name="connsiteY2262" fmla="*/ 980387 h 4476587"/>
                <a:gd name="connsiteX2263" fmla="*/ 4525799 w 5185727"/>
                <a:gd name="connsiteY2263" fmla="*/ 930570 h 4476587"/>
                <a:gd name="connsiteX2264" fmla="*/ 4568015 w 5185727"/>
                <a:gd name="connsiteY2264" fmla="*/ 900774 h 4476587"/>
                <a:gd name="connsiteX2265" fmla="*/ 4796043 w 5185727"/>
                <a:gd name="connsiteY2265" fmla="*/ 900726 h 4476587"/>
                <a:gd name="connsiteX2266" fmla="*/ 4805534 w 5185727"/>
                <a:gd name="connsiteY2266" fmla="*/ 900868 h 4476587"/>
                <a:gd name="connsiteX2267" fmla="*/ 4835991 w 5185727"/>
                <a:gd name="connsiteY2267" fmla="*/ 923439 h 4476587"/>
                <a:gd name="connsiteX2268" fmla="*/ 4821731 w 5185727"/>
                <a:gd name="connsiteY2268" fmla="*/ 982417 h 4476587"/>
                <a:gd name="connsiteX2269" fmla="*/ 4817576 w 5185727"/>
                <a:gd name="connsiteY2269" fmla="*/ 994317 h 4476587"/>
                <a:gd name="connsiteX2270" fmla="*/ 4819276 w 5185727"/>
                <a:gd name="connsiteY2270" fmla="*/ 1277545 h 4476587"/>
                <a:gd name="connsiteX2271" fmla="*/ 4827303 w 5185727"/>
                <a:gd name="connsiteY2271" fmla="*/ 1293270 h 4476587"/>
                <a:gd name="connsiteX2272" fmla="*/ 4837928 w 5185727"/>
                <a:gd name="connsiteY2272" fmla="*/ 1341718 h 4476587"/>
                <a:gd name="connsiteX2273" fmla="*/ 4798970 w 5185727"/>
                <a:gd name="connsiteY2273" fmla="*/ 1370570 h 4476587"/>
                <a:gd name="connsiteX2274" fmla="*/ 4755575 w 5185727"/>
                <a:gd name="connsiteY2274" fmla="*/ 1346393 h 4476587"/>
                <a:gd name="connsiteX2275" fmla="*/ 4771866 w 5185727"/>
                <a:gd name="connsiteY2275" fmla="*/ 1287225 h 4476587"/>
                <a:gd name="connsiteX2276" fmla="*/ 4779704 w 5185727"/>
                <a:gd name="connsiteY2276" fmla="*/ 1272351 h 4476587"/>
                <a:gd name="connsiteX2277" fmla="*/ 4778713 w 5185727"/>
                <a:gd name="connsiteY2277" fmla="*/ 999936 h 4476587"/>
                <a:gd name="connsiteX2278" fmla="*/ 4769883 w 5185727"/>
                <a:gd name="connsiteY2278" fmla="*/ 982465 h 4476587"/>
                <a:gd name="connsiteX2279" fmla="*/ 4752694 w 5185727"/>
                <a:gd name="connsiteY2279" fmla="*/ 931136 h 4476587"/>
                <a:gd name="connsiteX2280" fmla="*/ 4796043 w 5185727"/>
                <a:gd name="connsiteY2280" fmla="*/ 900726 h 4476587"/>
                <a:gd name="connsiteX2281" fmla="*/ 3973595 w 5185727"/>
                <a:gd name="connsiteY2281" fmla="*/ 886060 h 4476587"/>
                <a:gd name="connsiteX2282" fmla="*/ 3947591 w 5185727"/>
                <a:gd name="connsiteY2282" fmla="*/ 903713 h 4476587"/>
                <a:gd name="connsiteX2283" fmla="*/ 3913067 w 5185727"/>
                <a:gd name="connsiteY2283" fmla="*/ 986243 h 4476587"/>
                <a:gd name="connsiteX2284" fmla="*/ 4029891 w 5185727"/>
                <a:gd name="connsiteY2284" fmla="*/ 1104766 h 4476587"/>
                <a:gd name="connsiteX2285" fmla="*/ 4029916 w 5185727"/>
                <a:gd name="connsiteY2285" fmla="*/ 1104761 h 4476587"/>
                <a:gd name="connsiteX2286" fmla="*/ 3984358 w 5185727"/>
                <a:gd name="connsiteY2286" fmla="*/ 1095417 h 4476587"/>
                <a:gd name="connsiteX2287" fmla="*/ 3913114 w 5185727"/>
                <a:gd name="connsiteY2287" fmla="*/ 986243 h 4476587"/>
                <a:gd name="connsiteX2288" fmla="*/ 3947620 w 5185727"/>
                <a:gd name="connsiteY2288" fmla="*/ 903696 h 4476587"/>
                <a:gd name="connsiteX2289" fmla="*/ 1319669 w 5185727"/>
                <a:gd name="connsiteY2289" fmla="*/ 876975 h 4476587"/>
                <a:gd name="connsiteX2290" fmla="*/ 1767273 w 5185727"/>
                <a:gd name="connsiteY2290" fmla="*/ 882971 h 4476587"/>
                <a:gd name="connsiteX2291" fmla="*/ 2209445 w 5185727"/>
                <a:gd name="connsiteY2291" fmla="*/ 888685 h 4476587"/>
                <a:gd name="connsiteX2292" fmla="*/ 2555336 w 5185727"/>
                <a:gd name="connsiteY2292" fmla="*/ 892793 h 4476587"/>
                <a:gd name="connsiteX2293" fmla="*/ 2574035 w 5185727"/>
                <a:gd name="connsiteY2293" fmla="*/ 902568 h 4476587"/>
                <a:gd name="connsiteX2294" fmla="*/ 2644489 w 5185727"/>
                <a:gd name="connsiteY2294" fmla="*/ 1001920 h 4476587"/>
                <a:gd name="connsiteX2295" fmla="*/ 2651194 w 5185727"/>
                <a:gd name="connsiteY2295" fmla="*/ 1023074 h 4476587"/>
                <a:gd name="connsiteX2296" fmla="*/ 2650815 w 5185727"/>
                <a:gd name="connsiteY2296" fmla="*/ 1246900 h 4476587"/>
                <a:gd name="connsiteX2297" fmla="*/ 2659977 w 5185727"/>
                <a:gd name="connsiteY2297" fmla="*/ 1272588 h 4476587"/>
                <a:gd name="connsiteX2298" fmla="*/ 2681792 w 5185727"/>
                <a:gd name="connsiteY2298" fmla="*/ 1300259 h 4476587"/>
                <a:gd name="connsiteX2299" fmla="*/ 2691094 w 5185727"/>
                <a:gd name="connsiteY2299" fmla="*/ 1307248 h 4476587"/>
                <a:gd name="connsiteX2300" fmla="*/ 2708330 w 5185727"/>
                <a:gd name="connsiteY2300" fmla="*/ 1292373 h 4476587"/>
                <a:gd name="connsiteX2301" fmla="*/ 2713619 w 5185727"/>
                <a:gd name="connsiteY2301" fmla="*/ 1203551 h 4476587"/>
                <a:gd name="connsiteX2302" fmla="*/ 2746296 w 5185727"/>
                <a:gd name="connsiteY2302" fmla="*/ 1150287 h 4476587"/>
                <a:gd name="connsiteX2303" fmla="*/ 2750121 w 5185727"/>
                <a:gd name="connsiteY2303" fmla="*/ 1155812 h 4476587"/>
                <a:gd name="connsiteX2304" fmla="*/ 2867227 w 5185727"/>
                <a:gd name="connsiteY2304" fmla="*/ 1278113 h 4476587"/>
                <a:gd name="connsiteX2305" fmla="*/ 3001617 w 5185727"/>
                <a:gd name="connsiteY2305" fmla="*/ 1417696 h 4476587"/>
                <a:gd name="connsiteX2306" fmla="*/ 3142570 w 5185727"/>
                <a:gd name="connsiteY2306" fmla="*/ 1564127 h 4476587"/>
                <a:gd name="connsiteX2307" fmla="*/ 3278754 w 5185727"/>
                <a:gd name="connsiteY2307" fmla="*/ 1705694 h 4476587"/>
                <a:gd name="connsiteX2308" fmla="*/ 3418763 w 5185727"/>
                <a:gd name="connsiteY2308" fmla="*/ 1851134 h 4476587"/>
                <a:gd name="connsiteX2309" fmla="*/ 3553057 w 5185727"/>
                <a:gd name="connsiteY2309" fmla="*/ 1990765 h 4476587"/>
                <a:gd name="connsiteX2310" fmla="*/ 3692123 w 5185727"/>
                <a:gd name="connsiteY2310" fmla="*/ 2135260 h 4476587"/>
                <a:gd name="connsiteX2311" fmla="*/ 3830148 w 5185727"/>
                <a:gd name="connsiteY2311" fmla="*/ 2278810 h 4476587"/>
                <a:gd name="connsiteX2312" fmla="*/ 3948105 w 5185727"/>
                <a:gd name="connsiteY2312" fmla="*/ 2400450 h 4476587"/>
                <a:gd name="connsiteX2313" fmla="*/ 4021626 w 5185727"/>
                <a:gd name="connsiteY2313" fmla="*/ 2476381 h 4476587"/>
                <a:gd name="connsiteX2314" fmla="*/ 4029843 w 5185727"/>
                <a:gd name="connsiteY2314" fmla="*/ 2488564 h 4476587"/>
                <a:gd name="connsiteX2315" fmla="*/ 3931342 w 5185727"/>
                <a:gd name="connsiteY2315" fmla="*/ 2528135 h 4476587"/>
                <a:gd name="connsiteX2316" fmla="*/ 3850642 w 5185727"/>
                <a:gd name="connsiteY2316" fmla="*/ 2528135 h 4476587"/>
                <a:gd name="connsiteX2317" fmla="*/ 3855978 w 5185727"/>
                <a:gd name="connsiteY2317" fmla="*/ 2539090 h 4476587"/>
                <a:gd name="connsiteX2318" fmla="*/ 3880816 w 5185727"/>
                <a:gd name="connsiteY2318" fmla="*/ 2644250 h 4476587"/>
                <a:gd name="connsiteX2319" fmla="*/ 3880107 w 5185727"/>
                <a:gd name="connsiteY2319" fmla="*/ 2877094 h 4476587"/>
                <a:gd name="connsiteX2320" fmla="*/ 3887899 w 5185727"/>
                <a:gd name="connsiteY2320" fmla="*/ 2893716 h 4476587"/>
                <a:gd name="connsiteX2321" fmla="*/ 3903292 w 5185727"/>
                <a:gd name="connsiteY2321" fmla="*/ 2950334 h 4476587"/>
                <a:gd name="connsiteX2322" fmla="*/ 3845778 w 5185727"/>
                <a:gd name="connsiteY2322" fmla="*/ 2973849 h 4476587"/>
                <a:gd name="connsiteX2323" fmla="*/ 3818012 w 5185727"/>
                <a:gd name="connsiteY2323" fmla="*/ 2917374 h 4476587"/>
                <a:gd name="connsiteX2324" fmla="*/ 3832887 w 5185727"/>
                <a:gd name="connsiteY2324" fmla="*/ 2895463 h 4476587"/>
                <a:gd name="connsiteX2325" fmla="*/ 3842944 w 5185727"/>
                <a:gd name="connsiteY2325" fmla="*/ 2873080 h 4476587"/>
                <a:gd name="connsiteX2326" fmla="*/ 3843040 w 5185727"/>
                <a:gd name="connsiteY2326" fmla="*/ 2613982 h 4476587"/>
                <a:gd name="connsiteX2327" fmla="*/ 3834397 w 5185727"/>
                <a:gd name="connsiteY2327" fmla="*/ 2577953 h 4476587"/>
                <a:gd name="connsiteX2328" fmla="*/ 3813101 w 5185727"/>
                <a:gd name="connsiteY2328" fmla="*/ 2535832 h 4476587"/>
                <a:gd name="connsiteX2329" fmla="*/ 3804838 w 5185727"/>
                <a:gd name="connsiteY2329" fmla="*/ 2528182 h 4476587"/>
                <a:gd name="connsiteX2330" fmla="*/ 3732685 w 5185727"/>
                <a:gd name="connsiteY2330" fmla="*/ 2528182 h 4476587"/>
                <a:gd name="connsiteX2331" fmla="*/ 3764653 w 5185727"/>
                <a:gd name="connsiteY2331" fmla="*/ 2592591 h 4476587"/>
                <a:gd name="connsiteX2332" fmla="*/ 3769517 w 5185727"/>
                <a:gd name="connsiteY2332" fmla="*/ 2613179 h 4476587"/>
                <a:gd name="connsiteX2333" fmla="*/ 3769233 w 5185727"/>
                <a:gd name="connsiteY2333" fmla="*/ 2876339 h 4476587"/>
                <a:gd name="connsiteX2334" fmla="*/ 3777922 w 5185727"/>
                <a:gd name="connsiteY2334" fmla="*/ 2893810 h 4476587"/>
                <a:gd name="connsiteX2335" fmla="*/ 3785571 w 5185727"/>
                <a:gd name="connsiteY2335" fmla="*/ 2959305 h 4476587"/>
                <a:gd name="connsiteX2336" fmla="*/ 3718330 w 5185727"/>
                <a:gd name="connsiteY2336" fmla="*/ 2961194 h 4476587"/>
                <a:gd name="connsiteX2337" fmla="*/ 3723760 w 5185727"/>
                <a:gd name="connsiteY2337" fmla="*/ 2894377 h 4476587"/>
                <a:gd name="connsiteX2338" fmla="*/ 3733345 w 5185727"/>
                <a:gd name="connsiteY2338" fmla="*/ 2874356 h 4476587"/>
                <a:gd name="connsiteX2339" fmla="*/ 3733345 w 5185727"/>
                <a:gd name="connsiteY2339" fmla="*/ 2623426 h 4476587"/>
                <a:gd name="connsiteX2340" fmla="*/ 3728151 w 5185727"/>
                <a:gd name="connsiteY2340" fmla="*/ 2601468 h 4476587"/>
                <a:gd name="connsiteX2341" fmla="*/ 3695569 w 5185727"/>
                <a:gd name="connsiteY2341" fmla="*/ 2536304 h 4476587"/>
                <a:gd name="connsiteX2342" fmla="*/ 3683528 w 5185727"/>
                <a:gd name="connsiteY2342" fmla="*/ 2527946 h 4476587"/>
                <a:gd name="connsiteX2343" fmla="*/ 3629886 w 5185727"/>
                <a:gd name="connsiteY2343" fmla="*/ 2528135 h 4476587"/>
                <a:gd name="connsiteX2344" fmla="*/ 3653071 w 5185727"/>
                <a:gd name="connsiteY2344" fmla="*/ 2574789 h 4476587"/>
                <a:gd name="connsiteX2345" fmla="*/ 3658926 w 5185727"/>
                <a:gd name="connsiteY2345" fmla="*/ 2599343 h 4476587"/>
                <a:gd name="connsiteX2346" fmla="*/ 3658643 w 5185727"/>
                <a:gd name="connsiteY2346" fmla="*/ 2876056 h 4476587"/>
                <a:gd name="connsiteX2347" fmla="*/ 3667426 w 5185727"/>
                <a:gd name="connsiteY2347" fmla="*/ 2893716 h 4476587"/>
                <a:gd name="connsiteX2348" fmla="*/ 3683764 w 5185727"/>
                <a:gd name="connsiteY2348" fmla="*/ 2944194 h 4476587"/>
                <a:gd name="connsiteX2349" fmla="*/ 3640605 w 5185727"/>
                <a:gd name="connsiteY2349" fmla="*/ 2974889 h 4476587"/>
                <a:gd name="connsiteX2350" fmla="*/ 3597822 w 5185727"/>
                <a:gd name="connsiteY2350" fmla="*/ 2943864 h 4476587"/>
                <a:gd name="connsiteX2351" fmla="*/ 3614208 w 5185727"/>
                <a:gd name="connsiteY2351" fmla="*/ 2893669 h 4476587"/>
                <a:gd name="connsiteX2352" fmla="*/ 3622708 w 5185727"/>
                <a:gd name="connsiteY2352" fmla="*/ 2876056 h 4476587"/>
                <a:gd name="connsiteX2353" fmla="*/ 3622755 w 5185727"/>
                <a:gd name="connsiteY2353" fmla="*/ 2614265 h 4476587"/>
                <a:gd name="connsiteX2354" fmla="*/ 3614491 w 5185727"/>
                <a:gd name="connsiteY2354" fmla="*/ 2579511 h 4476587"/>
                <a:gd name="connsiteX2355" fmla="*/ 3587434 w 5185727"/>
                <a:gd name="connsiteY2355" fmla="*/ 2530921 h 4476587"/>
                <a:gd name="connsiteX2356" fmla="*/ 3530392 w 5185727"/>
                <a:gd name="connsiteY2356" fmla="*/ 2528135 h 4476587"/>
                <a:gd name="connsiteX2357" fmla="*/ 3517076 w 5185727"/>
                <a:gd name="connsiteY2357" fmla="*/ 2528135 h 4476587"/>
                <a:gd name="connsiteX2358" fmla="*/ 3522459 w 5185727"/>
                <a:gd name="connsiteY2358" fmla="*/ 2539845 h 4476587"/>
                <a:gd name="connsiteX2359" fmla="*/ 3546872 w 5185727"/>
                <a:gd name="connsiteY2359" fmla="*/ 2642597 h 4476587"/>
                <a:gd name="connsiteX2360" fmla="*/ 3546164 w 5185727"/>
                <a:gd name="connsiteY2360" fmla="*/ 2877236 h 4476587"/>
                <a:gd name="connsiteX2361" fmla="*/ 3554191 w 5185727"/>
                <a:gd name="connsiteY2361" fmla="*/ 2893763 h 4476587"/>
                <a:gd name="connsiteX2362" fmla="*/ 3560377 w 5185727"/>
                <a:gd name="connsiteY2362" fmla="*/ 2961478 h 4476587"/>
                <a:gd name="connsiteX2363" fmla="*/ 3493796 w 5185727"/>
                <a:gd name="connsiteY2363" fmla="*/ 2960439 h 4476587"/>
                <a:gd name="connsiteX2364" fmla="*/ 3501021 w 5185727"/>
                <a:gd name="connsiteY2364" fmla="*/ 2893810 h 4476587"/>
                <a:gd name="connsiteX2365" fmla="*/ 3508954 w 5185727"/>
                <a:gd name="connsiteY2365" fmla="*/ 2877330 h 4476587"/>
                <a:gd name="connsiteX2366" fmla="*/ 3508907 w 5185727"/>
                <a:gd name="connsiteY2366" fmla="*/ 2606048 h 4476587"/>
                <a:gd name="connsiteX2367" fmla="*/ 3503995 w 5185727"/>
                <a:gd name="connsiteY2367" fmla="*/ 2585414 h 4476587"/>
                <a:gd name="connsiteX2368" fmla="*/ 3479205 w 5185727"/>
                <a:gd name="connsiteY2368" fmla="*/ 2536020 h 4476587"/>
                <a:gd name="connsiteX2369" fmla="*/ 3469619 w 5185727"/>
                <a:gd name="connsiteY2369" fmla="*/ 2528182 h 4476587"/>
                <a:gd name="connsiteX2370" fmla="*/ 3415032 w 5185727"/>
                <a:gd name="connsiteY2370" fmla="*/ 2528229 h 4476587"/>
                <a:gd name="connsiteX2371" fmla="*/ 3444592 w 5185727"/>
                <a:gd name="connsiteY2371" fmla="*/ 2587775 h 4476587"/>
                <a:gd name="connsiteX2372" fmla="*/ 3449408 w 5185727"/>
                <a:gd name="connsiteY2372" fmla="*/ 2608363 h 4476587"/>
                <a:gd name="connsiteX2373" fmla="*/ 3449220 w 5185727"/>
                <a:gd name="connsiteY2373" fmla="*/ 2878275 h 4476587"/>
                <a:gd name="connsiteX2374" fmla="*/ 3456870 w 5185727"/>
                <a:gd name="connsiteY2374" fmla="*/ 2895322 h 4476587"/>
                <a:gd name="connsiteX2375" fmla="*/ 3469950 w 5185727"/>
                <a:gd name="connsiteY2375" fmla="*/ 2947736 h 4476587"/>
                <a:gd name="connsiteX2376" fmla="*/ 3424240 w 5185727"/>
                <a:gd name="connsiteY2376" fmla="*/ 2974747 h 4476587"/>
                <a:gd name="connsiteX2377" fmla="*/ 3384197 w 5185727"/>
                <a:gd name="connsiteY2377" fmla="*/ 2941645 h 4476587"/>
                <a:gd name="connsiteX2378" fmla="*/ 3404974 w 5185727"/>
                <a:gd name="connsiteY2378" fmla="*/ 2891544 h 4476587"/>
                <a:gd name="connsiteX2379" fmla="*/ 3413427 w 5185727"/>
                <a:gd name="connsiteY2379" fmla="*/ 2875441 h 4476587"/>
                <a:gd name="connsiteX2380" fmla="*/ 3413379 w 5185727"/>
                <a:gd name="connsiteY2380" fmla="*/ 2617712 h 4476587"/>
                <a:gd name="connsiteX2381" fmla="*/ 3408894 w 5185727"/>
                <a:gd name="connsiteY2381" fmla="*/ 2598399 h 4476587"/>
                <a:gd name="connsiteX2382" fmla="*/ 3378153 w 5185727"/>
                <a:gd name="connsiteY2382" fmla="*/ 2536871 h 4476587"/>
                <a:gd name="connsiteX2383" fmla="*/ 3367906 w 5185727"/>
                <a:gd name="connsiteY2383" fmla="*/ 2527993 h 4476587"/>
                <a:gd name="connsiteX2384" fmla="*/ 3308077 w 5185727"/>
                <a:gd name="connsiteY2384" fmla="*/ 2528088 h 4476587"/>
                <a:gd name="connsiteX2385" fmla="*/ 3338347 w 5185727"/>
                <a:gd name="connsiteY2385" fmla="*/ 2588672 h 4476587"/>
                <a:gd name="connsiteX2386" fmla="*/ 3343210 w 5185727"/>
                <a:gd name="connsiteY2386" fmla="*/ 2609307 h 4476587"/>
                <a:gd name="connsiteX2387" fmla="*/ 3342974 w 5185727"/>
                <a:gd name="connsiteY2387" fmla="*/ 2879220 h 4476587"/>
                <a:gd name="connsiteX2388" fmla="*/ 3350813 w 5185727"/>
                <a:gd name="connsiteY2388" fmla="*/ 2897588 h 4476587"/>
                <a:gd name="connsiteX2389" fmla="*/ 3348640 w 5185727"/>
                <a:gd name="connsiteY2389" fmla="*/ 2964500 h 4476587"/>
                <a:gd name="connsiteX2390" fmla="*/ 3283618 w 5185727"/>
                <a:gd name="connsiteY2390" fmla="*/ 2957511 h 4476587"/>
                <a:gd name="connsiteX2391" fmla="*/ 3295895 w 5185727"/>
                <a:gd name="connsiteY2391" fmla="*/ 2891732 h 4476587"/>
                <a:gd name="connsiteX2392" fmla="*/ 3306047 w 5185727"/>
                <a:gd name="connsiteY2392" fmla="*/ 2872514 h 4476587"/>
                <a:gd name="connsiteX2393" fmla="*/ 3306095 w 5185727"/>
                <a:gd name="connsiteY2393" fmla="*/ 2621584 h 4476587"/>
                <a:gd name="connsiteX2394" fmla="*/ 3299106 w 5185727"/>
                <a:gd name="connsiteY2394" fmla="*/ 2591882 h 4476587"/>
                <a:gd name="connsiteX2395" fmla="*/ 3271199 w 5185727"/>
                <a:gd name="connsiteY2395" fmla="*/ 2536492 h 4476587"/>
                <a:gd name="connsiteX2396" fmla="*/ 3261943 w 5185727"/>
                <a:gd name="connsiteY2396" fmla="*/ 2528088 h 4476587"/>
                <a:gd name="connsiteX2397" fmla="*/ 3207120 w 5185727"/>
                <a:gd name="connsiteY2397" fmla="*/ 2528135 h 4476587"/>
                <a:gd name="connsiteX2398" fmla="*/ 3210898 w 5185727"/>
                <a:gd name="connsiteY2398" fmla="*/ 2536729 h 4476587"/>
                <a:gd name="connsiteX2399" fmla="*/ 3236302 w 5185727"/>
                <a:gd name="connsiteY2399" fmla="*/ 2644817 h 4476587"/>
                <a:gd name="connsiteX2400" fmla="*/ 3235547 w 5185727"/>
                <a:gd name="connsiteY2400" fmla="*/ 2875395 h 4476587"/>
                <a:gd name="connsiteX2401" fmla="*/ 3244519 w 5185727"/>
                <a:gd name="connsiteY2401" fmla="*/ 2896030 h 4476587"/>
                <a:gd name="connsiteX2402" fmla="*/ 3246455 w 5185727"/>
                <a:gd name="connsiteY2402" fmla="*/ 2962988 h 4476587"/>
                <a:gd name="connsiteX2403" fmla="*/ 3180063 w 5185727"/>
                <a:gd name="connsiteY2403" fmla="*/ 2958644 h 4476587"/>
                <a:gd name="connsiteX2404" fmla="*/ 3190593 w 5185727"/>
                <a:gd name="connsiteY2404" fmla="*/ 2892535 h 4476587"/>
                <a:gd name="connsiteX2405" fmla="*/ 3199518 w 5185727"/>
                <a:gd name="connsiteY2405" fmla="*/ 2875159 h 4476587"/>
                <a:gd name="connsiteX2406" fmla="*/ 3199612 w 5185727"/>
                <a:gd name="connsiteY2406" fmla="*/ 2616059 h 4476587"/>
                <a:gd name="connsiteX2407" fmla="*/ 3190310 w 5185727"/>
                <a:gd name="connsiteY2407" fmla="*/ 2577433 h 4476587"/>
                <a:gd name="connsiteX2408" fmla="*/ 3163488 w 5185727"/>
                <a:gd name="connsiteY2408" fmla="*/ 2530401 h 4476587"/>
                <a:gd name="connsiteX2409" fmla="*/ 3110177 w 5185727"/>
                <a:gd name="connsiteY2409" fmla="*/ 2528088 h 4476587"/>
                <a:gd name="connsiteX2410" fmla="*/ 3085906 w 5185727"/>
                <a:gd name="connsiteY2410" fmla="*/ 2528088 h 4476587"/>
                <a:gd name="connsiteX2411" fmla="*/ 3118251 w 5185727"/>
                <a:gd name="connsiteY2411" fmla="*/ 2592685 h 4476587"/>
                <a:gd name="connsiteX2412" fmla="*/ 3123351 w 5185727"/>
                <a:gd name="connsiteY2412" fmla="*/ 2614690 h 4476587"/>
                <a:gd name="connsiteX2413" fmla="*/ 3123067 w 5185727"/>
                <a:gd name="connsiteY2413" fmla="*/ 2876481 h 4476587"/>
                <a:gd name="connsiteX2414" fmla="*/ 3131662 w 5185727"/>
                <a:gd name="connsiteY2414" fmla="*/ 2894047 h 4476587"/>
                <a:gd name="connsiteX2415" fmla="*/ 3138036 w 5185727"/>
                <a:gd name="connsiteY2415" fmla="*/ 2960769 h 4476587"/>
                <a:gd name="connsiteX2416" fmla="*/ 3071456 w 5185727"/>
                <a:gd name="connsiteY2416" fmla="*/ 2961005 h 4476587"/>
                <a:gd name="connsiteX2417" fmla="*/ 3077405 w 5185727"/>
                <a:gd name="connsiteY2417" fmla="*/ 2894188 h 4476587"/>
                <a:gd name="connsiteX2418" fmla="*/ 3086048 w 5185727"/>
                <a:gd name="connsiteY2418" fmla="*/ 2876575 h 4476587"/>
                <a:gd name="connsiteX2419" fmla="*/ 3085952 w 5185727"/>
                <a:gd name="connsiteY2419" fmla="*/ 2621584 h 4476587"/>
                <a:gd name="connsiteX2420" fmla="*/ 3081184 w 5185727"/>
                <a:gd name="connsiteY2420" fmla="*/ 2600902 h 4476587"/>
                <a:gd name="connsiteX2421" fmla="*/ 3049876 w 5185727"/>
                <a:gd name="connsiteY2421" fmla="*/ 2537956 h 4476587"/>
                <a:gd name="connsiteX2422" fmla="*/ 3034577 w 5185727"/>
                <a:gd name="connsiteY2422" fmla="*/ 2527898 h 4476587"/>
                <a:gd name="connsiteX2423" fmla="*/ 2977393 w 5185727"/>
                <a:gd name="connsiteY2423" fmla="*/ 2528135 h 4476587"/>
                <a:gd name="connsiteX2424" fmla="*/ 3007047 w 5185727"/>
                <a:gd name="connsiteY2424" fmla="*/ 2587538 h 4476587"/>
                <a:gd name="connsiteX2425" fmla="*/ 3012335 w 5185727"/>
                <a:gd name="connsiteY2425" fmla="*/ 2609448 h 4476587"/>
                <a:gd name="connsiteX2426" fmla="*/ 3012005 w 5185727"/>
                <a:gd name="connsiteY2426" fmla="*/ 2876669 h 4476587"/>
                <a:gd name="connsiteX2427" fmla="*/ 3020741 w 5185727"/>
                <a:gd name="connsiteY2427" fmla="*/ 2894141 h 4476587"/>
                <a:gd name="connsiteX2428" fmla="*/ 3026927 w 5185727"/>
                <a:gd name="connsiteY2428" fmla="*/ 2960769 h 4476587"/>
                <a:gd name="connsiteX2429" fmla="*/ 2961385 w 5185727"/>
                <a:gd name="connsiteY2429" fmla="*/ 2961997 h 4476587"/>
                <a:gd name="connsiteX2430" fmla="*/ 2965635 w 5185727"/>
                <a:gd name="connsiteY2430" fmla="*/ 2895086 h 4476587"/>
                <a:gd name="connsiteX2431" fmla="*/ 2975362 w 5185727"/>
                <a:gd name="connsiteY2431" fmla="*/ 2873741 h 4476587"/>
                <a:gd name="connsiteX2432" fmla="*/ 2975315 w 5185727"/>
                <a:gd name="connsiteY2432" fmla="*/ 2620073 h 4476587"/>
                <a:gd name="connsiteX2433" fmla="*/ 2969270 w 5185727"/>
                <a:gd name="connsiteY2433" fmla="*/ 2594197 h 4476587"/>
                <a:gd name="connsiteX2434" fmla="*/ 2940277 w 5185727"/>
                <a:gd name="connsiteY2434" fmla="*/ 2536162 h 4476587"/>
                <a:gd name="connsiteX2435" fmla="*/ 2928000 w 5185727"/>
                <a:gd name="connsiteY2435" fmla="*/ 2527993 h 4476587"/>
                <a:gd name="connsiteX2436" fmla="*/ 2871004 w 5185727"/>
                <a:gd name="connsiteY2436" fmla="*/ 2528040 h 4476587"/>
                <a:gd name="connsiteX2437" fmla="*/ 2865621 w 5185727"/>
                <a:gd name="connsiteY2437" fmla="*/ 2537059 h 4476587"/>
                <a:gd name="connsiteX2438" fmla="*/ 2873697 w 5185727"/>
                <a:gd name="connsiteY2438" fmla="*/ 2551084 h 4476587"/>
                <a:gd name="connsiteX2439" fmla="*/ 2900754 w 5185727"/>
                <a:gd name="connsiteY2439" fmla="*/ 2652655 h 4476587"/>
                <a:gd name="connsiteX2440" fmla="*/ 2899998 w 5185727"/>
                <a:gd name="connsiteY2440" fmla="*/ 2881863 h 4476587"/>
                <a:gd name="connsiteX2441" fmla="*/ 2906845 w 5185727"/>
                <a:gd name="connsiteY2441" fmla="*/ 2899760 h 4476587"/>
                <a:gd name="connsiteX2442" fmla="*/ 2901745 w 5185727"/>
                <a:gd name="connsiteY2442" fmla="*/ 2965727 h 4476587"/>
                <a:gd name="connsiteX2443" fmla="*/ 2836014 w 5185727"/>
                <a:gd name="connsiteY2443" fmla="*/ 2955339 h 4476587"/>
                <a:gd name="connsiteX2444" fmla="*/ 2852400 w 5185727"/>
                <a:gd name="connsiteY2444" fmla="*/ 2890552 h 4476587"/>
                <a:gd name="connsiteX2445" fmla="*/ 2863072 w 5185727"/>
                <a:gd name="connsiteY2445" fmla="*/ 2872372 h 4476587"/>
                <a:gd name="connsiteX2446" fmla="*/ 2863024 w 5185727"/>
                <a:gd name="connsiteY2446" fmla="*/ 2617381 h 4476587"/>
                <a:gd name="connsiteX2447" fmla="*/ 2857595 w 5185727"/>
                <a:gd name="connsiteY2447" fmla="*/ 2596982 h 4476587"/>
                <a:gd name="connsiteX2448" fmla="*/ 2822839 w 5185727"/>
                <a:gd name="connsiteY2448" fmla="*/ 2535879 h 4476587"/>
                <a:gd name="connsiteX2449" fmla="*/ 2808957 w 5185727"/>
                <a:gd name="connsiteY2449" fmla="*/ 2524829 h 4476587"/>
                <a:gd name="connsiteX2450" fmla="*/ 2707716 w 5185727"/>
                <a:gd name="connsiteY2450" fmla="*/ 2393840 h 4476587"/>
                <a:gd name="connsiteX2451" fmla="*/ 2708330 w 5185727"/>
                <a:gd name="connsiteY2451" fmla="*/ 2220210 h 4476587"/>
                <a:gd name="connsiteX2452" fmla="*/ 2694495 w 5185727"/>
                <a:gd name="connsiteY2452" fmla="*/ 2205996 h 4476587"/>
                <a:gd name="connsiteX2453" fmla="*/ 2192635 w 5185727"/>
                <a:gd name="connsiteY2453" fmla="*/ 2202502 h 4476587"/>
                <a:gd name="connsiteX2454" fmla="*/ 1924092 w 5185727"/>
                <a:gd name="connsiteY2454" fmla="*/ 2200377 h 4476587"/>
                <a:gd name="connsiteX2455" fmla="*/ 1924091 w 5185727"/>
                <a:gd name="connsiteY2455" fmla="*/ 2200376 h 4476587"/>
                <a:gd name="connsiteX2456" fmla="*/ 1826204 w 5185727"/>
                <a:gd name="connsiteY2456" fmla="*/ 2199574 h 4476587"/>
                <a:gd name="connsiteX2457" fmla="*/ 1835081 w 5185727"/>
                <a:gd name="connsiteY2457" fmla="*/ 2199433 h 4476587"/>
                <a:gd name="connsiteX2458" fmla="*/ 1924090 w 5185727"/>
                <a:gd name="connsiteY2458" fmla="*/ 2200376 h 4476587"/>
                <a:gd name="connsiteX2459" fmla="*/ 1924089 w 5185727"/>
                <a:gd name="connsiteY2459" fmla="*/ 2200376 h 4476587"/>
                <a:gd name="connsiteX2460" fmla="*/ 1835081 w 5185727"/>
                <a:gd name="connsiteY2460" fmla="*/ 2199433 h 4476587"/>
                <a:gd name="connsiteX2461" fmla="*/ 1826204 w 5185727"/>
                <a:gd name="connsiteY2461" fmla="*/ 2199574 h 4476587"/>
                <a:gd name="connsiteX2462" fmla="*/ 1814871 w 5185727"/>
                <a:gd name="connsiteY2462" fmla="*/ 2198724 h 4476587"/>
                <a:gd name="connsiteX2463" fmla="*/ 1919229 w 5185727"/>
                <a:gd name="connsiteY2463" fmla="*/ 2198489 h 4476587"/>
                <a:gd name="connsiteX2464" fmla="*/ 1919228 w 5185727"/>
                <a:gd name="connsiteY2464" fmla="*/ 2198488 h 4476587"/>
                <a:gd name="connsiteX2465" fmla="*/ 1814729 w 5185727"/>
                <a:gd name="connsiteY2465" fmla="*/ 2198677 h 4476587"/>
                <a:gd name="connsiteX2466" fmla="*/ 1766988 w 5185727"/>
                <a:gd name="connsiteY2466" fmla="*/ 2198818 h 4476587"/>
                <a:gd name="connsiteX2467" fmla="*/ 1766989 w 5185727"/>
                <a:gd name="connsiteY2467" fmla="*/ 2198819 h 4476587"/>
                <a:gd name="connsiteX2468" fmla="*/ 1766983 w 5185727"/>
                <a:gd name="connsiteY2468" fmla="*/ 2198818 h 4476587"/>
                <a:gd name="connsiteX2469" fmla="*/ 1766848 w 5185727"/>
                <a:gd name="connsiteY2469" fmla="*/ 2198819 h 4476587"/>
                <a:gd name="connsiteX2470" fmla="*/ 1766835 w 5185727"/>
                <a:gd name="connsiteY2470" fmla="*/ 2198795 h 4476587"/>
                <a:gd name="connsiteX2471" fmla="*/ 1737901 w 5185727"/>
                <a:gd name="connsiteY2471" fmla="*/ 2194333 h 4476587"/>
                <a:gd name="connsiteX2472" fmla="*/ 1135237 w 5185727"/>
                <a:gd name="connsiteY2472" fmla="*/ 2194287 h 4476587"/>
                <a:gd name="connsiteX2473" fmla="*/ 1110588 w 5185727"/>
                <a:gd name="connsiteY2473" fmla="*/ 2189895 h 4476587"/>
                <a:gd name="connsiteX2474" fmla="*/ 1751642 w 5185727"/>
                <a:gd name="connsiteY2474" fmla="*/ 2190130 h 4476587"/>
                <a:gd name="connsiteX2475" fmla="*/ 1761714 w 5185727"/>
                <a:gd name="connsiteY2475" fmla="*/ 2189821 h 4476587"/>
                <a:gd name="connsiteX2476" fmla="*/ 1761689 w 5185727"/>
                <a:gd name="connsiteY2476" fmla="*/ 2189776 h 4476587"/>
                <a:gd name="connsiteX2477" fmla="*/ 1751501 w 5185727"/>
                <a:gd name="connsiteY2477" fmla="*/ 2190083 h 4476587"/>
                <a:gd name="connsiteX2478" fmla="*/ 1110450 w 5185727"/>
                <a:gd name="connsiteY2478" fmla="*/ 2189847 h 4476587"/>
                <a:gd name="connsiteX2479" fmla="*/ 1112481 w 5185727"/>
                <a:gd name="connsiteY2479" fmla="*/ 2087048 h 4476587"/>
                <a:gd name="connsiteX2480" fmla="*/ 1175285 w 5185727"/>
                <a:gd name="connsiteY2480" fmla="*/ 2026936 h 4476587"/>
                <a:gd name="connsiteX2481" fmla="*/ 1189294 w 5185727"/>
                <a:gd name="connsiteY2481" fmla="*/ 2010126 h 4476587"/>
                <a:gd name="connsiteX2482" fmla="*/ 1219326 w 5185727"/>
                <a:gd name="connsiteY2482" fmla="*/ 1979999 h 4476587"/>
                <a:gd name="connsiteX2483" fmla="*/ 1235192 w 5185727"/>
                <a:gd name="connsiteY2483" fmla="*/ 1996054 h 4476587"/>
                <a:gd name="connsiteX2484" fmla="*/ 1235098 w 5185727"/>
                <a:gd name="connsiteY2484" fmla="*/ 2006868 h 4476587"/>
                <a:gd name="connsiteX2485" fmla="*/ 1252710 w 5185727"/>
                <a:gd name="connsiteY2485" fmla="*/ 2024906 h 4476587"/>
                <a:gd name="connsiteX2486" fmla="*/ 1270136 w 5185727"/>
                <a:gd name="connsiteY2486" fmla="*/ 2005309 h 4476587"/>
                <a:gd name="connsiteX2487" fmla="*/ 1294265 w 5185727"/>
                <a:gd name="connsiteY2487" fmla="*/ 1980330 h 4476587"/>
                <a:gd name="connsiteX2488" fmla="*/ 1316270 w 5185727"/>
                <a:gd name="connsiteY2488" fmla="*/ 2002004 h 4476587"/>
                <a:gd name="connsiteX2489" fmla="*/ 1316270 w 5185727"/>
                <a:gd name="connsiteY2489" fmla="*/ 2006065 h 4476587"/>
                <a:gd name="connsiteX2490" fmla="*/ 1341250 w 5185727"/>
                <a:gd name="connsiteY2490" fmla="*/ 2025000 h 4476587"/>
                <a:gd name="connsiteX2491" fmla="*/ 1346160 w 5185727"/>
                <a:gd name="connsiteY2491" fmla="*/ 2019995 h 4476587"/>
                <a:gd name="connsiteX2492" fmla="*/ 1346208 w 5185727"/>
                <a:gd name="connsiteY2492" fmla="*/ 2013195 h 4476587"/>
                <a:gd name="connsiteX2493" fmla="*/ 1348427 w 5185727"/>
                <a:gd name="connsiteY2493" fmla="*/ 1982455 h 4476587"/>
                <a:gd name="connsiteX2494" fmla="*/ 1386912 w 5185727"/>
                <a:gd name="connsiteY2494" fmla="*/ 1980330 h 4476587"/>
                <a:gd name="connsiteX2495" fmla="*/ 1392248 w 5185727"/>
                <a:gd name="connsiteY2495" fmla="*/ 1987507 h 4476587"/>
                <a:gd name="connsiteX2496" fmla="*/ 1392106 w 5185727"/>
                <a:gd name="connsiteY2496" fmla="*/ 2015981 h 4476587"/>
                <a:gd name="connsiteX2497" fmla="*/ 1401361 w 5185727"/>
                <a:gd name="connsiteY2497" fmla="*/ 2025095 h 4476587"/>
                <a:gd name="connsiteX2498" fmla="*/ 1422185 w 5185727"/>
                <a:gd name="connsiteY2498" fmla="*/ 2004601 h 4476587"/>
                <a:gd name="connsiteX2499" fmla="*/ 1422091 w 5185727"/>
                <a:gd name="connsiteY2499" fmla="*/ 1989679 h 4476587"/>
                <a:gd name="connsiteX2500" fmla="*/ 1430827 w 5185727"/>
                <a:gd name="connsiteY2500" fmla="*/ 1980330 h 4476587"/>
                <a:gd name="connsiteX2501" fmla="*/ 1433518 w 5185727"/>
                <a:gd name="connsiteY2501" fmla="*/ 1980330 h 4476587"/>
                <a:gd name="connsiteX2502" fmla="*/ 1466148 w 5185727"/>
                <a:gd name="connsiteY2502" fmla="*/ 1982455 h 4476587"/>
                <a:gd name="connsiteX2503" fmla="*/ 1467989 w 5185727"/>
                <a:gd name="connsiteY2503" fmla="*/ 2013714 h 4476587"/>
                <a:gd name="connsiteX2504" fmla="*/ 1479133 w 5185727"/>
                <a:gd name="connsiteY2504" fmla="*/ 2025141 h 4476587"/>
                <a:gd name="connsiteX2505" fmla="*/ 1498305 w 5185727"/>
                <a:gd name="connsiteY2505" fmla="*/ 2005640 h 4476587"/>
                <a:gd name="connsiteX2506" fmla="*/ 1523662 w 5185727"/>
                <a:gd name="connsiteY2506" fmla="*/ 1980330 h 4476587"/>
                <a:gd name="connsiteX2507" fmla="*/ 1544297 w 5185727"/>
                <a:gd name="connsiteY2507" fmla="*/ 2000682 h 4476587"/>
                <a:gd name="connsiteX2508" fmla="*/ 1544251 w 5185727"/>
                <a:gd name="connsiteY2508" fmla="*/ 2008804 h 4476587"/>
                <a:gd name="connsiteX2509" fmla="*/ 1559786 w 5185727"/>
                <a:gd name="connsiteY2509" fmla="*/ 2025567 h 4476587"/>
                <a:gd name="connsiteX2510" fmla="*/ 1574519 w 5185727"/>
                <a:gd name="connsiteY2510" fmla="*/ 2007811 h 4476587"/>
                <a:gd name="connsiteX2511" fmla="*/ 1601670 w 5185727"/>
                <a:gd name="connsiteY2511" fmla="*/ 1980330 h 4476587"/>
                <a:gd name="connsiteX2512" fmla="*/ 1620369 w 5185727"/>
                <a:gd name="connsiteY2512" fmla="*/ 1998509 h 4476587"/>
                <a:gd name="connsiteX2513" fmla="*/ 1620228 w 5185727"/>
                <a:gd name="connsiteY2513" fmla="*/ 2012062 h 4476587"/>
                <a:gd name="connsiteX2514" fmla="*/ 1633686 w 5185727"/>
                <a:gd name="connsiteY2514" fmla="*/ 2025141 h 4476587"/>
                <a:gd name="connsiteX2515" fmla="*/ 1652716 w 5185727"/>
                <a:gd name="connsiteY2515" fmla="*/ 2005592 h 4476587"/>
                <a:gd name="connsiteX2516" fmla="*/ 1677932 w 5185727"/>
                <a:gd name="connsiteY2516" fmla="*/ 1980330 h 4476587"/>
                <a:gd name="connsiteX2517" fmla="*/ 1698897 w 5185727"/>
                <a:gd name="connsiteY2517" fmla="*/ 2001673 h 4476587"/>
                <a:gd name="connsiteX2518" fmla="*/ 1698897 w 5185727"/>
                <a:gd name="connsiteY2518" fmla="*/ 2003043 h 4476587"/>
                <a:gd name="connsiteX2519" fmla="*/ 1716935 w 5185727"/>
                <a:gd name="connsiteY2519" fmla="*/ 2031233 h 4476587"/>
                <a:gd name="connsiteX2520" fmla="*/ 1766422 w 5185727"/>
                <a:gd name="connsiteY2520" fmla="*/ 2103292 h 4476587"/>
                <a:gd name="connsiteX2521" fmla="*/ 1766234 w 5185727"/>
                <a:gd name="connsiteY2521" fmla="*/ 2154809 h 4476587"/>
                <a:gd name="connsiteX2522" fmla="*/ 1780258 w 5185727"/>
                <a:gd name="connsiteY2522" fmla="*/ 2169023 h 4476587"/>
                <a:gd name="connsiteX2523" fmla="*/ 2118027 w 5185727"/>
                <a:gd name="connsiteY2523" fmla="*/ 2171384 h 4476587"/>
                <a:gd name="connsiteX2524" fmla="*/ 2693173 w 5185727"/>
                <a:gd name="connsiteY2524" fmla="*/ 2176578 h 4476587"/>
                <a:gd name="connsiteX2525" fmla="*/ 2708378 w 5185727"/>
                <a:gd name="connsiteY2525" fmla="*/ 2161043 h 4476587"/>
                <a:gd name="connsiteX2526" fmla="*/ 2708378 w 5185727"/>
                <a:gd name="connsiteY2526" fmla="*/ 2013195 h 4476587"/>
                <a:gd name="connsiteX2527" fmla="*/ 2694258 w 5185727"/>
                <a:gd name="connsiteY2527" fmla="*/ 1999218 h 4476587"/>
                <a:gd name="connsiteX2528" fmla="*/ 1836829 w 5185727"/>
                <a:gd name="connsiteY2528" fmla="*/ 1999689 h 4476587"/>
                <a:gd name="connsiteX2529" fmla="*/ 1809110 w 5185727"/>
                <a:gd name="connsiteY2529" fmla="*/ 1987413 h 4476587"/>
                <a:gd name="connsiteX2530" fmla="*/ 1744701 w 5185727"/>
                <a:gd name="connsiteY2530" fmla="*/ 1914032 h 4476587"/>
                <a:gd name="connsiteX2531" fmla="*/ 1725010 w 5185727"/>
                <a:gd name="connsiteY2531" fmla="*/ 1905201 h 4476587"/>
                <a:gd name="connsiteX2532" fmla="*/ 1198596 w 5185727"/>
                <a:gd name="connsiteY2532" fmla="*/ 1905249 h 4476587"/>
                <a:gd name="connsiteX2533" fmla="*/ 1178590 w 5185727"/>
                <a:gd name="connsiteY2533" fmla="*/ 1913465 h 4476587"/>
                <a:gd name="connsiteX2534" fmla="*/ 1105444 w 5185727"/>
                <a:gd name="connsiteY2534" fmla="*/ 1991757 h 4476587"/>
                <a:gd name="connsiteX2535" fmla="*/ 1087973 w 5185727"/>
                <a:gd name="connsiteY2535" fmla="*/ 1999643 h 4476587"/>
                <a:gd name="connsiteX2536" fmla="*/ 881760 w 5185727"/>
                <a:gd name="connsiteY2536" fmla="*/ 1999595 h 4476587"/>
                <a:gd name="connsiteX2537" fmla="*/ 865612 w 5185727"/>
                <a:gd name="connsiteY2537" fmla="*/ 1992181 h 4476587"/>
                <a:gd name="connsiteX2538" fmla="*/ 761961 w 5185727"/>
                <a:gd name="connsiteY2538" fmla="*/ 1875688 h 4476587"/>
                <a:gd name="connsiteX2539" fmla="*/ 753604 w 5185727"/>
                <a:gd name="connsiteY2539" fmla="*/ 1853920 h 4476587"/>
                <a:gd name="connsiteX2540" fmla="*/ 753934 w 5185727"/>
                <a:gd name="connsiteY2540" fmla="*/ 1806463 h 4476587"/>
                <a:gd name="connsiteX2541" fmla="*/ 744537 w 5185727"/>
                <a:gd name="connsiteY2541" fmla="*/ 1795980 h 4476587"/>
                <a:gd name="connsiteX2542" fmla="*/ 687542 w 5185727"/>
                <a:gd name="connsiteY2542" fmla="*/ 1795980 h 4476587"/>
                <a:gd name="connsiteX2543" fmla="*/ 678853 w 5185727"/>
                <a:gd name="connsiteY2543" fmla="*/ 1805519 h 4476587"/>
                <a:gd name="connsiteX2544" fmla="*/ 681262 w 5185727"/>
                <a:gd name="connsiteY2544" fmla="*/ 1932968 h 4476587"/>
                <a:gd name="connsiteX2545" fmla="*/ 688297 w 5185727"/>
                <a:gd name="connsiteY2545" fmla="*/ 1945150 h 4476587"/>
                <a:gd name="connsiteX2546" fmla="*/ 763520 w 5185727"/>
                <a:gd name="connsiteY2546" fmla="*/ 2013620 h 4476587"/>
                <a:gd name="connsiteX2547" fmla="*/ 771547 w 5185727"/>
                <a:gd name="connsiteY2547" fmla="*/ 2032272 h 4476587"/>
                <a:gd name="connsiteX2548" fmla="*/ 768997 w 5185727"/>
                <a:gd name="connsiteY2548" fmla="*/ 2486675 h 4476587"/>
                <a:gd name="connsiteX2549" fmla="*/ 756294 w 5185727"/>
                <a:gd name="connsiteY2549" fmla="*/ 2499235 h 4476587"/>
                <a:gd name="connsiteX2550" fmla="*/ 729191 w 5185727"/>
                <a:gd name="connsiteY2550" fmla="*/ 2498953 h 4476587"/>
                <a:gd name="connsiteX2551" fmla="*/ 692972 w 5185727"/>
                <a:gd name="connsiteY2551" fmla="*/ 2514016 h 4476587"/>
                <a:gd name="connsiteX2552" fmla="*/ 627383 w 5185727"/>
                <a:gd name="connsiteY2552" fmla="*/ 2514252 h 4476587"/>
                <a:gd name="connsiteX2553" fmla="*/ 633615 w 5185727"/>
                <a:gd name="connsiteY2553" fmla="*/ 2447246 h 4476587"/>
                <a:gd name="connsiteX2554" fmla="*/ 699017 w 5185727"/>
                <a:gd name="connsiteY2554" fmla="*/ 2459004 h 4476587"/>
                <a:gd name="connsiteX2555" fmla="*/ 707327 w 5185727"/>
                <a:gd name="connsiteY2555" fmla="*/ 2468448 h 4476587"/>
                <a:gd name="connsiteX2556" fmla="*/ 735754 w 5185727"/>
                <a:gd name="connsiteY2556" fmla="*/ 2467881 h 4476587"/>
                <a:gd name="connsiteX2557" fmla="*/ 738398 w 5185727"/>
                <a:gd name="connsiteY2557" fmla="*/ 2457068 h 4476587"/>
                <a:gd name="connsiteX2558" fmla="*/ 740807 w 5185727"/>
                <a:gd name="connsiteY2558" fmla="*/ 2146451 h 4476587"/>
                <a:gd name="connsiteX2559" fmla="*/ 741232 w 5185727"/>
                <a:gd name="connsiteY2559" fmla="*/ 2046060 h 4476587"/>
                <a:gd name="connsiteX2560" fmla="*/ 733157 w 5185727"/>
                <a:gd name="connsiteY2560" fmla="*/ 2027502 h 4476587"/>
                <a:gd name="connsiteX2561" fmla="*/ 658973 w 5185727"/>
                <a:gd name="connsiteY2561" fmla="*/ 1959883 h 4476587"/>
                <a:gd name="connsiteX2562" fmla="*/ 651088 w 5185727"/>
                <a:gd name="connsiteY2562" fmla="*/ 1942506 h 4476587"/>
                <a:gd name="connsiteX2563" fmla="*/ 649057 w 5185727"/>
                <a:gd name="connsiteY2563" fmla="*/ 1806888 h 4476587"/>
                <a:gd name="connsiteX2564" fmla="*/ 637535 w 5185727"/>
                <a:gd name="connsiteY2564" fmla="*/ 1795838 h 4476587"/>
                <a:gd name="connsiteX2565" fmla="*/ 550884 w 5185727"/>
                <a:gd name="connsiteY2565" fmla="*/ 1794044 h 4476587"/>
                <a:gd name="connsiteX2566" fmla="*/ 488364 w 5185727"/>
                <a:gd name="connsiteY2566" fmla="*/ 1720285 h 4476587"/>
                <a:gd name="connsiteX2567" fmla="*/ 488316 w 5185727"/>
                <a:gd name="connsiteY2567" fmla="*/ 1245484 h 4476587"/>
                <a:gd name="connsiteX2568" fmla="*/ 487797 w 5185727"/>
                <a:gd name="connsiteY2568" fmla="*/ 1164123 h 4476587"/>
                <a:gd name="connsiteX2569" fmla="*/ 491292 w 5185727"/>
                <a:gd name="connsiteY2569" fmla="*/ 1120302 h 4476587"/>
                <a:gd name="connsiteX2570" fmla="*/ 510228 w 5185727"/>
                <a:gd name="connsiteY2570" fmla="*/ 1090317 h 4476587"/>
                <a:gd name="connsiteX2571" fmla="*/ 591542 w 5185727"/>
                <a:gd name="connsiteY2571" fmla="*/ 1203080 h 4476587"/>
                <a:gd name="connsiteX2572" fmla="*/ 807719 w 5185727"/>
                <a:gd name="connsiteY2572" fmla="*/ 1503212 h 4476587"/>
                <a:gd name="connsiteX2573" fmla="*/ 964019 w 5185727"/>
                <a:gd name="connsiteY2573" fmla="*/ 1720002 h 4476587"/>
                <a:gd name="connsiteX2574" fmla="*/ 999198 w 5185727"/>
                <a:gd name="connsiteY2574" fmla="*/ 1772370 h 4476587"/>
                <a:gd name="connsiteX2575" fmla="*/ 942155 w 5185727"/>
                <a:gd name="connsiteY2575" fmla="*/ 1795980 h 4476587"/>
                <a:gd name="connsiteX2576" fmla="*/ 851256 w 5185727"/>
                <a:gd name="connsiteY2576" fmla="*/ 1796217 h 4476587"/>
                <a:gd name="connsiteX2577" fmla="*/ 836854 w 5185727"/>
                <a:gd name="connsiteY2577" fmla="*/ 1799049 h 4476587"/>
                <a:gd name="connsiteX2578" fmla="*/ 840112 w 5185727"/>
                <a:gd name="connsiteY2578" fmla="*/ 1819402 h 4476587"/>
                <a:gd name="connsiteX2579" fmla="*/ 880863 w 5185727"/>
                <a:gd name="connsiteY2579" fmla="*/ 1870022 h 4476587"/>
                <a:gd name="connsiteX2580" fmla="*/ 957219 w 5185727"/>
                <a:gd name="connsiteY2580" fmla="*/ 1905862 h 4476587"/>
                <a:gd name="connsiteX2581" fmla="*/ 1043964 w 5185727"/>
                <a:gd name="connsiteY2581" fmla="*/ 1905438 h 4476587"/>
                <a:gd name="connsiteX2582" fmla="*/ 1064362 w 5185727"/>
                <a:gd name="connsiteY2582" fmla="*/ 1897552 h 4476587"/>
                <a:gd name="connsiteX2583" fmla="*/ 1155404 w 5185727"/>
                <a:gd name="connsiteY2583" fmla="*/ 1812224 h 4476587"/>
                <a:gd name="connsiteX2584" fmla="*/ 1175804 w 5185727"/>
                <a:gd name="connsiteY2584" fmla="*/ 1804385 h 4476587"/>
                <a:gd name="connsiteX2585" fmla="*/ 1529848 w 5185727"/>
                <a:gd name="connsiteY2585" fmla="*/ 1803394 h 4476587"/>
                <a:gd name="connsiteX2586" fmla="*/ 1779456 w 5185727"/>
                <a:gd name="connsiteY2586" fmla="*/ 1801647 h 4476587"/>
                <a:gd name="connsiteX2587" fmla="*/ 1801036 w 5185727"/>
                <a:gd name="connsiteY2587" fmla="*/ 1811799 h 4476587"/>
                <a:gd name="connsiteX2588" fmla="*/ 1876493 w 5185727"/>
                <a:gd name="connsiteY2588" fmla="*/ 1898874 h 4476587"/>
                <a:gd name="connsiteX2589" fmla="*/ 1892974 w 5185727"/>
                <a:gd name="connsiteY2589" fmla="*/ 1905296 h 4476587"/>
                <a:gd name="connsiteX2590" fmla="*/ 2112738 w 5185727"/>
                <a:gd name="connsiteY2590" fmla="*/ 1905249 h 4476587"/>
                <a:gd name="connsiteX2591" fmla="*/ 2693361 w 5185727"/>
                <a:gd name="connsiteY2591" fmla="*/ 1905485 h 4476587"/>
                <a:gd name="connsiteX2592" fmla="*/ 2708424 w 5185727"/>
                <a:gd name="connsiteY2592" fmla="*/ 1891083 h 4476587"/>
                <a:gd name="connsiteX2593" fmla="*/ 2708283 w 5185727"/>
                <a:gd name="connsiteY2593" fmla="*/ 1655074 h 4476587"/>
                <a:gd name="connsiteX2594" fmla="*/ 2695250 w 5185727"/>
                <a:gd name="connsiteY2594" fmla="*/ 1641475 h 4476587"/>
                <a:gd name="connsiteX2595" fmla="*/ 2520251 w 5185727"/>
                <a:gd name="connsiteY2595" fmla="*/ 1641947 h 4476587"/>
                <a:gd name="connsiteX2596" fmla="*/ 2499001 w 5185727"/>
                <a:gd name="connsiteY2596" fmla="*/ 1633305 h 4476587"/>
                <a:gd name="connsiteX2597" fmla="*/ 2439079 w 5185727"/>
                <a:gd name="connsiteY2597" fmla="*/ 1572391 h 4476587"/>
                <a:gd name="connsiteX2598" fmla="*/ 2430768 w 5185727"/>
                <a:gd name="connsiteY2598" fmla="*/ 1552370 h 4476587"/>
                <a:gd name="connsiteX2599" fmla="*/ 2433837 w 5185727"/>
                <a:gd name="connsiteY2599" fmla="*/ 1152223 h 4476587"/>
                <a:gd name="connsiteX2600" fmla="*/ 2421749 w 5185727"/>
                <a:gd name="connsiteY2600" fmla="*/ 1112227 h 4476587"/>
                <a:gd name="connsiteX2601" fmla="*/ 2402813 w 5185727"/>
                <a:gd name="connsiteY2601" fmla="*/ 1102594 h 4476587"/>
                <a:gd name="connsiteX2602" fmla="*/ 2145131 w 5185727"/>
                <a:gd name="connsiteY2602" fmla="*/ 1098958 h 4476587"/>
                <a:gd name="connsiteX2603" fmla="*/ 1526684 w 5185727"/>
                <a:gd name="connsiteY2603" fmla="*/ 1088192 h 4476587"/>
                <a:gd name="connsiteX2604" fmla="*/ 1508882 w 5185727"/>
                <a:gd name="connsiteY2604" fmla="*/ 1105853 h 4476587"/>
                <a:gd name="connsiteX2605" fmla="*/ 1509024 w 5185727"/>
                <a:gd name="connsiteY2605" fmla="*/ 1389364 h 4476587"/>
                <a:gd name="connsiteX2606" fmla="*/ 1501941 w 5185727"/>
                <a:gd name="connsiteY2606" fmla="*/ 1408630 h 4476587"/>
                <a:gd name="connsiteX2607" fmla="*/ 1349513 w 5185727"/>
                <a:gd name="connsiteY2607" fmla="*/ 1566913 h 4476587"/>
                <a:gd name="connsiteX2608" fmla="*/ 1323730 w 5185727"/>
                <a:gd name="connsiteY2608" fmla="*/ 1577586 h 4476587"/>
                <a:gd name="connsiteX2609" fmla="*/ 1310178 w 5185727"/>
                <a:gd name="connsiteY2609" fmla="*/ 1577444 h 4476587"/>
                <a:gd name="connsiteX2610" fmla="*/ 1281326 w 5185727"/>
                <a:gd name="connsiteY2610" fmla="*/ 1589249 h 4476587"/>
                <a:gd name="connsiteX2611" fmla="*/ 1216398 w 5185727"/>
                <a:gd name="connsiteY2611" fmla="*/ 1589201 h 4476587"/>
                <a:gd name="connsiteX2612" fmla="*/ 1219610 w 5185727"/>
                <a:gd name="connsiteY2612" fmla="*/ 1523660 h 4476587"/>
                <a:gd name="connsiteX2613" fmla="*/ 1285718 w 5185727"/>
                <a:gd name="connsiteY2613" fmla="*/ 1530931 h 4476587"/>
                <a:gd name="connsiteX2614" fmla="*/ 1331191 w 5185727"/>
                <a:gd name="connsiteY2614" fmla="*/ 1532820 h 4476587"/>
                <a:gd name="connsiteX2615" fmla="*/ 1463881 w 5185727"/>
                <a:gd name="connsiteY2615" fmla="*/ 1395125 h 4476587"/>
                <a:gd name="connsiteX2616" fmla="*/ 1471955 w 5185727"/>
                <a:gd name="connsiteY2616" fmla="*/ 1374868 h 4476587"/>
                <a:gd name="connsiteX2617" fmla="*/ 1471483 w 5185727"/>
                <a:gd name="connsiteY2617" fmla="*/ 1064204 h 4476587"/>
                <a:gd name="connsiteX2618" fmla="*/ 1485508 w 5185727"/>
                <a:gd name="connsiteY2618" fmla="*/ 1050132 h 4476587"/>
                <a:gd name="connsiteX2619" fmla="*/ 2065943 w 5185727"/>
                <a:gd name="connsiteY2619" fmla="*/ 1060898 h 4476587"/>
                <a:gd name="connsiteX2620" fmla="*/ 2424016 w 5185727"/>
                <a:gd name="connsiteY2620" fmla="*/ 1066471 h 4476587"/>
                <a:gd name="connsiteX2621" fmla="*/ 2440495 w 5185727"/>
                <a:gd name="connsiteY2621" fmla="*/ 1075159 h 4476587"/>
                <a:gd name="connsiteX2622" fmla="*/ 2441298 w 5185727"/>
                <a:gd name="connsiteY2622" fmla="*/ 1076245 h 4476587"/>
                <a:gd name="connsiteX2623" fmla="*/ 2470245 w 5185727"/>
                <a:gd name="connsiteY2623" fmla="*/ 1167900 h 4476587"/>
                <a:gd name="connsiteX2624" fmla="*/ 2466891 w 5185727"/>
                <a:gd name="connsiteY2624" fmla="*/ 1536834 h 4476587"/>
                <a:gd name="connsiteX2625" fmla="*/ 2475108 w 5185727"/>
                <a:gd name="connsiteY2625" fmla="*/ 1556808 h 4476587"/>
                <a:gd name="connsiteX2626" fmla="*/ 2525209 w 5185727"/>
                <a:gd name="connsiteY2626" fmla="*/ 1603321 h 4476587"/>
                <a:gd name="connsiteX2627" fmla="*/ 2592215 w 5185727"/>
                <a:gd name="connsiteY2627" fmla="*/ 1605540 h 4476587"/>
                <a:gd name="connsiteX2628" fmla="*/ 2696667 w 5185727"/>
                <a:gd name="connsiteY2628" fmla="*/ 1605728 h 4476587"/>
                <a:gd name="connsiteX2629" fmla="*/ 2708283 w 5185727"/>
                <a:gd name="connsiteY2629" fmla="*/ 1594537 h 4476587"/>
                <a:gd name="connsiteX2630" fmla="*/ 2674426 w 5185727"/>
                <a:gd name="connsiteY2630" fmla="*/ 1559830 h 4476587"/>
                <a:gd name="connsiteX2631" fmla="*/ 2587587 w 5185727"/>
                <a:gd name="connsiteY2631" fmla="*/ 1559972 h 4476587"/>
                <a:gd name="connsiteX2632" fmla="*/ 2569408 w 5185727"/>
                <a:gd name="connsiteY2632" fmla="*/ 1553031 h 4476587"/>
                <a:gd name="connsiteX2633" fmla="*/ 2501362 w 5185727"/>
                <a:gd name="connsiteY2633" fmla="*/ 1490746 h 4476587"/>
                <a:gd name="connsiteX2634" fmla="*/ 2492108 w 5185727"/>
                <a:gd name="connsiteY2634" fmla="*/ 1469781 h 4476587"/>
                <a:gd name="connsiteX2635" fmla="*/ 2492674 w 5185727"/>
                <a:gd name="connsiteY2635" fmla="*/ 1098108 h 4476587"/>
                <a:gd name="connsiteX2636" fmla="*/ 2479877 w 5185727"/>
                <a:gd name="connsiteY2636" fmla="*/ 1070626 h 4476587"/>
                <a:gd name="connsiteX2637" fmla="*/ 2435727 w 5185727"/>
                <a:gd name="connsiteY2637" fmla="*/ 1046260 h 4476587"/>
                <a:gd name="connsiteX2638" fmla="*/ 2004461 w 5185727"/>
                <a:gd name="connsiteY2638" fmla="*/ 1038988 h 4476587"/>
                <a:gd name="connsiteX2639" fmla="*/ 1569136 w 5185727"/>
                <a:gd name="connsiteY2639" fmla="*/ 1031008 h 4476587"/>
                <a:gd name="connsiteX2640" fmla="*/ 1464731 w 5185727"/>
                <a:gd name="connsiteY2640" fmla="*/ 1028553 h 4476587"/>
                <a:gd name="connsiteX2641" fmla="*/ 1449667 w 5185727"/>
                <a:gd name="connsiteY2641" fmla="*/ 1043049 h 4476587"/>
                <a:gd name="connsiteX2642" fmla="*/ 1450187 w 5185727"/>
                <a:gd name="connsiteY2642" fmla="*/ 1357774 h 4476587"/>
                <a:gd name="connsiteX2643" fmla="*/ 1440884 w 5185727"/>
                <a:gd name="connsiteY2643" fmla="*/ 1378456 h 4476587"/>
                <a:gd name="connsiteX2644" fmla="*/ 1343941 w 5185727"/>
                <a:gd name="connsiteY2644" fmla="*/ 1461092 h 4476587"/>
                <a:gd name="connsiteX2645" fmla="*/ 1309045 w 5185727"/>
                <a:gd name="connsiteY2645" fmla="*/ 1470631 h 4476587"/>
                <a:gd name="connsiteX2646" fmla="*/ 1286473 w 5185727"/>
                <a:gd name="connsiteY2646" fmla="*/ 1480453 h 4476587"/>
                <a:gd name="connsiteX2647" fmla="*/ 1233964 w 5185727"/>
                <a:gd name="connsiteY2647" fmla="*/ 1492966 h 4476587"/>
                <a:gd name="connsiteX2648" fmla="*/ 1207568 w 5185727"/>
                <a:gd name="connsiteY2648" fmla="*/ 1445651 h 4476587"/>
                <a:gd name="connsiteX2649" fmla="*/ 1245250 w 5185727"/>
                <a:gd name="connsiteY2649" fmla="*/ 1406694 h 4476587"/>
                <a:gd name="connsiteX2650" fmla="*/ 1291998 w 5185727"/>
                <a:gd name="connsiteY2650" fmla="*/ 1429691 h 4476587"/>
                <a:gd name="connsiteX2651" fmla="*/ 1325242 w 5185727"/>
                <a:gd name="connsiteY2651" fmla="*/ 1435923 h 4476587"/>
                <a:gd name="connsiteX2652" fmla="*/ 1413449 w 5185727"/>
                <a:gd name="connsiteY2652" fmla="*/ 1361835 h 4476587"/>
                <a:gd name="connsiteX2653" fmla="*/ 1419541 w 5185727"/>
                <a:gd name="connsiteY2653" fmla="*/ 1343750 h 4476587"/>
                <a:gd name="connsiteX2654" fmla="*/ 1419210 w 5185727"/>
                <a:gd name="connsiteY2654" fmla="*/ 1012781 h 4476587"/>
                <a:gd name="connsiteX2655" fmla="*/ 1434840 w 5185727"/>
                <a:gd name="connsiteY2655" fmla="*/ 997812 h 4476587"/>
                <a:gd name="connsiteX2656" fmla="*/ 2004461 w 5185727"/>
                <a:gd name="connsiteY2656" fmla="*/ 1008059 h 4476587"/>
                <a:gd name="connsiteX2657" fmla="*/ 2296048 w 5185727"/>
                <a:gd name="connsiteY2657" fmla="*/ 1013348 h 4476587"/>
                <a:gd name="connsiteX2658" fmla="*/ 2466891 w 5185727"/>
                <a:gd name="connsiteY2658" fmla="*/ 1016842 h 4476587"/>
                <a:gd name="connsiteX2659" fmla="*/ 2486913 w 5185727"/>
                <a:gd name="connsiteY2659" fmla="*/ 1027089 h 4476587"/>
                <a:gd name="connsiteX2660" fmla="*/ 2524359 w 5185727"/>
                <a:gd name="connsiteY2660" fmla="*/ 1143251 h 4476587"/>
                <a:gd name="connsiteX2661" fmla="*/ 2523226 w 5185727"/>
                <a:gd name="connsiteY2661" fmla="*/ 1456559 h 4476587"/>
                <a:gd name="connsiteX2662" fmla="*/ 2532245 w 5185727"/>
                <a:gd name="connsiteY2662" fmla="*/ 1477478 h 4476587"/>
                <a:gd name="connsiteX2663" fmla="*/ 2582393 w 5185727"/>
                <a:gd name="connsiteY2663" fmla="*/ 1523045 h 4476587"/>
                <a:gd name="connsiteX2664" fmla="*/ 2596748 w 5185727"/>
                <a:gd name="connsiteY2664" fmla="*/ 1528806 h 4476587"/>
                <a:gd name="connsiteX2665" fmla="*/ 2698508 w 5185727"/>
                <a:gd name="connsiteY2665" fmla="*/ 1528854 h 4476587"/>
                <a:gd name="connsiteX2666" fmla="*/ 2708283 w 5185727"/>
                <a:gd name="connsiteY2666" fmla="*/ 1518843 h 4476587"/>
                <a:gd name="connsiteX2667" fmla="*/ 2708283 w 5185727"/>
                <a:gd name="connsiteY2667" fmla="*/ 1456465 h 4476587"/>
                <a:gd name="connsiteX2668" fmla="*/ 2698980 w 5185727"/>
                <a:gd name="connsiteY2668" fmla="*/ 1447257 h 4476587"/>
                <a:gd name="connsiteX2669" fmla="*/ 2629803 w 5185727"/>
                <a:gd name="connsiteY2669" fmla="*/ 1447540 h 4476587"/>
                <a:gd name="connsiteX2670" fmla="*/ 2611717 w 5185727"/>
                <a:gd name="connsiteY2670" fmla="*/ 1440457 h 4476587"/>
                <a:gd name="connsiteX2671" fmla="*/ 2558971 w 5185727"/>
                <a:gd name="connsiteY2671" fmla="*/ 1391631 h 4476587"/>
                <a:gd name="connsiteX2672" fmla="*/ 2547733 w 5185727"/>
                <a:gd name="connsiteY2672" fmla="*/ 1364763 h 4476587"/>
                <a:gd name="connsiteX2673" fmla="*/ 2548063 w 5185727"/>
                <a:gd name="connsiteY2673" fmla="*/ 1064959 h 4476587"/>
                <a:gd name="connsiteX2674" fmla="*/ 2541217 w 5185727"/>
                <a:gd name="connsiteY2674" fmla="*/ 1043946 h 4476587"/>
                <a:gd name="connsiteX2675" fmla="*/ 2510618 w 5185727"/>
                <a:gd name="connsiteY2675" fmla="*/ 1002628 h 4476587"/>
                <a:gd name="connsiteX2676" fmla="*/ 2490596 w 5185727"/>
                <a:gd name="connsiteY2676" fmla="*/ 992523 h 4476587"/>
                <a:gd name="connsiteX2677" fmla="*/ 2254588 w 5185727"/>
                <a:gd name="connsiteY2677" fmla="*/ 989642 h 4476587"/>
                <a:gd name="connsiteX2678" fmla="*/ 1824598 w 5185727"/>
                <a:gd name="connsiteY2678" fmla="*/ 984684 h 4476587"/>
                <a:gd name="connsiteX2679" fmla="*/ 1415007 w 5185727"/>
                <a:gd name="connsiteY2679" fmla="*/ 979773 h 4476587"/>
                <a:gd name="connsiteX2680" fmla="*/ 1399756 w 5185727"/>
                <a:gd name="connsiteY2680" fmla="*/ 995403 h 4476587"/>
                <a:gd name="connsiteX2681" fmla="*/ 1397725 w 5185727"/>
                <a:gd name="connsiteY2681" fmla="*/ 1319572 h 4476587"/>
                <a:gd name="connsiteX2682" fmla="*/ 1387431 w 5185727"/>
                <a:gd name="connsiteY2682" fmla="*/ 1337374 h 4476587"/>
                <a:gd name="connsiteX2683" fmla="*/ 1351827 w 5185727"/>
                <a:gd name="connsiteY2683" fmla="*/ 1356735 h 4476587"/>
                <a:gd name="connsiteX2684" fmla="*/ 1299648 w 5185727"/>
                <a:gd name="connsiteY2684" fmla="*/ 1370428 h 4476587"/>
                <a:gd name="connsiteX2685" fmla="*/ 1285009 w 5185727"/>
                <a:gd name="connsiteY2685" fmla="*/ 1377465 h 4476587"/>
                <a:gd name="connsiteX2686" fmla="*/ 1218807 w 5185727"/>
                <a:gd name="connsiteY2686" fmla="*/ 1376850 h 4476587"/>
                <a:gd name="connsiteX2687" fmla="*/ 1224426 w 5185727"/>
                <a:gd name="connsiteY2687" fmla="*/ 1310648 h 4476587"/>
                <a:gd name="connsiteX2688" fmla="*/ 1290724 w 5185727"/>
                <a:gd name="connsiteY2688" fmla="*/ 1322075 h 4476587"/>
                <a:gd name="connsiteX2689" fmla="*/ 1320756 w 5185727"/>
                <a:gd name="connsiteY2689" fmla="*/ 1331613 h 4476587"/>
                <a:gd name="connsiteX2690" fmla="*/ 1323023 w 5185727"/>
                <a:gd name="connsiteY2690" fmla="*/ 1330103 h 4476587"/>
                <a:gd name="connsiteX2691" fmla="*/ 1360657 w 5185727"/>
                <a:gd name="connsiteY2691" fmla="*/ 1271738 h 4476587"/>
                <a:gd name="connsiteX2692" fmla="*/ 1362923 w 5185727"/>
                <a:gd name="connsiteY2692" fmla="*/ 957061 h 4476587"/>
                <a:gd name="connsiteX2693" fmla="*/ 1381670 w 5185727"/>
                <a:gd name="connsiteY2693" fmla="*/ 940770 h 4476587"/>
                <a:gd name="connsiteX2694" fmla="*/ 1418029 w 5185727"/>
                <a:gd name="connsiteY2694" fmla="*/ 944028 h 4476587"/>
                <a:gd name="connsiteX2695" fmla="*/ 2124732 w 5185727"/>
                <a:gd name="connsiteY2695" fmla="*/ 951158 h 4476587"/>
                <a:gd name="connsiteX2696" fmla="*/ 2508587 w 5185727"/>
                <a:gd name="connsiteY2696" fmla="*/ 955266 h 4476587"/>
                <a:gd name="connsiteX2697" fmla="*/ 2529648 w 5185727"/>
                <a:gd name="connsiteY2697" fmla="*/ 966268 h 4476587"/>
                <a:gd name="connsiteX2698" fmla="*/ 2576396 w 5185727"/>
                <a:gd name="connsiteY2698" fmla="*/ 1029355 h 4476587"/>
                <a:gd name="connsiteX2699" fmla="*/ 2584282 w 5185727"/>
                <a:gd name="connsiteY2699" fmla="*/ 1052776 h 4476587"/>
                <a:gd name="connsiteX2700" fmla="*/ 2583904 w 5185727"/>
                <a:gd name="connsiteY2700" fmla="*/ 1352579 h 4476587"/>
                <a:gd name="connsiteX2701" fmla="*/ 2592546 w 5185727"/>
                <a:gd name="connsiteY2701" fmla="*/ 1372365 h 4476587"/>
                <a:gd name="connsiteX2702" fmla="*/ 2604539 w 5185727"/>
                <a:gd name="connsiteY2702" fmla="*/ 1383272 h 4476587"/>
                <a:gd name="connsiteX2703" fmla="*/ 2702427 w 5185727"/>
                <a:gd name="connsiteY2703" fmla="*/ 1411086 h 4476587"/>
                <a:gd name="connsiteX2704" fmla="*/ 2708236 w 5185727"/>
                <a:gd name="connsiteY2704" fmla="*/ 1402869 h 4476587"/>
                <a:gd name="connsiteX2705" fmla="*/ 2708378 w 5185727"/>
                <a:gd name="connsiteY2705" fmla="*/ 1351304 h 4476587"/>
                <a:gd name="connsiteX2706" fmla="*/ 2699547 w 5185727"/>
                <a:gd name="connsiteY2706" fmla="*/ 1343466 h 4476587"/>
                <a:gd name="connsiteX2707" fmla="*/ 2647652 w 5185727"/>
                <a:gd name="connsiteY2707" fmla="*/ 1317683 h 4476587"/>
                <a:gd name="connsiteX2708" fmla="*/ 2612755 w 5185727"/>
                <a:gd name="connsiteY2708" fmla="*/ 1217623 h 4476587"/>
                <a:gd name="connsiteX2709" fmla="*/ 2613700 w 5185727"/>
                <a:gd name="connsiteY2709" fmla="*/ 1033179 h 4476587"/>
                <a:gd name="connsiteX2710" fmla="*/ 2608317 w 5185727"/>
                <a:gd name="connsiteY2710" fmla="*/ 1014291 h 4476587"/>
                <a:gd name="connsiteX2711" fmla="*/ 2554297 w 5185727"/>
                <a:gd name="connsiteY2711" fmla="*/ 938125 h 4476587"/>
                <a:gd name="connsiteX2712" fmla="*/ 2536542 w 5185727"/>
                <a:gd name="connsiteY2712" fmla="*/ 929011 h 4476587"/>
                <a:gd name="connsiteX2713" fmla="*/ 2141825 w 5185727"/>
                <a:gd name="connsiteY2713" fmla="*/ 924762 h 4476587"/>
                <a:gd name="connsiteX2714" fmla="*/ 1705084 w 5185727"/>
                <a:gd name="connsiteY2714" fmla="*/ 919331 h 4476587"/>
                <a:gd name="connsiteX2715" fmla="*/ 1359240 w 5185727"/>
                <a:gd name="connsiteY2715" fmla="*/ 914467 h 4476587"/>
                <a:gd name="connsiteX2716" fmla="*/ 1344177 w 5185727"/>
                <a:gd name="connsiteY2716" fmla="*/ 929011 h 4476587"/>
                <a:gd name="connsiteX2717" fmla="*/ 1344744 w 5185727"/>
                <a:gd name="connsiteY2717" fmla="*/ 1242367 h 4476587"/>
                <a:gd name="connsiteX2718" fmla="*/ 1330908 w 5185727"/>
                <a:gd name="connsiteY2718" fmla="*/ 1256580 h 4476587"/>
                <a:gd name="connsiteX2719" fmla="*/ 1311925 w 5185727"/>
                <a:gd name="connsiteY2719" fmla="*/ 1256391 h 4476587"/>
                <a:gd name="connsiteX2720" fmla="*/ 1278777 w 5185727"/>
                <a:gd name="connsiteY2720" fmla="*/ 1268433 h 4476587"/>
                <a:gd name="connsiteX2721" fmla="*/ 1215124 w 5185727"/>
                <a:gd name="connsiteY2721" fmla="*/ 1263947 h 4476587"/>
                <a:gd name="connsiteX2722" fmla="*/ 1220837 w 5185727"/>
                <a:gd name="connsiteY2722" fmla="*/ 1199680 h 4476587"/>
                <a:gd name="connsiteX2723" fmla="*/ 1284915 w 5185727"/>
                <a:gd name="connsiteY2723" fmla="*/ 1206338 h 4476587"/>
                <a:gd name="connsiteX2724" fmla="*/ 1289401 w 5185727"/>
                <a:gd name="connsiteY2724" fmla="*/ 1213043 h 4476587"/>
                <a:gd name="connsiteX2725" fmla="*/ 1304134 w 5185727"/>
                <a:gd name="connsiteY2725" fmla="*/ 1218804 h 4476587"/>
                <a:gd name="connsiteX2726" fmla="*/ 1308054 w 5185727"/>
                <a:gd name="connsiteY2726" fmla="*/ 1207896 h 4476587"/>
                <a:gd name="connsiteX2727" fmla="*/ 1308006 w 5185727"/>
                <a:gd name="connsiteY2727" fmla="*/ 889110 h 4476587"/>
                <a:gd name="connsiteX2728" fmla="*/ 1319669 w 5185727"/>
                <a:gd name="connsiteY2728" fmla="*/ 876975 h 4476587"/>
                <a:gd name="connsiteX2729" fmla="*/ 4030174 w 5185727"/>
                <a:gd name="connsiteY2729" fmla="*/ 868994 h 4476587"/>
                <a:gd name="connsiteX2730" fmla="*/ 4010702 w 5185727"/>
                <a:gd name="connsiteY2730" fmla="*/ 873050 h 4476587"/>
                <a:gd name="connsiteX2731" fmla="*/ 4030199 w 5185727"/>
                <a:gd name="connsiteY2731" fmla="*/ 868999 h 4476587"/>
                <a:gd name="connsiteX2732" fmla="*/ 3164811 w 5185727"/>
                <a:gd name="connsiteY2732" fmla="*/ 867247 h 4476587"/>
                <a:gd name="connsiteX2733" fmla="*/ 3157916 w 5185727"/>
                <a:gd name="connsiteY2733" fmla="*/ 873763 h 4476587"/>
                <a:gd name="connsiteX2734" fmla="*/ 3165094 w 5185727"/>
                <a:gd name="connsiteY2734" fmla="*/ 881224 h 4476587"/>
                <a:gd name="connsiteX2735" fmla="*/ 3172036 w 5185727"/>
                <a:gd name="connsiteY2735" fmla="*/ 873621 h 4476587"/>
                <a:gd name="connsiteX2736" fmla="*/ 3164811 w 5185727"/>
                <a:gd name="connsiteY2736" fmla="*/ 867247 h 4476587"/>
                <a:gd name="connsiteX2737" fmla="*/ 829912 w 5185727"/>
                <a:gd name="connsiteY2737" fmla="*/ 857331 h 4476587"/>
                <a:gd name="connsiteX2738" fmla="*/ 823962 w 5185727"/>
                <a:gd name="connsiteY2738" fmla="*/ 864508 h 4476587"/>
                <a:gd name="connsiteX2739" fmla="*/ 831091 w 5185727"/>
                <a:gd name="connsiteY2739" fmla="*/ 871167 h 4476587"/>
                <a:gd name="connsiteX2740" fmla="*/ 837939 w 5185727"/>
                <a:gd name="connsiteY2740" fmla="*/ 863942 h 4476587"/>
                <a:gd name="connsiteX2741" fmla="*/ 829912 w 5185727"/>
                <a:gd name="connsiteY2741" fmla="*/ 857331 h 4476587"/>
                <a:gd name="connsiteX2742" fmla="*/ 3166038 w 5185727"/>
                <a:gd name="connsiteY2742" fmla="*/ 828715 h 4476587"/>
                <a:gd name="connsiteX2743" fmla="*/ 3208160 w 5185727"/>
                <a:gd name="connsiteY2743" fmla="*/ 862525 h 4476587"/>
                <a:gd name="connsiteX2744" fmla="*/ 3189743 w 5185727"/>
                <a:gd name="connsiteY2744" fmla="*/ 912060 h 4476587"/>
                <a:gd name="connsiteX2745" fmla="*/ 3180535 w 5185727"/>
                <a:gd name="connsiteY2745" fmla="*/ 917489 h 4476587"/>
                <a:gd name="connsiteX2746" fmla="*/ 3180323 w 5185727"/>
                <a:gd name="connsiteY2746" fmla="*/ 917739 h 4476587"/>
                <a:gd name="connsiteX2747" fmla="*/ 3177685 w 5185727"/>
                <a:gd name="connsiteY2747" fmla="*/ 924296 h 4476587"/>
                <a:gd name="connsiteX2748" fmla="*/ 3178081 w 5185727"/>
                <a:gd name="connsiteY2748" fmla="*/ 931609 h 4476587"/>
                <a:gd name="connsiteX2749" fmla="*/ 3178269 w 5185727"/>
                <a:gd name="connsiteY2749" fmla="*/ 1096880 h 4476587"/>
                <a:gd name="connsiteX2750" fmla="*/ 3164386 w 5185727"/>
                <a:gd name="connsiteY2750" fmla="*/ 1110575 h 4476587"/>
                <a:gd name="connsiteX2751" fmla="*/ 3150550 w 5185727"/>
                <a:gd name="connsiteY2751" fmla="*/ 1097070 h 4476587"/>
                <a:gd name="connsiteX2752" fmla="*/ 3150739 w 5185727"/>
                <a:gd name="connsiteY2752" fmla="*/ 931797 h 4476587"/>
                <a:gd name="connsiteX2753" fmla="*/ 3148756 w 5185727"/>
                <a:gd name="connsiteY2753" fmla="*/ 917443 h 4476587"/>
                <a:gd name="connsiteX2754" fmla="*/ 3154706 w 5185727"/>
                <a:gd name="connsiteY2754" fmla="*/ 936709 h 4476587"/>
                <a:gd name="connsiteX2755" fmla="*/ 3154848 w 5185727"/>
                <a:gd name="connsiteY2755" fmla="*/ 1083187 h 4476587"/>
                <a:gd name="connsiteX2756" fmla="*/ 3155272 w 5185727"/>
                <a:gd name="connsiteY2756" fmla="*/ 1096739 h 4476587"/>
                <a:gd name="connsiteX2757" fmla="*/ 3163914 w 5185727"/>
                <a:gd name="connsiteY2757" fmla="*/ 1105144 h 4476587"/>
                <a:gd name="connsiteX2758" fmla="*/ 3163938 w 5185727"/>
                <a:gd name="connsiteY2758" fmla="*/ 1105123 h 4476587"/>
                <a:gd name="connsiteX2759" fmla="*/ 3155367 w 5185727"/>
                <a:gd name="connsiteY2759" fmla="*/ 1096786 h 4476587"/>
                <a:gd name="connsiteX2760" fmla="*/ 3154942 w 5185727"/>
                <a:gd name="connsiteY2760" fmla="*/ 1083233 h 4476587"/>
                <a:gd name="connsiteX2761" fmla="*/ 3154800 w 5185727"/>
                <a:gd name="connsiteY2761" fmla="*/ 936755 h 4476587"/>
                <a:gd name="connsiteX2762" fmla="*/ 3148897 w 5185727"/>
                <a:gd name="connsiteY2762" fmla="*/ 917395 h 4476587"/>
                <a:gd name="connsiteX2763" fmla="*/ 3122832 w 5185727"/>
                <a:gd name="connsiteY2763" fmla="*/ 857331 h 4476587"/>
                <a:gd name="connsiteX2764" fmla="*/ 3166038 w 5185727"/>
                <a:gd name="connsiteY2764" fmla="*/ 828715 h 4476587"/>
                <a:gd name="connsiteX2765" fmla="*/ 842950 w 5185727"/>
                <a:gd name="connsiteY2765" fmla="*/ 820287 h 4476587"/>
                <a:gd name="connsiteX2766" fmla="*/ 865847 w 5185727"/>
                <a:gd name="connsiteY2766" fmla="*/ 835704 h 4476587"/>
                <a:gd name="connsiteX2767" fmla="*/ 884828 w 5185727"/>
                <a:gd name="connsiteY2767" fmla="*/ 844582 h 4476587"/>
                <a:gd name="connsiteX2768" fmla="*/ 1248366 w 5185727"/>
                <a:gd name="connsiteY2768" fmla="*/ 843637 h 4476587"/>
                <a:gd name="connsiteX2769" fmla="*/ 1262201 w 5185727"/>
                <a:gd name="connsiteY2769" fmla="*/ 857615 h 4476587"/>
                <a:gd name="connsiteX2770" fmla="*/ 1259746 w 5185727"/>
                <a:gd name="connsiteY2770" fmla="*/ 986384 h 4476587"/>
                <a:gd name="connsiteX2771" fmla="*/ 1244729 w 5185727"/>
                <a:gd name="connsiteY2771" fmla="*/ 1001023 h 4476587"/>
                <a:gd name="connsiteX2772" fmla="*/ 570574 w 5185727"/>
                <a:gd name="connsiteY2772" fmla="*/ 1000740 h 4476587"/>
                <a:gd name="connsiteX2773" fmla="*/ 547531 w 5185727"/>
                <a:gd name="connsiteY2773" fmla="*/ 1000834 h 4476587"/>
                <a:gd name="connsiteX2774" fmla="*/ 523542 w 5185727"/>
                <a:gd name="connsiteY2774" fmla="*/ 990776 h 4476587"/>
                <a:gd name="connsiteX2775" fmla="*/ 542950 w 5185727"/>
                <a:gd name="connsiteY2775" fmla="*/ 960555 h 4476587"/>
                <a:gd name="connsiteX2776" fmla="*/ 563303 w 5185727"/>
                <a:gd name="connsiteY2776" fmla="*/ 960980 h 4476587"/>
                <a:gd name="connsiteX2777" fmla="*/ 1206292 w 5185727"/>
                <a:gd name="connsiteY2777" fmla="*/ 961311 h 4476587"/>
                <a:gd name="connsiteX2778" fmla="*/ 1221119 w 5185727"/>
                <a:gd name="connsiteY2778" fmla="*/ 946436 h 4476587"/>
                <a:gd name="connsiteX2779" fmla="*/ 1221403 w 5185727"/>
                <a:gd name="connsiteY2779" fmla="*/ 893549 h 4476587"/>
                <a:gd name="connsiteX2780" fmla="*/ 1211156 w 5185727"/>
                <a:gd name="connsiteY2780" fmla="*/ 882641 h 4476587"/>
                <a:gd name="connsiteX2781" fmla="*/ 880201 w 5185727"/>
                <a:gd name="connsiteY2781" fmla="*/ 884435 h 4476587"/>
                <a:gd name="connsiteX2782" fmla="*/ 864098 w 5185727"/>
                <a:gd name="connsiteY2782" fmla="*/ 894258 h 4476587"/>
                <a:gd name="connsiteX2783" fmla="*/ 813478 w 5185727"/>
                <a:gd name="connsiteY2783" fmla="*/ 905874 h 4476587"/>
                <a:gd name="connsiteX2784" fmla="*/ 785241 w 5185727"/>
                <a:gd name="connsiteY2784" fmla="*/ 863281 h 4476587"/>
                <a:gd name="connsiteX2785" fmla="*/ 814706 w 5185727"/>
                <a:gd name="connsiteY2785" fmla="*/ 821727 h 4476587"/>
                <a:gd name="connsiteX2786" fmla="*/ 842950 w 5185727"/>
                <a:gd name="connsiteY2786" fmla="*/ 820287 h 4476587"/>
                <a:gd name="connsiteX2787" fmla="*/ 4187465 w 5185727"/>
                <a:gd name="connsiteY2787" fmla="*/ 805341 h 4476587"/>
                <a:gd name="connsiteX2788" fmla="*/ 4172543 w 5185727"/>
                <a:gd name="connsiteY2788" fmla="*/ 815304 h 4476587"/>
                <a:gd name="connsiteX2789" fmla="*/ 4111960 w 5185727"/>
                <a:gd name="connsiteY2789" fmla="*/ 848548 h 4476587"/>
                <a:gd name="connsiteX2790" fmla="*/ 3962837 w 5185727"/>
                <a:gd name="connsiteY2790" fmla="*/ 848548 h 4476587"/>
                <a:gd name="connsiteX2791" fmla="*/ 3962838 w 5185727"/>
                <a:gd name="connsiteY2791" fmla="*/ 848548 h 4476587"/>
                <a:gd name="connsiteX2792" fmla="*/ 4112007 w 5185727"/>
                <a:gd name="connsiteY2792" fmla="*/ 848548 h 4476587"/>
                <a:gd name="connsiteX2793" fmla="*/ 4172591 w 5185727"/>
                <a:gd name="connsiteY2793" fmla="*/ 815304 h 4476587"/>
                <a:gd name="connsiteX2794" fmla="*/ 4187510 w 5185727"/>
                <a:gd name="connsiteY2794" fmla="*/ 805343 h 4476587"/>
                <a:gd name="connsiteX2795" fmla="*/ 3888087 w 5185727"/>
                <a:gd name="connsiteY2795" fmla="*/ 805011 h 4476587"/>
                <a:gd name="connsiteX2796" fmla="*/ 3768714 w 5185727"/>
                <a:gd name="connsiteY2796" fmla="*/ 805152 h 4476587"/>
                <a:gd name="connsiteX2797" fmla="*/ 3764716 w 5185727"/>
                <a:gd name="connsiteY2797" fmla="*/ 805982 h 4476587"/>
                <a:gd name="connsiteX2798" fmla="*/ 3768761 w 5185727"/>
                <a:gd name="connsiteY2798" fmla="*/ 805152 h 4476587"/>
                <a:gd name="connsiteX2799" fmla="*/ 2938111 w 5185727"/>
                <a:gd name="connsiteY2799" fmla="*/ 767446 h 4476587"/>
                <a:gd name="connsiteX2800" fmla="*/ 2937727 w 5185727"/>
                <a:gd name="connsiteY2800" fmla="*/ 779228 h 4476587"/>
                <a:gd name="connsiteX2801" fmla="*/ 2937727 w 5185727"/>
                <a:gd name="connsiteY2801" fmla="*/ 779268 h 4476587"/>
                <a:gd name="connsiteX2802" fmla="*/ 2938134 w 5185727"/>
                <a:gd name="connsiteY2802" fmla="*/ 767483 h 4476587"/>
                <a:gd name="connsiteX2803" fmla="*/ 1024497 w 5185727"/>
                <a:gd name="connsiteY2803" fmla="*/ 717227 h 4476587"/>
                <a:gd name="connsiteX2804" fmla="*/ 1017981 w 5185727"/>
                <a:gd name="connsiteY2804" fmla="*/ 724452 h 4476587"/>
                <a:gd name="connsiteX2805" fmla="*/ 1025111 w 5185727"/>
                <a:gd name="connsiteY2805" fmla="*/ 730827 h 4476587"/>
                <a:gd name="connsiteX2806" fmla="*/ 1031391 w 5185727"/>
                <a:gd name="connsiteY2806" fmla="*/ 722091 h 4476587"/>
                <a:gd name="connsiteX2807" fmla="*/ 1024497 w 5185727"/>
                <a:gd name="connsiteY2807" fmla="*/ 717227 h 4476587"/>
                <a:gd name="connsiteX2808" fmla="*/ 1030954 w 5185727"/>
                <a:gd name="connsiteY2808" fmla="*/ 679351 h 4476587"/>
                <a:gd name="connsiteX2809" fmla="*/ 1061376 w 5185727"/>
                <a:gd name="connsiteY2809" fmla="*/ 698245 h 4476587"/>
                <a:gd name="connsiteX2810" fmla="*/ 1075825 w 5185727"/>
                <a:gd name="connsiteY2810" fmla="*/ 705422 h 4476587"/>
                <a:gd name="connsiteX2811" fmla="*/ 1131451 w 5185727"/>
                <a:gd name="connsiteY2811" fmla="*/ 705092 h 4476587"/>
                <a:gd name="connsiteX2812" fmla="*/ 2068917 w 5185727"/>
                <a:gd name="connsiteY2812" fmla="*/ 704903 h 4476587"/>
                <a:gd name="connsiteX2813" fmla="*/ 2096494 w 5185727"/>
                <a:gd name="connsiteY2813" fmla="*/ 713214 h 4476587"/>
                <a:gd name="connsiteX2814" fmla="*/ 2211712 w 5185727"/>
                <a:gd name="connsiteY2814" fmla="*/ 747259 h 4476587"/>
                <a:gd name="connsiteX2815" fmla="*/ 2796443 w 5185727"/>
                <a:gd name="connsiteY2815" fmla="*/ 746126 h 4476587"/>
                <a:gd name="connsiteX2816" fmla="*/ 2818732 w 5185727"/>
                <a:gd name="connsiteY2816" fmla="*/ 757176 h 4476587"/>
                <a:gd name="connsiteX2817" fmla="*/ 2880118 w 5185727"/>
                <a:gd name="connsiteY2817" fmla="*/ 837970 h 4476587"/>
                <a:gd name="connsiteX2818" fmla="*/ 2880071 w 5185727"/>
                <a:gd name="connsiteY2818" fmla="*/ 838064 h 4476587"/>
                <a:gd name="connsiteX2819" fmla="*/ 2879411 w 5185727"/>
                <a:gd name="connsiteY2819" fmla="*/ 1088805 h 4476587"/>
                <a:gd name="connsiteX2820" fmla="*/ 2876389 w 5185727"/>
                <a:gd name="connsiteY2820" fmla="*/ 1108779 h 4476587"/>
                <a:gd name="connsiteX2821" fmla="*/ 2848339 w 5185727"/>
                <a:gd name="connsiteY2821" fmla="*/ 1109630 h 4476587"/>
                <a:gd name="connsiteX2822" fmla="*/ 2843900 w 5185727"/>
                <a:gd name="connsiteY2822" fmla="*/ 1097258 h 4476587"/>
                <a:gd name="connsiteX2823" fmla="*/ 2843806 w 5185727"/>
                <a:gd name="connsiteY2823" fmla="*/ 931797 h 4476587"/>
                <a:gd name="connsiteX2824" fmla="*/ 2843759 w 5185727"/>
                <a:gd name="connsiteY2824" fmla="*/ 865358 h 4476587"/>
                <a:gd name="connsiteX2825" fmla="*/ 2841587 w 5185727"/>
                <a:gd name="connsiteY2825" fmla="*/ 852420 h 4476587"/>
                <a:gd name="connsiteX2826" fmla="*/ 2848151 w 5185727"/>
                <a:gd name="connsiteY2826" fmla="*/ 871024 h 4476587"/>
                <a:gd name="connsiteX2827" fmla="*/ 2848339 w 5185727"/>
                <a:gd name="connsiteY2827" fmla="*/ 1015991 h 4476587"/>
                <a:gd name="connsiteX2828" fmla="*/ 2848339 w 5185727"/>
                <a:gd name="connsiteY2828" fmla="*/ 1078322 h 4476587"/>
                <a:gd name="connsiteX2829" fmla="*/ 2861986 w 5185727"/>
                <a:gd name="connsiteY2829" fmla="*/ 1105663 h 4476587"/>
                <a:gd name="connsiteX2830" fmla="*/ 2862009 w 5185727"/>
                <a:gd name="connsiteY2830" fmla="*/ 1105654 h 4476587"/>
                <a:gd name="connsiteX2831" fmla="*/ 2850517 w 5185727"/>
                <a:gd name="connsiteY2831" fmla="*/ 1101555 h 4476587"/>
                <a:gd name="connsiteX2832" fmla="*/ 2848387 w 5185727"/>
                <a:gd name="connsiteY2832" fmla="*/ 1078322 h 4476587"/>
                <a:gd name="connsiteX2833" fmla="*/ 2848387 w 5185727"/>
                <a:gd name="connsiteY2833" fmla="*/ 1015991 h 4476587"/>
                <a:gd name="connsiteX2834" fmla="*/ 2848197 w 5185727"/>
                <a:gd name="connsiteY2834" fmla="*/ 871024 h 4476587"/>
                <a:gd name="connsiteX2835" fmla="*/ 2841681 w 5185727"/>
                <a:gd name="connsiteY2835" fmla="*/ 852467 h 4476587"/>
                <a:gd name="connsiteX2836" fmla="*/ 2798238 w 5185727"/>
                <a:gd name="connsiteY2836" fmla="*/ 795378 h 4476587"/>
                <a:gd name="connsiteX2837" fmla="*/ 2776800 w 5185727"/>
                <a:gd name="connsiteY2837" fmla="*/ 784989 h 4476587"/>
                <a:gd name="connsiteX2838" fmla="*/ 2150042 w 5185727"/>
                <a:gd name="connsiteY2838" fmla="*/ 785319 h 4476587"/>
                <a:gd name="connsiteX2839" fmla="*/ 2126101 w 5185727"/>
                <a:gd name="connsiteY2839" fmla="*/ 778425 h 4476587"/>
                <a:gd name="connsiteX2840" fmla="*/ 2007200 w 5185727"/>
                <a:gd name="connsiteY2840" fmla="*/ 743152 h 4476587"/>
                <a:gd name="connsiteX2841" fmla="*/ 1084656 w 5185727"/>
                <a:gd name="connsiteY2841" fmla="*/ 743954 h 4476587"/>
                <a:gd name="connsiteX2842" fmla="*/ 1056985 w 5185727"/>
                <a:gd name="connsiteY2842" fmla="*/ 755240 h 4476587"/>
                <a:gd name="connsiteX2843" fmla="*/ 991254 w 5185727"/>
                <a:gd name="connsiteY2843" fmla="*/ 754626 h 4476587"/>
                <a:gd name="connsiteX2844" fmla="*/ 995928 w 5185727"/>
                <a:gd name="connsiteY2844" fmla="*/ 689462 h 4476587"/>
                <a:gd name="connsiteX2845" fmla="*/ 1030954 w 5185727"/>
                <a:gd name="connsiteY2845" fmla="*/ 679351 h 4476587"/>
                <a:gd name="connsiteX2846" fmla="*/ 3039770 w 5185727"/>
                <a:gd name="connsiteY2846" fmla="*/ 676098 h 4476587"/>
                <a:gd name="connsiteX2847" fmla="*/ 3046003 w 5185727"/>
                <a:gd name="connsiteY2847" fmla="*/ 686675 h 4476587"/>
                <a:gd name="connsiteX2848" fmla="*/ 3046428 w 5185727"/>
                <a:gd name="connsiteY2848" fmla="*/ 704241 h 4476587"/>
                <a:gd name="connsiteX2849" fmla="*/ 3046428 w 5185727"/>
                <a:gd name="connsiteY2849" fmla="*/ 1076244 h 4476587"/>
                <a:gd name="connsiteX2850" fmla="*/ 3046428 w 5185727"/>
                <a:gd name="connsiteY2850" fmla="*/ 1089749 h 4476587"/>
                <a:gd name="connsiteX2851" fmla="*/ 3062011 w 5185727"/>
                <a:gd name="connsiteY2851" fmla="*/ 1105946 h 4476587"/>
                <a:gd name="connsiteX2852" fmla="*/ 3079955 w 5185727"/>
                <a:gd name="connsiteY2852" fmla="*/ 1110196 h 4476587"/>
                <a:gd name="connsiteX2853" fmla="*/ 3041942 w 5185727"/>
                <a:gd name="connsiteY2853" fmla="*/ 1072561 h 4476587"/>
                <a:gd name="connsiteX2854" fmla="*/ 3041848 w 5185727"/>
                <a:gd name="connsiteY2854" fmla="*/ 691728 h 4476587"/>
                <a:gd name="connsiteX2855" fmla="*/ 3039770 w 5185727"/>
                <a:gd name="connsiteY2855" fmla="*/ 676098 h 4476587"/>
                <a:gd name="connsiteX2856" fmla="*/ 1196283 w 5185727"/>
                <a:gd name="connsiteY2856" fmla="*/ 607629 h 4476587"/>
                <a:gd name="connsiteX2857" fmla="*/ 1188963 w 5185727"/>
                <a:gd name="connsiteY2857" fmla="*/ 613768 h 4476587"/>
                <a:gd name="connsiteX2858" fmla="*/ 1195290 w 5185727"/>
                <a:gd name="connsiteY2858" fmla="*/ 621087 h 4476587"/>
                <a:gd name="connsiteX2859" fmla="*/ 1202279 w 5185727"/>
                <a:gd name="connsiteY2859" fmla="*/ 616318 h 4476587"/>
                <a:gd name="connsiteX2860" fmla="*/ 1196283 w 5185727"/>
                <a:gd name="connsiteY2860" fmla="*/ 607629 h 4476587"/>
                <a:gd name="connsiteX2861" fmla="*/ 1194942 w 5185727"/>
                <a:gd name="connsiteY2861" fmla="*/ 568796 h 4476587"/>
                <a:gd name="connsiteX2862" fmla="*/ 1227259 w 5185727"/>
                <a:gd name="connsiteY2862" fmla="*/ 582272 h 4476587"/>
                <a:gd name="connsiteX2863" fmla="*/ 1252758 w 5185727"/>
                <a:gd name="connsiteY2863" fmla="*/ 592944 h 4476587"/>
                <a:gd name="connsiteX2864" fmla="*/ 2099186 w 5185727"/>
                <a:gd name="connsiteY2864" fmla="*/ 592614 h 4476587"/>
                <a:gd name="connsiteX2865" fmla="*/ 2124354 w 5185727"/>
                <a:gd name="connsiteY2865" fmla="*/ 600027 h 4476587"/>
                <a:gd name="connsiteX2866" fmla="*/ 2185882 w 5185727"/>
                <a:gd name="connsiteY2866" fmla="*/ 638558 h 4476587"/>
                <a:gd name="connsiteX2867" fmla="*/ 2258649 w 5185727"/>
                <a:gd name="connsiteY2867" fmla="*/ 640353 h 4476587"/>
                <a:gd name="connsiteX2868" fmla="*/ 2882621 w 5185727"/>
                <a:gd name="connsiteY2868" fmla="*/ 640117 h 4476587"/>
                <a:gd name="connsiteX2869" fmla="*/ 2903681 w 5185727"/>
                <a:gd name="connsiteY2869" fmla="*/ 650883 h 4476587"/>
                <a:gd name="connsiteX2870" fmla="*/ 2965115 w 5185727"/>
                <a:gd name="connsiteY2870" fmla="*/ 735078 h 4476587"/>
                <a:gd name="connsiteX2871" fmla="*/ 2971726 w 5185727"/>
                <a:gd name="connsiteY2871" fmla="*/ 754863 h 4476587"/>
                <a:gd name="connsiteX2872" fmla="*/ 2971537 w 5185727"/>
                <a:gd name="connsiteY2872" fmla="*/ 1110150 h 4476587"/>
                <a:gd name="connsiteX2873" fmla="*/ 2971538 w 5185727"/>
                <a:gd name="connsiteY2873" fmla="*/ 1110150 h 4476587"/>
                <a:gd name="connsiteX2874" fmla="*/ 2971537 w 5185727"/>
                <a:gd name="connsiteY2874" fmla="*/ 1110150 h 4476587"/>
                <a:gd name="connsiteX2875" fmla="*/ 2971537 w 5185727"/>
                <a:gd name="connsiteY2875" fmla="*/ 1110197 h 4476587"/>
                <a:gd name="connsiteX2876" fmla="*/ 2971446 w 5185727"/>
                <a:gd name="connsiteY2876" fmla="*/ 1110157 h 4476587"/>
                <a:gd name="connsiteX2877" fmla="*/ 2952325 w 5185727"/>
                <a:gd name="connsiteY2877" fmla="*/ 1111590 h 4476587"/>
                <a:gd name="connsiteX2878" fmla="*/ 2936263 w 5185727"/>
                <a:gd name="connsiteY2878" fmla="*/ 1107789 h 4476587"/>
                <a:gd name="connsiteX2879" fmla="*/ 2933714 w 5185727"/>
                <a:gd name="connsiteY2879" fmla="*/ 1072610 h 4476587"/>
                <a:gd name="connsiteX2880" fmla="*/ 2933525 w 5185727"/>
                <a:gd name="connsiteY2880" fmla="*/ 771767 h 4476587"/>
                <a:gd name="connsiteX2881" fmla="*/ 2931594 w 5185727"/>
                <a:gd name="connsiteY2881" fmla="*/ 757402 h 4476587"/>
                <a:gd name="connsiteX2882" fmla="*/ 2879409 w 5185727"/>
                <a:gd name="connsiteY2882" fmla="*/ 685024 h 4476587"/>
                <a:gd name="connsiteX2883" fmla="*/ 2862836 w 5185727"/>
                <a:gd name="connsiteY2883" fmla="*/ 679215 h 4476587"/>
                <a:gd name="connsiteX2884" fmla="*/ 2523745 w 5185727"/>
                <a:gd name="connsiteY2884" fmla="*/ 679215 h 4476587"/>
                <a:gd name="connsiteX2885" fmla="*/ 2185977 w 5185727"/>
                <a:gd name="connsiteY2885" fmla="*/ 679357 h 4476587"/>
                <a:gd name="connsiteX2886" fmla="*/ 2160808 w 5185727"/>
                <a:gd name="connsiteY2886" fmla="*/ 672132 h 4476587"/>
                <a:gd name="connsiteX2887" fmla="*/ 2101783 w 5185727"/>
                <a:gd name="connsiteY2887" fmla="*/ 634545 h 4476587"/>
                <a:gd name="connsiteX2888" fmla="*/ 2030338 w 5185727"/>
                <a:gd name="connsiteY2888" fmla="*/ 632703 h 4476587"/>
                <a:gd name="connsiteX2889" fmla="*/ 1251719 w 5185727"/>
                <a:gd name="connsiteY2889" fmla="*/ 632514 h 4476587"/>
                <a:gd name="connsiteX2890" fmla="*/ 1230564 w 5185727"/>
                <a:gd name="connsiteY2890" fmla="*/ 642572 h 4476587"/>
                <a:gd name="connsiteX2891" fmla="*/ 1165686 w 5185727"/>
                <a:gd name="connsiteY2891" fmla="*/ 648144 h 4476587"/>
                <a:gd name="connsiteX2892" fmla="*/ 1162239 w 5185727"/>
                <a:gd name="connsiteY2892" fmla="*/ 583830 h 4476587"/>
                <a:gd name="connsiteX2893" fmla="*/ 1194942 w 5185727"/>
                <a:gd name="connsiteY2893" fmla="*/ 568796 h 4476587"/>
                <a:gd name="connsiteX2894" fmla="*/ 3520712 w 5185727"/>
                <a:gd name="connsiteY2894" fmla="*/ 535102 h 4476587"/>
                <a:gd name="connsiteX2895" fmla="*/ 3514290 w 5185727"/>
                <a:gd name="connsiteY2895" fmla="*/ 541997 h 4476587"/>
                <a:gd name="connsiteX2896" fmla="*/ 3521231 w 5185727"/>
                <a:gd name="connsiteY2896" fmla="*/ 548418 h 4476587"/>
                <a:gd name="connsiteX2897" fmla="*/ 3527747 w 5185727"/>
                <a:gd name="connsiteY2897" fmla="*/ 541430 h 4476587"/>
                <a:gd name="connsiteX2898" fmla="*/ 3520712 w 5185727"/>
                <a:gd name="connsiteY2898" fmla="*/ 535102 h 4476587"/>
                <a:gd name="connsiteX2899" fmla="*/ 1309234 w 5185727"/>
                <a:gd name="connsiteY2899" fmla="*/ 497085 h 4476587"/>
                <a:gd name="connsiteX2900" fmla="*/ 1302812 w 5185727"/>
                <a:gd name="connsiteY2900" fmla="*/ 504027 h 4476587"/>
                <a:gd name="connsiteX2901" fmla="*/ 1309943 w 5185727"/>
                <a:gd name="connsiteY2901" fmla="*/ 510496 h 4476587"/>
                <a:gd name="connsiteX2902" fmla="*/ 1316223 w 5185727"/>
                <a:gd name="connsiteY2902" fmla="*/ 503460 h 4476587"/>
                <a:gd name="connsiteX2903" fmla="*/ 1309234 w 5185727"/>
                <a:gd name="connsiteY2903" fmla="*/ 497085 h 4476587"/>
                <a:gd name="connsiteX2904" fmla="*/ 1312622 w 5185727"/>
                <a:gd name="connsiteY2904" fmla="*/ 458465 h 4476587"/>
                <a:gd name="connsiteX2905" fmla="*/ 1344036 w 5185727"/>
                <a:gd name="connsiteY2905" fmla="*/ 474987 h 4476587"/>
                <a:gd name="connsiteX2906" fmla="*/ 1363066 w 5185727"/>
                <a:gd name="connsiteY2906" fmla="*/ 483769 h 4476587"/>
                <a:gd name="connsiteX2907" fmla="*/ 2121380 w 5185727"/>
                <a:gd name="connsiteY2907" fmla="*/ 483392 h 4476587"/>
                <a:gd name="connsiteX2908" fmla="*/ 2148390 w 5185727"/>
                <a:gd name="connsiteY2908" fmla="*/ 492694 h 4476587"/>
                <a:gd name="connsiteX2909" fmla="*/ 2159156 w 5185727"/>
                <a:gd name="connsiteY2909" fmla="*/ 500910 h 4476587"/>
                <a:gd name="connsiteX2910" fmla="*/ 2211570 w 5185727"/>
                <a:gd name="connsiteY2910" fmla="*/ 538451 h 4476587"/>
                <a:gd name="connsiteX2911" fmla="*/ 2278907 w 5185727"/>
                <a:gd name="connsiteY2911" fmla="*/ 540339 h 4476587"/>
                <a:gd name="connsiteX2912" fmla="*/ 2987026 w 5185727"/>
                <a:gd name="connsiteY2912" fmla="*/ 540103 h 4476587"/>
                <a:gd name="connsiteX2913" fmla="*/ 3007425 w 5185727"/>
                <a:gd name="connsiteY2913" fmla="*/ 551105 h 4476587"/>
                <a:gd name="connsiteX2914" fmla="*/ 3073865 w 5185727"/>
                <a:gd name="connsiteY2914" fmla="*/ 654708 h 4476587"/>
                <a:gd name="connsiteX2915" fmla="*/ 3080192 w 5185727"/>
                <a:gd name="connsiteY2915" fmla="*/ 676098 h 4476587"/>
                <a:gd name="connsiteX2916" fmla="*/ 3080003 w 5185727"/>
                <a:gd name="connsiteY2916" fmla="*/ 1110149 h 4476587"/>
                <a:gd name="connsiteX2917" fmla="*/ 3062060 w 5185727"/>
                <a:gd name="connsiteY2917" fmla="*/ 1105899 h 4476587"/>
                <a:gd name="connsiteX2918" fmla="*/ 3046477 w 5185727"/>
                <a:gd name="connsiteY2918" fmla="*/ 1089703 h 4476587"/>
                <a:gd name="connsiteX2919" fmla="*/ 3046477 w 5185727"/>
                <a:gd name="connsiteY2919" fmla="*/ 1076198 h 4476587"/>
                <a:gd name="connsiteX2920" fmla="*/ 3046477 w 5185727"/>
                <a:gd name="connsiteY2920" fmla="*/ 704195 h 4476587"/>
                <a:gd name="connsiteX2921" fmla="*/ 3046052 w 5185727"/>
                <a:gd name="connsiteY2921" fmla="*/ 686628 h 4476587"/>
                <a:gd name="connsiteX2922" fmla="*/ 3039771 w 5185727"/>
                <a:gd name="connsiteY2922" fmla="*/ 676051 h 4476587"/>
                <a:gd name="connsiteX2923" fmla="*/ 2983249 w 5185727"/>
                <a:gd name="connsiteY2923" fmla="*/ 587040 h 4476587"/>
                <a:gd name="connsiteX2924" fmla="*/ 2971160 w 5185727"/>
                <a:gd name="connsiteY2924" fmla="*/ 580525 h 4476587"/>
                <a:gd name="connsiteX2925" fmla="*/ 2961669 w 5185727"/>
                <a:gd name="connsiteY2925" fmla="*/ 580571 h 4476587"/>
                <a:gd name="connsiteX2926" fmla="*/ 2212846 w 5185727"/>
                <a:gd name="connsiteY2926" fmla="*/ 580761 h 4476587"/>
                <a:gd name="connsiteX2927" fmla="*/ 2186969 w 5185727"/>
                <a:gd name="connsiteY2927" fmla="*/ 571883 h 4476587"/>
                <a:gd name="connsiteX2928" fmla="*/ 2149429 w 5185727"/>
                <a:gd name="connsiteY2928" fmla="*/ 542983 h 4476587"/>
                <a:gd name="connsiteX2929" fmla="*/ 2090403 w 5185727"/>
                <a:gd name="connsiteY2929" fmla="*/ 523482 h 4476587"/>
                <a:gd name="connsiteX2930" fmla="*/ 1363254 w 5185727"/>
                <a:gd name="connsiteY2930" fmla="*/ 523765 h 4476587"/>
                <a:gd name="connsiteX2931" fmla="*/ 1344130 w 5185727"/>
                <a:gd name="connsiteY2931" fmla="*/ 532360 h 4476587"/>
                <a:gd name="connsiteX2932" fmla="*/ 1279296 w 5185727"/>
                <a:gd name="connsiteY2932" fmla="*/ 537364 h 4476587"/>
                <a:gd name="connsiteX2933" fmla="*/ 1279154 w 5185727"/>
                <a:gd name="connsiteY2933" fmla="*/ 470311 h 4476587"/>
                <a:gd name="connsiteX2934" fmla="*/ 1312622 w 5185727"/>
                <a:gd name="connsiteY2934" fmla="*/ 458465 h 4476587"/>
                <a:gd name="connsiteX2935" fmla="*/ 4455382 w 5185727"/>
                <a:gd name="connsiteY2935" fmla="*/ 450778 h 4476587"/>
                <a:gd name="connsiteX2936" fmla="*/ 4468427 w 5185727"/>
                <a:gd name="connsiteY2936" fmla="*/ 452607 h 4476587"/>
                <a:gd name="connsiteX2937" fmla="*/ 4478343 w 5185727"/>
                <a:gd name="connsiteY2937" fmla="*/ 475746 h 4476587"/>
                <a:gd name="connsiteX2938" fmla="*/ 4481507 w 5185727"/>
                <a:gd name="connsiteY2938" fmla="*/ 500678 h 4476587"/>
                <a:gd name="connsiteX2939" fmla="*/ 4479902 w 5185727"/>
                <a:gd name="connsiteY2939" fmla="*/ 542138 h 4476587"/>
                <a:gd name="connsiteX2940" fmla="*/ 4463611 w 5185727"/>
                <a:gd name="connsiteY2940" fmla="*/ 558618 h 4476587"/>
                <a:gd name="connsiteX2941" fmla="*/ 4204559 w 5185727"/>
                <a:gd name="connsiteY2941" fmla="*/ 559468 h 4476587"/>
                <a:gd name="connsiteX2942" fmla="*/ 4191006 w 5185727"/>
                <a:gd name="connsiteY2942" fmla="*/ 559420 h 4476587"/>
                <a:gd name="connsiteX2943" fmla="*/ 4173630 w 5185727"/>
                <a:gd name="connsiteY2943" fmla="*/ 570707 h 4476587"/>
                <a:gd name="connsiteX2944" fmla="*/ 4146902 w 5185727"/>
                <a:gd name="connsiteY2944" fmla="*/ 599087 h 4476587"/>
                <a:gd name="connsiteX2945" fmla="*/ 4176604 w 5185727"/>
                <a:gd name="connsiteY2945" fmla="*/ 634213 h 4476587"/>
                <a:gd name="connsiteX2946" fmla="*/ 4189165 w 5185727"/>
                <a:gd name="connsiteY2946" fmla="*/ 638416 h 4476587"/>
                <a:gd name="connsiteX2947" fmla="*/ 4425173 w 5185727"/>
                <a:gd name="connsiteY2947" fmla="*/ 637755 h 4476587"/>
                <a:gd name="connsiteX2948" fmla="*/ 4440142 w 5185727"/>
                <a:gd name="connsiteY2948" fmla="*/ 652158 h 4476587"/>
                <a:gd name="connsiteX2949" fmla="*/ 4448452 w 5185727"/>
                <a:gd name="connsiteY2949" fmla="*/ 1205346 h 4476587"/>
                <a:gd name="connsiteX2950" fmla="*/ 4451522 w 5185727"/>
                <a:gd name="connsiteY2950" fmla="*/ 1391064 h 4476587"/>
                <a:gd name="connsiteX2951" fmla="*/ 4463469 w 5185727"/>
                <a:gd name="connsiteY2951" fmla="*/ 1409150 h 4476587"/>
                <a:gd name="connsiteX2952" fmla="*/ 4649754 w 5185727"/>
                <a:gd name="connsiteY2952" fmla="*/ 1495138 h 4476587"/>
                <a:gd name="connsiteX2953" fmla="*/ 4670153 w 5185727"/>
                <a:gd name="connsiteY2953" fmla="*/ 1494194 h 4476587"/>
                <a:gd name="connsiteX2954" fmla="*/ 4733759 w 5185727"/>
                <a:gd name="connsiteY2954" fmla="*/ 1511523 h 4476587"/>
                <a:gd name="connsiteX2955" fmla="*/ 4711613 w 5185727"/>
                <a:gd name="connsiteY2955" fmla="*/ 1574091 h 4476587"/>
                <a:gd name="connsiteX2956" fmla="*/ 4651170 w 5185727"/>
                <a:gd name="connsiteY2956" fmla="*/ 1547175 h 4476587"/>
                <a:gd name="connsiteX2957" fmla="*/ 4637193 w 5185727"/>
                <a:gd name="connsiteY2957" fmla="*/ 1532632 h 4476587"/>
                <a:gd name="connsiteX2958" fmla="*/ 4423851 w 5185727"/>
                <a:gd name="connsiteY2958" fmla="*/ 1434365 h 4476587"/>
                <a:gd name="connsiteX2959" fmla="*/ 4412092 w 5185727"/>
                <a:gd name="connsiteY2959" fmla="*/ 1416469 h 4476587"/>
                <a:gd name="connsiteX2960" fmla="*/ 4403405 w 5185727"/>
                <a:gd name="connsiteY2960" fmla="*/ 803641 h 4476587"/>
                <a:gd name="connsiteX2961" fmla="*/ 4401563 w 5185727"/>
                <a:gd name="connsiteY2961" fmla="*/ 689745 h 4476587"/>
                <a:gd name="connsiteX2962" fmla="*/ 4389758 w 5185727"/>
                <a:gd name="connsiteY2962" fmla="*/ 677468 h 4476587"/>
                <a:gd name="connsiteX2963" fmla="*/ 4190393 w 5185727"/>
                <a:gd name="connsiteY2963" fmla="*/ 678601 h 4476587"/>
                <a:gd name="connsiteX2964" fmla="*/ 4174857 w 5185727"/>
                <a:gd name="connsiteY2964" fmla="*/ 688754 h 4476587"/>
                <a:gd name="connsiteX2965" fmla="*/ 4141614 w 5185727"/>
                <a:gd name="connsiteY2965" fmla="*/ 720580 h 4476587"/>
                <a:gd name="connsiteX2966" fmla="*/ 4171552 w 5185727"/>
                <a:gd name="connsiteY2966" fmla="*/ 754531 h 4476587"/>
                <a:gd name="connsiteX2967" fmla="*/ 4183687 w 5185727"/>
                <a:gd name="connsiteY2967" fmla="*/ 761993 h 4476587"/>
                <a:gd name="connsiteX2968" fmla="*/ 4296261 w 5185727"/>
                <a:gd name="connsiteY2968" fmla="*/ 763268 h 4476587"/>
                <a:gd name="connsiteX2969" fmla="*/ 4309388 w 5185727"/>
                <a:gd name="connsiteY2969" fmla="*/ 775970 h 4476587"/>
                <a:gd name="connsiteX2970" fmla="*/ 4312269 w 5185727"/>
                <a:gd name="connsiteY2970" fmla="*/ 1310270 h 4476587"/>
                <a:gd name="connsiteX2971" fmla="*/ 4296402 w 5185727"/>
                <a:gd name="connsiteY2971" fmla="*/ 1325570 h 4476587"/>
                <a:gd name="connsiteX2972" fmla="*/ 4255746 w 5185727"/>
                <a:gd name="connsiteY2972" fmla="*/ 1325144 h 4476587"/>
                <a:gd name="connsiteX2973" fmla="*/ 4250837 w 5185727"/>
                <a:gd name="connsiteY2973" fmla="*/ 1325118 h 4476587"/>
                <a:gd name="connsiteX2974" fmla="*/ 4090164 w 5185727"/>
                <a:gd name="connsiteY2974" fmla="*/ 1325757 h 4476587"/>
                <a:gd name="connsiteX2975" fmla="*/ 4089624 w 5185727"/>
                <a:gd name="connsiteY2975" fmla="*/ 1325805 h 4476587"/>
                <a:gd name="connsiteX2976" fmla="*/ 4078997 w 5185727"/>
                <a:gd name="connsiteY2976" fmla="*/ 1325852 h 4476587"/>
                <a:gd name="connsiteX2977" fmla="*/ 4079000 w 5185727"/>
                <a:gd name="connsiteY2977" fmla="*/ 1325853 h 4476587"/>
                <a:gd name="connsiteX2978" fmla="*/ 4074466 w 5185727"/>
                <a:gd name="connsiteY2978" fmla="*/ 1325900 h 4476587"/>
                <a:gd name="connsiteX2979" fmla="*/ 4064361 w 5185727"/>
                <a:gd name="connsiteY2979" fmla="*/ 1317495 h 4476587"/>
                <a:gd name="connsiteX2980" fmla="*/ 4066439 w 5185727"/>
                <a:gd name="connsiteY2980" fmla="*/ 1286896 h 4476587"/>
                <a:gd name="connsiteX2981" fmla="*/ 4068675 w 5185727"/>
                <a:gd name="connsiteY2981" fmla="*/ 1285152 h 4476587"/>
                <a:gd name="connsiteX2982" fmla="*/ 4068753 w 5185727"/>
                <a:gd name="connsiteY2982" fmla="*/ 1285054 h 4476587"/>
                <a:gd name="connsiteX2983" fmla="*/ 4068859 w 5185727"/>
                <a:gd name="connsiteY2983" fmla="*/ 1285040 h 4476587"/>
                <a:gd name="connsiteX2984" fmla="*/ 4071775 w 5185727"/>
                <a:gd name="connsiteY2984" fmla="*/ 1270935 h 4476587"/>
                <a:gd name="connsiteX2985" fmla="*/ 4071775 w 5185727"/>
                <a:gd name="connsiteY2985" fmla="*/ 1234292 h 4476587"/>
                <a:gd name="connsiteX2986" fmla="*/ 4053501 w 5185727"/>
                <a:gd name="connsiteY2986" fmla="*/ 1172574 h 4476587"/>
                <a:gd name="connsiteX2987" fmla="*/ 3930444 w 5185727"/>
                <a:gd name="connsiteY2987" fmla="*/ 1106277 h 4476587"/>
                <a:gd name="connsiteX2988" fmla="*/ 3764936 w 5185727"/>
                <a:gd name="connsiteY2988" fmla="*/ 1106230 h 4476587"/>
                <a:gd name="connsiteX2989" fmla="*/ 3748976 w 5185727"/>
                <a:gd name="connsiteY2989" fmla="*/ 1109441 h 4476587"/>
                <a:gd name="connsiteX2990" fmla="*/ 3751809 w 5185727"/>
                <a:gd name="connsiteY2990" fmla="*/ 1080306 h 4476587"/>
                <a:gd name="connsiteX2991" fmla="*/ 3751951 w 5185727"/>
                <a:gd name="connsiteY2991" fmla="*/ 823993 h 4476587"/>
                <a:gd name="connsiteX2992" fmla="*/ 3754526 w 5185727"/>
                <a:gd name="connsiteY2992" fmla="*/ 808100 h 4476587"/>
                <a:gd name="connsiteX2993" fmla="*/ 3754482 w 5185727"/>
                <a:gd name="connsiteY2993" fmla="*/ 808109 h 4476587"/>
                <a:gd name="connsiteX2994" fmla="*/ 3751903 w 5185727"/>
                <a:gd name="connsiteY2994" fmla="*/ 823993 h 4476587"/>
                <a:gd name="connsiteX2995" fmla="*/ 3751762 w 5185727"/>
                <a:gd name="connsiteY2995" fmla="*/ 1080306 h 4476587"/>
                <a:gd name="connsiteX2996" fmla="*/ 3748928 w 5185727"/>
                <a:gd name="connsiteY2996" fmla="*/ 1109441 h 4476587"/>
                <a:gd name="connsiteX2997" fmla="*/ 3747984 w 5185727"/>
                <a:gd name="connsiteY2997" fmla="*/ 1110007 h 4476587"/>
                <a:gd name="connsiteX2998" fmla="*/ 3709263 w 5185727"/>
                <a:gd name="connsiteY2998" fmla="*/ 1110102 h 4476587"/>
                <a:gd name="connsiteX2999" fmla="*/ 3706571 w 5185727"/>
                <a:gd name="connsiteY2999" fmla="*/ 776489 h 4476587"/>
                <a:gd name="connsiteX3000" fmla="*/ 3720454 w 5185727"/>
                <a:gd name="connsiteY3000" fmla="*/ 762417 h 4476587"/>
                <a:gd name="connsiteX3001" fmla="*/ 3892715 w 5185727"/>
                <a:gd name="connsiteY3001" fmla="*/ 762275 h 4476587"/>
                <a:gd name="connsiteX3002" fmla="*/ 3909289 w 5185727"/>
                <a:gd name="connsiteY3002" fmla="*/ 751462 h 4476587"/>
                <a:gd name="connsiteX3003" fmla="*/ 3943052 w 5185727"/>
                <a:gd name="connsiteY3003" fmla="*/ 719919 h 4476587"/>
                <a:gd name="connsiteX3004" fmla="*/ 3911320 w 5185727"/>
                <a:gd name="connsiteY3004" fmla="*/ 682898 h 4476587"/>
                <a:gd name="connsiteX3005" fmla="*/ 3902206 w 5185727"/>
                <a:gd name="connsiteY3005" fmla="*/ 679310 h 4476587"/>
                <a:gd name="connsiteX3006" fmla="*/ 3658076 w 5185727"/>
                <a:gd name="connsiteY3006" fmla="*/ 679404 h 4476587"/>
                <a:gd name="connsiteX3007" fmla="*/ 3648679 w 5185727"/>
                <a:gd name="connsiteY3007" fmla="*/ 689603 h 4476587"/>
                <a:gd name="connsiteX3008" fmla="*/ 3649623 w 5185727"/>
                <a:gd name="connsiteY3008" fmla="*/ 901151 h 4476587"/>
                <a:gd name="connsiteX3009" fmla="*/ 3658596 w 5185727"/>
                <a:gd name="connsiteY3009" fmla="*/ 917301 h 4476587"/>
                <a:gd name="connsiteX3010" fmla="*/ 3674367 w 5185727"/>
                <a:gd name="connsiteY3010" fmla="*/ 967779 h 4476587"/>
                <a:gd name="connsiteX3011" fmla="*/ 3631302 w 5185727"/>
                <a:gd name="connsiteY3011" fmla="*/ 998850 h 4476587"/>
                <a:gd name="connsiteX3012" fmla="*/ 3589040 w 5185727"/>
                <a:gd name="connsiteY3012" fmla="*/ 968488 h 4476587"/>
                <a:gd name="connsiteX3013" fmla="*/ 3602119 w 5185727"/>
                <a:gd name="connsiteY3013" fmla="*/ 919426 h 4476587"/>
                <a:gd name="connsiteX3014" fmla="*/ 3610195 w 5185727"/>
                <a:gd name="connsiteY3014" fmla="*/ 901057 h 4476587"/>
                <a:gd name="connsiteX3015" fmla="*/ 3608731 w 5185727"/>
                <a:gd name="connsiteY3015" fmla="*/ 654235 h 4476587"/>
                <a:gd name="connsiteX3016" fmla="*/ 3622755 w 5185727"/>
                <a:gd name="connsiteY3016" fmla="*/ 640353 h 4476587"/>
                <a:gd name="connsiteX3017" fmla="*/ 3898098 w 5185727"/>
                <a:gd name="connsiteY3017" fmla="*/ 640635 h 4476587"/>
                <a:gd name="connsiteX3018" fmla="*/ 3913633 w 5185727"/>
                <a:gd name="connsiteY3018" fmla="*/ 630483 h 4476587"/>
                <a:gd name="connsiteX3019" fmla="*/ 3941162 w 5185727"/>
                <a:gd name="connsiteY3019" fmla="*/ 600739 h 4476587"/>
                <a:gd name="connsiteX3020" fmla="*/ 3911555 w 5185727"/>
                <a:gd name="connsiteY3020" fmla="*/ 566551 h 4476587"/>
                <a:gd name="connsiteX3021" fmla="*/ 3899373 w 5185727"/>
                <a:gd name="connsiteY3021" fmla="*/ 561357 h 4476587"/>
                <a:gd name="connsiteX3022" fmla="*/ 3671487 w 5185727"/>
                <a:gd name="connsiteY3022" fmla="*/ 561782 h 4476587"/>
                <a:gd name="connsiteX3023" fmla="*/ 3571096 w 5185727"/>
                <a:gd name="connsiteY3023" fmla="*/ 561876 h 4476587"/>
                <a:gd name="connsiteX3024" fmla="*/ 3556741 w 5185727"/>
                <a:gd name="connsiteY3024" fmla="*/ 568912 h 4476587"/>
                <a:gd name="connsiteX3025" fmla="*/ 3490019 w 5185727"/>
                <a:gd name="connsiteY3025" fmla="*/ 574815 h 4476587"/>
                <a:gd name="connsiteX3026" fmla="*/ 3491010 w 5185727"/>
                <a:gd name="connsiteY3026" fmla="*/ 507762 h 4476587"/>
                <a:gd name="connsiteX3027" fmla="*/ 3556693 w 5185727"/>
                <a:gd name="connsiteY3027" fmla="*/ 514608 h 4476587"/>
                <a:gd name="connsiteX3028" fmla="*/ 3572323 w 5185727"/>
                <a:gd name="connsiteY3028" fmla="*/ 521880 h 4476587"/>
                <a:gd name="connsiteX3029" fmla="*/ 3899231 w 5185727"/>
                <a:gd name="connsiteY3029" fmla="*/ 521551 h 4476587"/>
                <a:gd name="connsiteX3030" fmla="*/ 3912878 w 5185727"/>
                <a:gd name="connsiteY3030" fmla="*/ 512626 h 4476587"/>
                <a:gd name="connsiteX3031" fmla="*/ 3963876 w 5185727"/>
                <a:gd name="connsiteY3031" fmla="*/ 477965 h 4476587"/>
                <a:gd name="connsiteX3032" fmla="*/ 4121214 w 5185727"/>
                <a:gd name="connsiteY3032" fmla="*/ 477492 h 4476587"/>
                <a:gd name="connsiteX3033" fmla="*/ 4175424 w 5185727"/>
                <a:gd name="connsiteY3033" fmla="*/ 513428 h 4476587"/>
                <a:gd name="connsiteX3034" fmla="*/ 4186001 w 5185727"/>
                <a:gd name="connsiteY3034" fmla="*/ 520558 h 4476587"/>
                <a:gd name="connsiteX3035" fmla="*/ 4430131 w 5185727"/>
                <a:gd name="connsiteY3035" fmla="*/ 518858 h 4476587"/>
                <a:gd name="connsiteX3036" fmla="*/ 4439622 w 5185727"/>
                <a:gd name="connsiteY3036" fmla="*/ 508658 h 4476587"/>
                <a:gd name="connsiteX3037" fmla="*/ 4443542 w 5185727"/>
                <a:gd name="connsiteY3037" fmla="*/ 456669 h 4476587"/>
                <a:gd name="connsiteX3038" fmla="*/ 4455382 w 5185727"/>
                <a:gd name="connsiteY3038" fmla="*/ 450778 h 4476587"/>
                <a:gd name="connsiteX3039" fmla="*/ 1405327 w 5185727"/>
                <a:gd name="connsiteY3039" fmla="*/ 386448 h 4476587"/>
                <a:gd name="connsiteX3040" fmla="*/ 1398197 w 5185727"/>
                <a:gd name="connsiteY3040" fmla="*/ 393153 h 4476587"/>
                <a:gd name="connsiteX3041" fmla="*/ 1404997 w 5185727"/>
                <a:gd name="connsiteY3041" fmla="*/ 399858 h 4476587"/>
                <a:gd name="connsiteX3042" fmla="*/ 1411749 w 5185727"/>
                <a:gd name="connsiteY3042" fmla="*/ 393484 h 4476587"/>
                <a:gd name="connsiteX3043" fmla="*/ 1405327 w 5185727"/>
                <a:gd name="connsiteY3043" fmla="*/ 386448 h 4476587"/>
                <a:gd name="connsiteX3044" fmla="*/ 1408096 w 5185727"/>
                <a:gd name="connsiteY3044" fmla="*/ 347975 h 4476587"/>
                <a:gd name="connsiteX3045" fmla="*/ 1439893 w 5185727"/>
                <a:gd name="connsiteY3045" fmla="*/ 364868 h 4476587"/>
                <a:gd name="connsiteX3046" fmla="*/ 1460150 w 5185727"/>
                <a:gd name="connsiteY3046" fmla="*/ 374171 h 4476587"/>
                <a:gd name="connsiteX3047" fmla="*/ 2168316 w 5185727"/>
                <a:gd name="connsiteY3047" fmla="*/ 373840 h 4476587"/>
                <a:gd name="connsiteX3048" fmla="*/ 2195327 w 5185727"/>
                <a:gd name="connsiteY3048" fmla="*/ 382859 h 4476587"/>
                <a:gd name="connsiteX3049" fmla="*/ 2258413 w 5185727"/>
                <a:gd name="connsiteY3049" fmla="*/ 434094 h 4476587"/>
                <a:gd name="connsiteX3050" fmla="*/ 2281740 w 5185727"/>
                <a:gd name="connsiteY3050" fmla="*/ 442215 h 4476587"/>
                <a:gd name="connsiteX3051" fmla="*/ 3239561 w 5185727"/>
                <a:gd name="connsiteY3051" fmla="*/ 441791 h 4476587"/>
                <a:gd name="connsiteX3052" fmla="*/ 3263030 w 5185727"/>
                <a:gd name="connsiteY3052" fmla="*/ 454729 h 4476587"/>
                <a:gd name="connsiteX3053" fmla="*/ 3343730 w 5185727"/>
                <a:gd name="connsiteY3053" fmla="*/ 585955 h 4476587"/>
                <a:gd name="connsiteX3054" fmla="*/ 3339008 w 5185727"/>
                <a:gd name="connsiteY3054" fmla="*/ 610368 h 4476587"/>
                <a:gd name="connsiteX3055" fmla="*/ 3338914 w 5185727"/>
                <a:gd name="connsiteY3055" fmla="*/ 1076151 h 4476587"/>
                <a:gd name="connsiteX3056" fmla="*/ 3338914 w 5185727"/>
                <a:gd name="connsiteY3056" fmla="*/ 1091024 h 4476587"/>
                <a:gd name="connsiteX3057" fmla="*/ 3335951 w 5185727"/>
                <a:gd name="connsiteY3057" fmla="*/ 1102332 h 4476587"/>
                <a:gd name="connsiteX3058" fmla="*/ 3335997 w 5185727"/>
                <a:gd name="connsiteY3058" fmla="*/ 1102317 h 4476587"/>
                <a:gd name="connsiteX3059" fmla="*/ 3338960 w 5185727"/>
                <a:gd name="connsiteY3059" fmla="*/ 1091026 h 4476587"/>
                <a:gd name="connsiteX3060" fmla="*/ 3338960 w 5185727"/>
                <a:gd name="connsiteY3060" fmla="*/ 1076151 h 4476587"/>
                <a:gd name="connsiteX3061" fmla="*/ 3339055 w 5185727"/>
                <a:gd name="connsiteY3061" fmla="*/ 610368 h 4476587"/>
                <a:gd name="connsiteX3062" fmla="*/ 3343777 w 5185727"/>
                <a:gd name="connsiteY3062" fmla="*/ 585955 h 4476587"/>
                <a:gd name="connsiteX3063" fmla="*/ 3343446 w 5185727"/>
                <a:gd name="connsiteY3063" fmla="*/ 867908 h 4476587"/>
                <a:gd name="connsiteX3064" fmla="*/ 3343730 w 5185727"/>
                <a:gd name="connsiteY3064" fmla="*/ 1095653 h 4476587"/>
                <a:gd name="connsiteX3065" fmla="*/ 3328431 w 5185727"/>
                <a:gd name="connsiteY3065" fmla="*/ 1110433 h 4476587"/>
                <a:gd name="connsiteX3066" fmla="*/ 3305545 w 5185727"/>
                <a:gd name="connsiteY3066" fmla="*/ 1110152 h 4476587"/>
                <a:gd name="connsiteX3067" fmla="*/ 3305339 w 5185727"/>
                <a:gd name="connsiteY3067" fmla="*/ 1110244 h 4476587"/>
                <a:gd name="connsiteX3068" fmla="*/ 3305481 w 5185727"/>
                <a:gd name="connsiteY3068" fmla="*/ 611028 h 4476587"/>
                <a:gd name="connsiteX3069" fmla="*/ 3298587 w 5185727"/>
                <a:gd name="connsiteY3069" fmla="*/ 587040 h 4476587"/>
                <a:gd name="connsiteX3070" fmla="*/ 3239372 w 5185727"/>
                <a:gd name="connsiteY3070" fmla="*/ 491702 h 4476587"/>
                <a:gd name="connsiteX3071" fmla="*/ 3218784 w 5185727"/>
                <a:gd name="connsiteY3071" fmla="*/ 480747 h 4476587"/>
                <a:gd name="connsiteX3072" fmla="*/ 2267763 w 5185727"/>
                <a:gd name="connsiteY3072" fmla="*/ 481172 h 4476587"/>
                <a:gd name="connsiteX3073" fmla="*/ 2242122 w 5185727"/>
                <a:gd name="connsiteY3073" fmla="*/ 472011 h 4476587"/>
                <a:gd name="connsiteX3074" fmla="*/ 2176863 w 5185727"/>
                <a:gd name="connsiteY3074" fmla="*/ 419124 h 4476587"/>
                <a:gd name="connsiteX3075" fmla="*/ 2159864 w 5185727"/>
                <a:gd name="connsiteY3075" fmla="*/ 412892 h 4476587"/>
                <a:gd name="connsiteX3076" fmla="*/ 1457128 w 5185727"/>
                <a:gd name="connsiteY3076" fmla="*/ 412892 h 4476587"/>
                <a:gd name="connsiteX3077" fmla="*/ 1440601 w 5185727"/>
                <a:gd name="connsiteY3077" fmla="*/ 421344 h 4476587"/>
                <a:gd name="connsiteX3078" fmla="*/ 1374682 w 5185727"/>
                <a:gd name="connsiteY3078" fmla="*/ 426774 h 4476587"/>
                <a:gd name="connsiteX3079" fmla="*/ 1374067 w 5185727"/>
                <a:gd name="connsiteY3079" fmla="*/ 360618 h 4476587"/>
                <a:gd name="connsiteX3080" fmla="*/ 1408096 w 5185727"/>
                <a:gd name="connsiteY3080" fmla="*/ 347975 h 4476587"/>
                <a:gd name="connsiteX3081" fmla="*/ 3116646 w 5185727"/>
                <a:gd name="connsiteY3081" fmla="*/ 345135 h 4476587"/>
                <a:gd name="connsiteX3082" fmla="*/ 3110224 w 5185727"/>
                <a:gd name="connsiteY3082" fmla="*/ 352029 h 4476587"/>
                <a:gd name="connsiteX3083" fmla="*/ 3117307 w 5185727"/>
                <a:gd name="connsiteY3083" fmla="*/ 358451 h 4476587"/>
                <a:gd name="connsiteX3084" fmla="*/ 3123729 w 5185727"/>
                <a:gd name="connsiteY3084" fmla="*/ 351509 h 4476587"/>
                <a:gd name="connsiteX3085" fmla="*/ 3116646 w 5185727"/>
                <a:gd name="connsiteY3085" fmla="*/ 345135 h 4476587"/>
                <a:gd name="connsiteX3086" fmla="*/ 3227709 w 5185727"/>
                <a:gd name="connsiteY3086" fmla="*/ 337060 h 4476587"/>
                <a:gd name="connsiteX3087" fmla="*/ 3221333 w 5185727"/>
                <a:gd name="connsiteY3087" fmla="*/ 344001 h 4476587"/>
                <a:gd name="connsiteX3088" fmla="*/ 3228228 w 5185727"/>
                <a:gd name="connsiteY3088" fmla="*/ 350422 h 4476587"/>
                <a:gd name="connsiteX3089" fmla="*/ 3234744 w 5185727"/>
                <a:gd name="connsiteY3089" fmla="*/ 343340 h 4476587"/>
                <a:gd name="connsiteX3090" fmla="*/ 3227709 w 5185727"/>
                <a:gd name="connsiteY3090" fmla="*/ 337060 h 4476587"/>
                <a:gd name="connsiteX3091" fmla="*/ 3218511 w 5185727"/>
                <a:gd name="connsiteY3091" fmla="*/ 299228 h 4476587"/>
                <a:gd name="connsiteX3092" fmla="*/ 3267231 w 5185727"/>
                <a:gd name="connsiteY3092" fmla="*/ 322137 h 4476587"/>
                <a:gd name="connsiteX3093" fmla="*/ 3283051 w 5185727"/>
                <a:gd name="connsiteY3093" fmla="*/ 328513 h 4476587"/>
                <a:gd name="connsiteX3094" fmla="*/ 3613972 w 5185727"/>
                <a:gd name="connsiteY3094" fmla="*/ 327852 h 4476587"/>
                <a:gd name="connsiteX3095" fmla="*/ 3628752 w 5185727"/>
                <a:gd name="connsiteY3095" fmla="*/ 342442 h 4476587"/>
                <a:gd name="connsiteX3096" fmla="*/ 3628327 w 5185727"/>
                <a:gd name="connsiteY3096" fmla="*/ 387161 h 4476587"/>
                <a:gd name="connsiteX3097" fmla="*/ 3639801 w 5185727"/>
                <a:gd name="connsiteY3097" fmla="*/ 398446 h 4476587"/>
                <a:gd name="connsiteX3098" fmla="*/ 3839167 w 5185727"/>
                <a:gd name="connsiteY3098" fmla="*/ 399485 h 4476587"/>
                <a:gd name="connsiteX3099" fmla="*/ 3963875 w 5185727"/>
                <a:gd name="connsiteY3099" fmla="*/ 401421 h 4476587"/>
                <a:gd name="connsiteX3100" fmla="*/ 3981017 w 5185727"/>
                <a:gd name="connsiteY3100" fmla="*/ 393677 h 4476587"/>
                <a:gd name="connsiteX3101" fmla="*/ 4038437 w 5185727"/>
                <a:gd name="connsiteY3101" fmla="*/ 323648 h 4476587"/>
                <a:gd name="connsiteX3102" fmla="*/ 4047551 w 5185727"/>
                <a:gd name="connsiteY3102" fmla="*/ 315621 h 4476587"/>
                <a:gd name="connsiteX3103" fmla="*/ 4080747 w 5185727"/>
                <a:gd name="connsiteY3103" fmla="*/ 328229 h 4476587"/>
                <a:gd name="connsiteX3104" fmla="*/ 4056947 w 5185727"/>
                <a:gd name="connsiteY3104" fmla="*/ 364919 h 4476587"/>
                <a:gd name="connsiteX3105" fmla="*/ 4001228 w 5185727"/>
                <a:gd name="connsiteY3105" fmla="*/ 431358 h 4476587"/>
                <a:gd name="connsiteX3106" fmla="*/ 3981867 w 5185727"/>
                <a:gd name="connsiteY3106" fmla="*/ 440472 h 4476587"/>
                <a:gd name="connsiteX3107" fmla="*/ 3600797 w 5185727"/>
                <a:gd name="connsiteY3107" fmla="*/ 437497 h 4476587"/>
                <a:gd name="connsiteX3108" fmla="*/ 3589606 w 5185727"/>
                <a:gd name="connsiteY3108" fmla="*/ 426306 h 4476587"/>
                <a:gd name="connsiteX3109" fmla="*/ 3589701 w 5185727"/>
                <a:gd name="connsiteY3109" fmla="*/ 376158 h 4476587"/>
                <a:gd name="connsiteX3110" fmla="*/ 3580492 w 5185727"/>
                <a:gd name="connsiteY3110" fmla="*/ 366855 h 4476587"/>
                <a:gd name="connsiteX3111" fmla="*/ 3273984 w 5185727"/>
                <a:gd name="connsiteY3111" fmla="*/ 367328 h 4476587"/>
                <a:gd name="connsiteX3112" fmla="*/ 3261518 w 5185727"/>
                <a:gd name="connsiteY3112" fmla="*/ 373938 h 4476587"/>
                <a:gd name="connsiteX3113" fmla="*/ 3193568 w 5185727"/>
                <a:gd name="connsiteY3113" fmla="*/ 373136 h 4476587"/>
                <a:gd name="connsiteX3114" fmla="*/ 3200981 w 5185727"/>
                <a:gd name="connsiteY3114" fmla="*/ 307216 h 4476587"/>
                <a:gd name="connsiteX3115" fmla="*/ 3218511 w 5185727"/>
                <a:gd name="connsiteY3115" fmla="*/ 299228 h 4476587"/>
                <a:gd name="connsiteX3116" fmla="*/ 1720949 w 5185727"/>
                <a:gd name="connsiteY3116" fmla="*/ 266744 h 4476587"/>
                <a:gd name="connsiteX3117" fmla="*/ 1716699 w 5185727"/>
                <a:gd name="connsiteY3117" fmla="*/ 272363 h 4476587"/>
                <a:gd name="connsiteX3118" fmla="*/ 1722460 w 5185727"/>
                <a:gd name="connsiteY3118" fmla="*/ 279635 h 4476587"/>
                <a:gd name="connsiteX3119" fmla="*/ 1726285 w 5185727"/>
                <a:gd name="connsiteY3119" fmla="*/ 275574 h 4476587"/>
                <a:gd name="connsiteX3120" fmla="*/ 1720949 w 5185727"/>
                <a:gd name="connsiteY3120" fmla="*/ 266744 h 4476587"/>
                <a:gd name="connsiteX3121" fmla="*/ 1960829 w 5185727"/>
                <a:gd name="connsiteY3121" fmla="*/ 266131 h 4476587"/>
                <a:gd name="connsiteX3122" fmla="*/ 1954218 w 5185727"/>
                <a:gd name="connsiteY3122" fmla="*/ 272930 h 4476587"/>
                <a:gd name="connsiteX3123" fmla="*/ 1961255 w 5185727"/>
                <a:gd name="connsiteY3123" fmla="*/ 279730 h 4476587"/>
                <a:gd name="connsiteX3124" fmla="*/ 1967676 w 5185727"/>
                <a:gd name="connsiteY3124" fmla="*/ 272599 h 4476587"/>
                <a:gd name="connsiteX3125" fmla="*/ 1960829 w 5185727"/>
                <a:gd name="connsiteY3125" fmla="*/ 266131 h 4476587"/>
                <a:gd name="connsiteX3126" fmla="*/ 3156736 w 5185727"/>
                <a:gd name="connsiteY3126" fmla="*/ 250126 h 4476587"/>
                <a:gd name="connsiteX3127" fmla="*/ 3150219 w 5185727"/>
                <a:gd name="connsiteY3127" fmla="*/ 256926 h 4476587"/>
                <a:gd name="connsiteX3128" fmla="*/ 3157114 w 5185727"/>
                <a:gd name="connsiteY3128" fmla="*/ 263536 h 4476587"/>
                <a:gd name="connsiteX3129" fmla="*/ 3164007 w 5185727"/>
                <a:gd name="connsiteY3129" fmla="*/ 256594 h 4476587"/>
                <a:gd name="connsiteX3130" fmla="*/ 3156736 w 5185727"/>
                <a:gd name="connsiteY3130" fmla="*/ 250126 h 4476587"/>
                <a:gd name="connsiteX3131" fmla="*/ 1960546 w 5185727"/>
                <a:gd name="connsiteY3131" fmla="*/ 227740 h 4476587"/>
                <a:gd name="connsiteX3132" fmla="*/ 2005972 w 5185727"/>
                <a:gd name="connsiteY3132" fmla="*/ 272457 h 4476587"/>
                <a:gd name="connsiteX3133" fmla="*/ 1960876 w 5185727"/>
                <a:gd name="connsiteY3133" fmla="*/ 317931 h 4476587"/>
                <a:gd name="connsiteX3134" fmla="*/ 1915922 w 5185727"/>
                <a:gd name="connsiteY3134" fmla="*/ 272127 h 4476587"/>
                <a:gd name="connsiteX3135" fmla="*/ 1960546 w 5185727"/>
                <a:gd name="connsiteY3135" fmla="*/ 227740 h 4476587"/>
                <a:gd name="connsiteX3136" fmla="*/ 1724302 w 5185727"/>
                <a:gd name="connsiteY3136" fmla="*/ 227739 h 4476587"/>
                <a:gd name="connsiteX3137" fmla="*/ 1769209 w 5185727"/>
                <a:gd name="connsiteY3137" fmla="*/ 272221 h 4476587"/>
                <a:gd name="connsiteX3138" fmla="*/ 1723641 w 5185727"/>
                <a:gd name="connsiteY3138" fmla="*/ 317931 h 4476587"/>
                <a:gd name="connsiteX3139" fmla="*/ 1678120 w 5185727"/>
                <a:gd name="connsiteY3139" fmla="*/ 272269 h 4476587"/>
                <a:gd name="connsiteX3140" fmla="*/ 1724302 w 5185727"/>
                <a:gd name="connsiteY3140" fmla="*/ 227739 h 4476587"/>
                <a:gd name="connsiteX3141" fmla="*/ 3369323 w 5185727"/>
                <a:gd name="connsiteY3141" fmla="*/ 146997 h 4476587"/>
                <a:gd name="connsiteX3142" fmla="*/ 3362570 w 5185727"/>
                <a:gd name="connsiteY3142" fmla="*/ 153702 h 4476587"/>
                <a:gd name="connsiteX3143" fmla="*/ 3369275 w 5185727"/>
                <a:gd name="connsiteY3143" fmla="*/ 160408 h 4476587"/>
                <a:gd name="connsiteX3144" fmla="*/ 3375980 w 5185727"/>
                <a:gd name="connsiteY3144" fmla="*/ 153796 h 4476587"/>
                <a:gd name="connsiteX3145" fmla="*/ 3369323 w 5185727"/>
                <a:gd name="connsiteY3145" fmla="*/ 146997 h 4476587"/>
                <a:gd name="connsiteX3146" fmla="*/ 2170364 w 5185727"/>
                <a:gd name="connsiteY3146" fmla="*/ 43489 h 4476587"/>
                <a:gd name="connsiteX3147" fmla="*/ 2187771 w 5185727"/>
                <a:gd name="connsiteY3147" fmla="*/ 55247 h 4476587"/>
                <a:gd name="connsiteX3148" fmla="*/ 2187866 w 5185727"/>
                <a:gd name="connsiteY3148" fmla="*/ 269534 h 4476587"/>
                <a:gd name="connsiteX3149" fmla="*/ 2201371 w 5185727"/>
                <a:gd name="connsiteY3149" fmla="*/ 282755 h 4476587"/>
                <a:gd name="connsiteX3150" fmla="*/ 2813160 w 5185727"/>
                <a:gd name="connsiteY3150" fmla="*/ 282284 h 4476587"/>
                <a:gd name="connsiteX3151" fmla="*/ 2828128 w 5185727"/>
                <a:gd name="connsiteY3151" fmla="*/ 296781 h 4476587"/>
                <a:gd name="connsiteX3152" fmla="*/ 2829923 w 5185727"/>
                <a:gd name="connsiteY3152" fmla="*/ 332102 h 4476587"/>
                <a:gd name="connsiteX3153" fmla="*/ 2865007 w 5185727"/>
                <a:gd name="connsiteY3153" fmla="*/ 334463 h 4476587"/>
                <a:gd name="connsiteX3154" fmla="*/ 3063050 w 5185727"/>
                <a:gd name="connsiteY3154" fmla="*/ 334745 h 4476587"/>
                <a:gd name="connsiteX3155" fmla="*/ 3080428 w 5185727"/>
                <a:gd name="connsiteY3155" fmla="*/ 325632 h 4476587"/>
                <a:gd name="connsiteX3156" fmla="*/ 3144884 w 5185727"/>
                <a:gd name="connsiteY3156" fmla="*/ 315858 h 4476587"/>
                <a:gd name="connsiteX3157" fmla="*/ 3150692 w 5185727"/>
                <a:gd name="connsiteY3157" fmla="*/ 381873 h 4476587"/>
                <a:gd name="connsiteX3158" fmla="*/ 3084677 w 5185727"/>
                <a:gd name="connsiteY3158" fmla="*/ 382910 h 4476587"/>
                <a:gd name="connsiteX3159" fmla="*/ 3065128 w 5185727"/>
                <a:gd name="connsiteY3159" fmla="*/ 374647 h 4476587"/>
                <a:gd name="connsiteX3160" fmla="*/ 2800599 w 5185727"/>
                <a:gd name="connsiteY3160" fmla="*/ 375072 h 4476587"/>
                <a:gd name="connsiteX3161" fmla="*/ 2787425 w 5185727"/>
                <a:gd name="connsiteY3161" fmla="*/ 361425 h 4476587"/>
                <a:gd name="connsiteX3162" fmla="*/ 2787708 w 5185727"/>
                <a:gd name="connsiteY3162" fmla="*/ 330259 h 4476587"/>
                <a:gd name="connsiteX3163" fmla="*/ 2779964 w 5185727"/>
                <a:gd name="connsiteY3163" fmla="*/ 322327 h 4476587"/>
                <a:gd name="connsiteX3164" fmla="*/ 2769102 w 5185727"/>
                <a:gd name="connsiteY3164" fmla="*/ 322374 h 4476587"/>
                <a:gd name="connsiteX3165" fmla="*/ 2164066 w 5185727"/>
                <a:gd name="connsiteY3165" fmla="*/ 322704 h 4476587"/>
                <a:gd name="connsiteX3166" fmla="*/ 2149003 w 5185727"/>
                <a:gd name="connsiteY3166" fmla="*/ 306980 h 4476587"/>
                <a:gd name="connsiteX3167" fmla="*/ 2149287 w 5185727"/>
                <a:gd name="connsiteY3167" fmla="*/ 70972 h 4476587"/>
                <a:gd name="connsiteX3168" fmla="*/ 2151789 w 5185727"/>
                <a:gd name="connsiteY3168" fmla="*/ 52413 h 4476587"/>
                <a:gd name="connsiteX3169" fmla="*/ 2170364 w 5185727"/>
                <a:gd name="connsiteY3169" fmla="*/ 43489 h 4476587"/>
                <a:gd name="connsiteX3170" fmla="*/ 2876582 w 5185727"/>
                <a:gd name="connsiteY3170" fmla="*/ 855 h 4476587"/>
                <a:gd name="connsiteX3171" fmla="*/ 2891356 w 5185727"/>
                <a:gd name="connsiteY3171" fmla="*/ 20209 h 4476587"/>
                <a:gd name="connsiteX3172" fmla="*/ 2890129 w 5185727"/>
                <a:gd name="connsiteY3172" fmla="*/ 123151 h 4476587"/>
                <a:gd name="connsiteX3173" fmla="*/ 2901226 w 5185727"/>
                <a:gd name="connsiteY3173" fmla="*/ 130140 h 4476587"/>
                <a:gd name="connsiteX3174" fmla="*/ 3019230 w 5185727"/>
                <a:gd name="connsiteY3174" fmla="*/ 130186 h 4476587"/>
                <a:gd name="connsiteX3175" fmla="*/ 3317616 w 5185727"/>
                <a:gd name="connsiteY3175" fmla="*/ 130328 h 4476587"/>
                <a:gd name="connsiteX3176" fmla="*/ 3337449 w 5185727"/>
                <a:gd name="connsiteY3176" fmla="*/ 122159 h 4476587"/>
                <a:gd name="connsiteX3177" fmla="*/ 3395813 w 5185727"/>
                <a:gd name="connsiteY3177" fmla="*/ 116115 h 4476587"/>
                <a:gd name="connsiteX3178" fmla="*/ 3407477 w 5185727"/>
                <a:gd name="connsiteY3178" fmla="*/ 127589 h 4476587"/>
                <a:gd name="connsiteX3179" fmla="*/ 3383913 w 5185727"/>
                <a:gd name="connsiteY3179" fmla="*/ 196484 h 4476587"/>
                <a:gd name="connsiteX3180" fmla="*/ 3332018 w 5185727"/>
                <a:gd name="connsiteY3180" fmla="*/ 178493 h 4476587"/>
                <a:gd name="connsiteX3181" fmla="*/ 3313839 w 5185727"/>
                <a:gd name="connsiteY3181" fmla="*/ 168813 h 4476587"/>
                <a:gd name="connsiteX3182" fmla="*/ 2864961 w 5185727"/>
                <a:gd name="connsiteY3182" fmla="*/ 169332 h 4476587"/>
                <a:gd name="connsiteX3183" fmla="*/ 2849850 w 5185727"/>
                <a:gd name="connsiteY3183" fmla="*/ 153607 h 4476587"/>
                <a:gd name="connsiteX3184" fmla="*/ 2850086 w 5185727"/>
                <a:gd name="connsiteY3184" fmla="*/ 28851 h 4476587"/>
                <a:gd name="connsiteX3185" fmla="*/ 2854477 w 5185727"/>
                <a:gd name="connsiteY3185" fmla="*/ 6609 h 4476587"/>
                <a:gd name="connsiteX3186" fmla="*/ 2876582 w 5185727"/>
                <a:gd name="connsiteY3186" fmla="*/ 855 h 4476587"/>
                <a:gd name="connsiteX3187" fmla="*/ 2554391 w 5185727"/>
                <a:gd name="connsiteY3187" fmla="*/ 802 h 4476587"/>
                <a:gd name="connsiteX3188" fmla="*/ 2565157 w 5185727"/>
                <a:gd name="connsiteY3188" fmla="*/ 23987 h 4476587"/>
                <a:gd name="connsiteX3189" fmla="*/ 2564732 w 5185727"/>
                <a:gd name="connsiteY3189" fmla="*/ 177265 h 4476587"/>
                <a:gd name="connsiteX3190" fmla="*/ 2577670 w 5185727"/>
                <a:gd name="connsiteY3190" fmla="*/ 189872 h 4476587"/>
                <a:gd name="connsiteX3191" fmla="*/ 2885595 w 5185727"/>
                <a:gd name="connsiteY3191" fmla="*/ 189353 h 4476587"/>
                <a:gd name="connsiteX3192" fmla="*/ 2898675 w 5185727"/>
                <a:gd name="connsiteY3192" fmla="*/ 202859 h 4476587"/>
                <a:gd name="connsiteX3193" fmla="*/ 2928566 w 5185727"/>
                <a:gd name="connsiteY3193" fmla="*/ 232985 h 4476587"/>
                <a:gd name="connsiteX3194" fmla="*/ 3104934 w 5185727"/>
                <a:gd name="connsiteY3194" fmla="*/ 233079 h 4476587"/>
                <a:gd name="connsiteX3195" fmla="*/ 3124909 w 5185727"/>
                <a:gd name="connsiteY3195" fmla="*/ 225052 h 4476587"/>
                <a:gd name="connsiteX3196" fmla="*/ 3191017 w 5185727"/>
                <a:gd name="connsiteY3196" fmla="*/ 226798 h 4476587"/>
                <a:gd name="connsiteX3197" fmla="*/ 3185210 w 5185727"/>
                <a:gd name="connsiteY3197" fmla="*/ 292010 h 4476587"/>
                <a:gd name="connsiteX3198" fmla="*/ 3119054 w 5185727"/>
                <a:gd name="connsiteY3198" fmla="*/ 281197 h 4476587"/>
                <a:gd name="connsiteX3199" fmla="*/ 3100873 w 5185727"/>
                <a:gd name="connsiteY3199" fmla="*/ 271800 h 4476587"/>
                <a:gd name="connsiteX3200" fmla="*/ 2871618 w 5185727"/>
                <a:gd name="connsiteY3200" fmla="*/ 272177 h 4476587"/>
                <a:gd name="connsiteX3201" fmla="*/ 2859199 w 5185727"/>
                <a:gd name="connsiteY3201" fmla="*/ 259428 h 4476587"/>
                <a:gd name="connsiteX3202" fmla="*/ 2828694 w 5185727"/>
                <a:gd name="connsiteY3202" fmla="*/ 228546 h 4476587"/>
                <a:gd name="connsiteX3203" fmla="*/ 2538383 w 5185727"/>
                <a:gd name="connsiteY3203" fmla="*/ 228593 h 4476587"/>
                <a:gd name="connsiteX3204" fmla="*/ 2525917 w 5185727"/>
                <a:gd name="connsiteY3204" fmla="*/ 218818 h 4476587"/>
                <a:gd name="connsiteX3205" fmla="*/ 2526530 w 5185727"/>
                <a:gd name="connsiteY3205" fmla="*/ 11284 h 4476587"/>
                <a:gd name="connsiteX3206" fmla="*/ 2554391 w 5185727"/>
                <a:gd name="connsiteY3206" fmla="*/ 802 h 44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</a:cxnLst>
              <a:rect l="l" t="t" r="r" b="b"/>
              <a:pathLst>
                <a:path w="5185727" h="447658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0AAF8F1-C15D-F8FB-1A17-B32D69F8222F}"/>
              </a:ext>
            </a:extLst>
          </p:cNvPr>
          <p:cNvSpPr txBox="1"/>
          <p:nvPr/>
        </p:nvSpPr>
        <p:spPr>
          <a:xfrm>
            <a:off x="2048852" y="1922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Architecture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461F7C-E9A5-A4B6-77F8-32E90C2AB64D}"/>
              </a:ext>
            </a:extLst>
          </p:cNvPr>
          <p:cNvSpPr txBox="1"/>
          <p:nvPr/>
        </p:nvSpPr>
        <p:spPr>
          <a:xfrm>
            <a:off x="103024" y="1146620"/>
            <a:ext cx="7045922" cy="536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"W" bus.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5-bit program counter, only counts up, it</a:t>
            </a:r>
          </a:p>
          <a:p>
            <a:r>
              <a:rPr lang="en-US" sz="2400" b="1" dirty="0"/>
              <a:t>      starts counting from 0 and counts up to 31.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5-bit Memory Address Register (MAR).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32 Byte Memory.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(1 Byte) Instruction Register (IR).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5-cycle controller with 13-bit</a:t>
            </a:r>
          </a:p>
          <a:p>
            <a:r>
              <a:rPr lang="en-US" sz="2400" b="1" dirty="0"/>
              <a:t>       control signal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Accumulator.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B Register.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ALU.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Output Register.</a:t>
            </a:r>
          </a:p>
        </p:txBody>
      </p:sp>
    </p:spTree>
    <p:extLst>
      <p:ext uri="{BB962C8B-B14F-4D97-AF65-F5344CB8AC3E}">
        <p14:creationId xmlns:p14="http://schemas.microsoft.com/office/powerpoint/2010/main" val="258655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571744" y="2857630"/>
            <a:ext cx="6155323" cy="1384913"/>
            <a:chOff x="6665542" y="2749602"/>
            <a:chExt cx="4893406" cy="1384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Processor Updating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781852" y="3754859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How to make the SAP-1 Better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32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304" y="4876955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Goals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534608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RAM Size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4306092" y="2072200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Make the RAM Bigger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620216" y="133481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3735240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A9D8B-4289-4545-B750-D7D2F4C4B90E}"/>
              </a:ext>
            </a:extLst>
          </p:cNvPr>
          <p:cNvSpPr txBox="1"/>
          <p:nvPr/>
        </p:nvSpPr>
        <p:spPr>
          <a:xfrm>
            <a:off x="8328022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ISA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E36E-81F6-4504-BC56-223362DC017E}"/>
              </a:ext>
            </a:extLst>
          </p:cNvPr>
          <p:cNvSpPr txBox="1"/>
          <p:nvPr/>
        </p:nvSpPr>
        <p:spPr>
          <a:xfrm>
            <a:off x="8099506" y="2072200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Add More Instructions</a:t>
            </a: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753916">
            <a:off x="7413629" y="1334813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7528654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26D99-2998-42CF-AD83-4C6A4B344829}"/>
              </a:ext>
            </a:extLst>
          </p:cNvPr>
          <p:cNvSpPr txBox="1"/>
          <p:nvPr/>
        </p:nvSpPr>
        <p:spPr>
          <a:xfrm>
            <a:off x="4534608" y="3877010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Execute Time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183979-80D8-4B74-BA4F-ED13C742610B}"/>
              </a:ext>
            </a:extLst>
          </p:cNvPr>
          <p:cNvSpPr txBox="1"/>
          <p:nvPr/>
        </p:nvSpPr>
        <p:spPr>
          <a:xfrm>
            <a:off x="4306092" y="4507525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Decrease The execution time</a:t>
            </a: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3620215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3735240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26D99-2998-42CF-AD83-4C6A4B344829}"/>
              </a:ext>
            </a:extLst>
          </p:cNvPr>
          <p:cNvSpPr txBox="1"/>
          <p:nvPr/>
        </p:nvSpPr>
        <p:spPr>
          <a:xfrm>
            <a:off x="8328022" y="3877010"/>
            <a:ext cx="241112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ADDER/SUBTRACTOR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83979-80D8-4B74-BA4F-ED13C742610B}"/>
              </a:ext>
            </a:extLst>
          </p:cNvPr>
          <p:cNvSpPr txBox="1"/>
          <p:nvPr/>
        </p:nvSpPr>
        <p:spPr>
          <a:xfrm>
            <a:off x="8099506" y="4507525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Add more functionality</a:t>
            </a:r>
          </a:p>
        </p:txBody>
      </p:sp>
      <p:sp>
        <p:nvSpPr>
          <p:cNvPr id="21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7413629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7528654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5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Old vs New (Instruction)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3727342" y="148816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075033" y="18093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852440" y="3824574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7339138" y="1288158"/>
            <a:ext cx="4377374" cy="1428256"/>
            <a:chOff x="270023" y="1671304"/>
            <a:chExt cx="2279585" cy="97716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736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The instruction consists of 8bits:</a:t>
              </a:r>
            </a:p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Divided to: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4 bits 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4 bits opcode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556023" y="412695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457692" y="3601200"/>
            <a:ext cx="4377374" cy="1428256"/>
            <a:chOff x="270023" y="1671304"/>
            <a:chExt cx="2279585" cy="9771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736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The instruction consists of 8bits:</a:t>
              </a:r>
            </a:p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Divided to: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5 bits 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3 bits opcode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D8CD5C9-23A8-4245-B3B1-0813E5868B04}"/>
              </a:ext>
            </a:extLst>
          </p:cNvPr>
          <p:cNvSpPr/>
          <p:nvPr/>
        </p:nvSpPr>
        <p:spPr>
          <a:xfrm>
            <a:off x="525765" y="5540451"/>
            <a:ext cx="4668299" cy="561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F61E2-0742-4A9D-957D-41B8C8ECF256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2859915" y="5540451"/>
            <a:ext cx="0" cy="561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E7F91A-9DB6-4C4E-A6D9-AD6E489CD46A}"/>
              </a:ext>
            </a:extLst>
          </p:cNvPr>
          <p:cNvSpPr txBox="1"/>
          <p:nvPr/>
        </p:nvSpPr>
        <p:spPr>
          <a:xfrm>
            <a:off x="4975431" y="523076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856B3D-14FF-43D9-8B09-F22AB79E9F4B}"/>
              </a:ext>
            </a:extLst>
          </p:cNvPr>
          <p:cNvSpPr txBox="1"/>
          <p:nvPr/>
        </p:nvSpPr>
        <p:spPr>
          <a:xfrm>
            <a:off x="2803581" y="5256554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78CB68-AE70-4201-915F-238730BE215A}"/>
              </a:ext>
            </a:extLst>
          </p:cNvPr>
          <p:cNvSpPr txBox="1"/>
          <p:nvPr/>
        </p:nvSpPr>
        <p:spPr>
          <a:xfrm>
            <a:off x="2568842" y="5244406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88D590-D6A4-470B-A123-E18448BD8158}"/>
              </a:ext>
            </a:extLst>
          </p:cNvPr>
          <p:cNvSpPr txBox="1"/>
          <p:nvPr/>
        </p:nvSpPr>
        <p:spPr>
          <a:xfrm>
            <a:off x="457692" y="523664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78AEB1-26C8-499E-BF98-8F44C918C6A3}"/>
              </a:ext>
            </a:extLst>
          </p:cNvPr>
          <p:cNvSpPr txBox="1"/>
          <p:nvPr/>
        </p:nvSpPr>
        <p:spPr>
          <a:xfrm>
            <a:off x="1027824" y="5636416"/>
            <a:ext cx="133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0ECC64-4403-4F10-946B-9AEBF3CDEE9D}"/>
              </a:ext>
            </a:extLst>
          </p:cNvPr>
          <p:cNvSpPr txBox="1"/>
          <p:nvPr/>
        </p:nvSpPr>
        <p:spPr>
          <a:xfrm>
            <a:off x="2573164" y="5666241"/>
            <a:ext cx="287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Address of Operand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8CD5C9-23A8-4245-B3B1-0813E5868B04}"/>
              </a:ext>
            </a:extLst>
          </p:cNvPr>
          <p:cNvSpPr/>
          <p:nvPr/>
        </p:nvSpPr>
        <p:spPr>
          <a:xfrm>
            <a:off x="7015778" y="2903435"/>
            <a:ext cx="4668299" cy="561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2F61E2-0742-4A9D-957D-41B8C8ECF256}"/>
              </a:ext>
            </a:extLst>
          </p:cNvPr>
          <p:cNvCxnSpPr>
            <a:cxnSpLocks/>
            <a:stCxn id="72" idx="0"/>
            <a:endCxn id="72" idx="2"/>
          </p:cNvCxnSpPr>
          <p:nvPr/>
        </p:nvCxnSpPr>
        <p:spPr>
          <a:xfrm>
            <a:off x="9349928" y="2903435"/>
            <a:ext cx="0" cy="561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DE7F91A-9DB6-4C4E-A6D9-AD6E489CD46A}"/>
              </a:ext>
            </a:extLst>
          </p:cNvPr>
          <p:cNvSpPr txBox="1"/>
          <p:nvPr/>
        </p:nvSpPr>
        <p:spPr>
          <a:xfrm>
            <a:off x="11465444" y="2593753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856B3D-14FF-43D9-8B09-F22AB79E9F4B}"/>
              </a:ext>
            </a:extLst>
          </p:cNvPr>
          <p:cNvSpPr txBox="1"/>
          <p:nvPr/>
        </p:nvSpPr>
        <p:spPr>
          <a:xfrm>
            <a:off x="9293594" y="2619538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78CB68-AE70-4201-915F-238730BE215A}"/>
              </a:ext>
            </a:extLst>
          </p:cNvPr>
          <p:cNvSpPr txBox="1"/>
          <p:nvPr/>
        </p:nvSpPr>
        <p:spPr>
          <a:xfrm>
            <a:off x="9058855" y="2607390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88D590-D6A4-470B-A123-E18448BD8158}"/>
              </a:ext>
            </a:extLst>
          </p:cNvPr>
          <p:cNvSpPr txBox="1"/>
          <p:nvPr/>
        </p:nvSpPr>
        <p:spPr>
          <a:xfrm>
            <a:off x="6947705" y="2599633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78AEB1-26C8-499E-BF98-8F44C918C6A3}"/>
              </a:ext>
            </a:extLst>
          </p:cNvPr>
          <p:cNvSpPr txBox="1"/>
          <p:nvPr/>
        </p:nvSpPr>
        <p:spPr>
          <a:xfrm>
            <a:off x="7277928" y="2956655"/>
            <a:ext cx="1773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Opcode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0ECC64-4403-4F10-946B-9AEBF3CDEE9D}"/>
              </a:ext>
            </a:extLst>
          </p:cNvPr>
          <p:cNvSpPr txBox="1"/>
          <p:nvPr/>
        </p:nvSpPr>
        <p:spPr>
          <a:xfrm>
            <a:off x="9314715" y="2975233"/>
            <a:ext cx="2401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Address of Operand </a:t>
            </a:r>
          </a:p>
        </p:txBody>
      </p:sp>
    </p:spTree>
    <p:extLst>
      <p:ext uri="{BB962C8B-B14F-4D97-AF65-F5344CB8AC3E}">
        <p14:creationId xmlns:p14="http://schemas.microsoft.com/office/powerpoint/2010/main" val="154191811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1811</Words>
  <Application>Microsoft Office PowerPoint</Application>
  <PresentationFormat>Widescreen</PresentationFormat>
  <Paragraphs>399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IBM Plex Mono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war lord</cp:lastModifiedBy>
  <cp:revision>83</cp:revision>
  <dcterms:created xsi:type="dcterms:W3CDTF">2020-01-20T05:08:25Z</dcterms:created>
  <dcterms:modified xsi:type="dcterms:W3CDTF">2024-05-17T16:22:58Z</dcterms:modified>
</cp:coreProperties>
</file>