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3" r:id="rId6"/>
  </p:sldIdLst>
  <p:sldSz cx="12801600" cy="7315200"/>
  <p:notesSz cx="9144000" cy="6858000"/>
  <p:defaultTextStyle>
    <a:defPPr>
      <a:defRPr lang="en-US"/>
    </a:defPPr>
    <a:lvl1pPr marL="0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>
        <p:scale>
          <a:sx n="60" d="100"/>
          <a:sy n="60" d="100"/>
        </p:scale>
        <p:origin x="-948" y="-156"/>
      </p:cViewPr>
      <p:guideLst>
        <p:guide orient="horz" pos="230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9498-97E6-4064-A2B4-0A5ED62108DB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50241"/>
            <a:ext cx="10881360" cy="455168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283200"/>
            <a:ext cx="8961120" cy="130048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1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49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49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3042"/>
            <a:ext cx="10881360" cy="2672081"/>
          </a:xfrm>
        </p:spPr>
        <p:txBody>
          <a:bodyPr anchor="b"/>
          <a:lstStyle>
            <a:lvl1pPr algn="ctr" defTabSz="12873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340017"/>
            <a:ext cx="10881360" cy="1207346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730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0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746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182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61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05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49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94120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4155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5419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1"/>
            <a:ext cx="5654040" cy="4827694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2064" y="1706880"/>
            <a:ext cx="5658307" cy="482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5656263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2" y="1706880"/>
            <a:ext cx="5658485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" y="2360371"/>
            <a:ext cx="5658307" cy="41745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541618" y="2360373"/>
            <a:ext cx="5658307" cy="4174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25" y="284481"/>
            <a:ext cx="4211638" cy="22352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95" y="291256"/>
            <a:ext cx="6994208" cy="624332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9925" y="2600961"/>
            <a:ext cx="4211638" cy="393361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08" y="243841"/>
            <a:ext cx="7996554" cy="955041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1376" y="1219202"/>
            <a:ext cx="8476614" cy="484378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43652" indent="0">
              <a:buNone/>
              <a:defRPr sz="3900"/>
            </a:lvl2pPr>
            <a:lvl3pPr marL="1287303" indent="0">
              <a:buNone/>
              <a:defRPr sz="3400"/>
            </a:lvl3pPr>
            <a:lvl4pPr marL="1930953" indent="0">
              <a:buNone/>
              <a:defRPr sz="2700"/>
            </a:lvl4pPr>
            <a:lvl5pPr marL="2574604" indent="0">
              <a:buNone/>
              <a:defRPr sz="2700"/>
            </a:lvl5pPr>
            <a:lvl6pPr marL="3218256" indent="0">
              <a:buNone/>
              <a:defRPr sz="2700"/>
            </a:lvl6pPr>
            <a:lvl7pPr marL="3861908" indent="0">
              <a:buNone/>
              <a:defRPr sz="2700"/>
            </a:lvl7pPr>
            <a:lvl8pPr marL="4505557" indent="0">
              <a:buNone/>
              <a:defRPr sz="2700"/>
            </a:lvl8pPr>
            <a:lvl9pPr marL="5149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408" y="6197601"/>
            <a:ext cx="7996554" cy="56896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1706880"/>
          </a:xfrm>
          <a:prstGeom prst="rect">
            <a:avLst/>
          </a:prstGeom>
        </p:spPr>
        <p:txBody>
          <a:bodyPr vert="horz" lIns="128730" tIns="64365" rIns="128730" bIns="6436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1"/>
            <a:ext cx="11521440" cy="4827694"/>
          </a:xfrm>
          <a:prstGeom prst="rect">
            <a:avLst/>
          </a:prstGeom>
        </p:spPr>
        <p:txBody>
          <a:bodyPr vert="horz" lIns="128730" tIns="64365" rIns="128730" bIns="6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8689" y="6780109"/>
            <a:ext cx="2920365" cy="389467"/>
          </a:xfrm>
          <a:prstGeom prst="rect">
            <a:avLst/>
          </a:prstGeom>
        </p:spPr>
        <p:txBody>
          <a:bodyPr vert="horz" lIns="128730" tIns="64365" rIns="64365" bIns="64365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6D66D6-4FE5-4930-8754-B9999330F054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833" y="6780109"/>
            <a:ext cx="3987165" cy="389467"/>
          </a:xfrm>
          <a:prstGeom prst="rect">
            <a:avLst/>
          </a:prstGeom>
        </p:spPr>
        <p:txBody>
          <a:bodyPr vert="horz" lIns="64365" tIns="64365" rIns="128730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60593" y="6780109"/>
            <a:ext cx="786765" cy="389467"/>
          </a:xfrm>
          <a:prstGeom prst="rect">
            <a:avLst/>
          </a:prstGeom>
        </p:spPr>
        <p:txBody>
          <a:bodyPr vert="horz" lIns="38618" tIns="64365" rIns="64365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0864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marL="0" algn="ctr" defTabSz="1287303" rtl="0" eaLnBrk="1" latinLnBrk="0" hangingPunct="1"/>
            <a:endParaRPr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767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7303" rtl="0" eaLnBrk="1" latinLnBrk="0" hangingPunct="1">
        <a:lnSpc>
          <a:spcPts val="8165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2739" indent="-482739" algn="l" defTabSz="128730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5932" indent="-402282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9128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52780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96429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40081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83732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27384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71035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3652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0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95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4604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18256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908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5557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9209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linu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br>
              <a:rPr lang="en-US" dirty="0" smtClean="0"/>
            </a:br>
            <a:r>
              <a:rPr lang="en-US" dirty="0" smtClean="0"/>
              <a:t>lab2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amar </a:t>
            </a:r>
            <a:r>
              <a:rPr lang="en-US" dirty="0" err="1"/>
              <a:t>S</a:t>
            </a:r>
            <a:r>
              <a:rPr lang="en-US" dirty="0" err="1" smtClean="0"/>
              <a:t>haban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85800"/>
            <a:ext cx="11521440" cy="1021080"/>
          </a:xfrm>
        </p:spPr>
        <p:txBody>
          <a:bodyPr/>
          <a:lstStyle/>
          <a:p>
            <a:pPr algn="l"/>
            <a:r>
              <a:rPr lang="en-US" sz="5400" dirty="0"/>
              <a:t>lab: </a:t>
            </a:r>
            <a:r>
              <a:rPr lang="en-US" sz="5400" dirty="0" smtClean="0"/>
              <a:t>environment </a:t>
            </a:r>
            <a:r>
              <a:rPr lang="en-US" sz="5400" dirty="0"/>
              <a:t>setup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anaconda software.</a:t>
            </a:r>
          </a:p>
          <a:p>
            <a:pPr lvl="1"/>
            <a:r>
              <a:rPr lang="en-US" dirty="0" smtClean="0"/>
              <a:t>Linux and python 3</a:t>
            </a:r>
          </a:p>
          <a:p>
            <a:pPr lvl="1"/>
            <a:r>
              <a:rPr lang="en-US" dirty="0">
                <a:hlinkClick r:id="rId2"/>
              </a:rPr>
              <a:t>https://www.anaconda.com/download/#</a:t>
            </a:r>
            <a:r>
              <a:rPr lang="en-US" dirty="0" smtClean="0">
                <a:hlinkClick r:id="rId2"/>
              </a:rPr>
              <a:t>linux</a:t>
            </a:r>
            <a:endParaRPr lang="en-US" dirty="0" smtClean="0"/>
          </a:p>
          <a:p>
            <a:pPr lvl="1"/>
            <a:r>
              <a:rPr lang="en-US" dirty="0"/>
              <a:t>File name: Anaconda3-5.0.1-Linux-x86_64.sh </a:t>
            </a:r>
          </a:p>
          <a:p>
            <a:r>
              <a:rPr lang="en-US" dirty="0" smtClean="0"/>
              <a:t>Put the file on folder named anaconda on your </a:t>
            </a:r>
            <a:r>
              <a:rPr lang="en-US" dirty="0" smtClean="0"/>
              <a:t>Desktop( your </a:t>
            </a:r>
            <a:r>
              <a:rPr lang="en-US" dirty="0" smtClean="0"/>
              <a:t>path).</a:t>
            </a:r>
          </a:p>
          <a:p>
            <a:r>
              <a:rPr lang="en-US" dirty="0" smtClean="0"/>
              <a:t>Open terminal (</a:t>
            </a:r>
            <a:r>
              <a:rPr lang="en-US" dirty="0" err="1" smtClean="0"/>
              <a:t>ctrl+alt+t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cd Desktop/anaconda (your path)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+</a:t>
            </a:r>
            <a:r>
              <a:rPr lang="en-US" dirty="0" smtClean="0"/>
              <a:t>x  Anaconda3-5.0.1-Linux-x86_64.sh </a:t>
            </a:r>
            <a:endParaRPr lang="en-US" dirty="0" smtClean="0"/>
          </a:p>
          <a:p>
            <a:pPr lvl="2"/>
            <a:r>
              <a:rPr lang="en-US" dirty="0"/>
              <a:t>to change the installer file's permissions so it can be executed.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bash </a:t>
            </a:r>
            <a:r>
              <a:rPr lang="en-US" dirty="0"/>
              <a:t>Anaconda3-5.0.1-Linux-x86_64.sh</a:t>
            </a:r>
            <a:endParaRPr lang="en-US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5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500" b="1" dirty="0"/>
              <a:t>To add your software to </a:t>
            </a:r>
            <a:r>
              <a:rPr lang="en-US" sz="3500" b="1" dirty="0" smtClean="0"/>
              <a:t>environment variable: </a:t>
            </a:r>
            <a:r>
              <a:rPr lang="en-US" sz="3500" b="1" dirty="0"/>
              <a:t>path</a:t>
            </a:r>
            <a:endParaRPr lang="en-US" sz="3000" b="1" dirty="0" smtClean="0"/>
          </a:p>
          <a:p>
            <a:pPr fontAlgn="base"/>
            <a:r>
              <a:rPr lang="en-US" dirty="0" smtClean="0"/>
              <a:t>Firstly</a:t>
            </a:r>
            <a:r>
              <a:rPr lang="en-US" dirty="0"/>
              <a:t>, check your original path:</a:t>
            </a:r>
          </a:p>
          <a:p>
            <a:pPr fontAlgn="base"/>
            <a:r>
              <a:rPr lang="en-US" dirty="0"/>
              <a:t>echo $PATH </a:t>
            </a:r>
            <a:endParaRPr lang="en-US" dirty="0" smtClean="0"/>
          </a:p>
          <a:p>
            <a:pPr lvl="1" fontAlgn="base"/>
            <a:r>
              <a:rPr lang="en-US" dirty="0" smtClean="0"/>
              <a:t>It </a:t>
            </a:r>
            <a:r>
              <a:rPr lang="en-US" dirty="0"/>
              <a:t>should show something like this:</a:t>
            </a:r>
          </a:p>
          <a:p>
            <a:pPr lvl="1" fontAlgn="base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/local/bin:/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sbin</a:t>
            </a:r>
            <a:r>
              <a:rPr lang="en-US" dirty="0"/>
              <a:t>:/bin:/</a:t>
            </a:r>
            <a:r>
              <a:rPr lang="en-US" dirty="0" err="1"/>
              <a:t>usr</a:t>
            </a:r>
            <a:r>
              <a:rPr lang="en-US" dirty="0"/>
              <a:t>/games Now add your program to that path, ensuring your using the entire path all the way from / to your program.</a:t>
            </a:r>
          </a:p>
          <a:p>
            <a:pPr fontAlgn="base"/>
            <a:r>
              <a:rPr lang="en-US" dirty="0"/>
              <a:t>export PATH=$PATH:/path/to/my/program </a:t>
            </a:r>
            <a:endParaRPr lang="en-US" dirty="0" smtClean="0"/>
          </a:p>
          <a:p>
            <a:pPr lvl="1" fontAlgn="base"/>
            <a:r>
              <a:rPr lang="en-US" dirty="0" smtClean="0"/>
              <a:t>This </a:t>
            </a:r>
            <a:r>
              <a:rPr lang="en-US" dirty="0"/>
              <a:t>sets your PATH variable to the existing PATH plus what you add to the end. Check that it has been added:</a:t>
            </a:r>
          </a:p>
          <a:p>
            <a:r>
              <a:rPr lang="en-US" dirty="0"/>
              <a:t>echo $</a:t>
            </a:r>
            <a:r>
              <a:rPr lang="en-US" dirty="0" smtClean="0"/>
              <a:t>PATH</a:t>
            </a:r>
          </a:p>
          <a:p>
            <a:r>
              <a:rPr lang="en-US" b="1" u="sng" dirty="0" smtClean="0"/>
              <a:t>[Or]</a:t>
            </a:r>
            <a:r>
              <a:rPr lang="en-US" dirty="0" smtClean="0"/>
              <a:t> Edit </a:t>
            </a:r>
            <a:r>
              <a:rPr lang="en-US" dirty="0"/>
              <a:t>the </a:t>
            </a:r>
            <a:r>
              <a:rPr lang="en-US" dirty="0" err="1"/>
              <a:t>bashrc</a:t>
            </a:r>
            <a:r>
              <a:rPr lang="en-US" dirty="0"/>
              <a:t> file located at: /home/</a:t>
            </a:r>
            <a:r>
              <a:rPr lang="en-US" dirty="0" err="1"/>
              <a:t>hadoop</a:t>
            </a:r>
            <a:r>
              <a:rPr lang="en-US" dirty="0"/>
              <a:t>/.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sz="2400" dirty="0"/>
              <a:t>export PATH=/home/</a:t>
            </a:r>
            <a:r>
              <a:rPr lang="en-US" sz="2400" dirty="0" err="1"/>
              <a:t>hadoop</a:t>
            </a:r>
            <a:r>
              <a:rPr lang="en-US" sz="2400" dirty="0"/>
              <a:t>/anaconda3/bin:$PATH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 smtClean="0"/>
              <a:t>Used Tools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notebook; Interactive coding environment embedded in web page.</a:t>
            </a:r>
          </a:p>
          <a:p>
            <a:pPr lvl="1"/>
            <a:r>
              <a:rPr lang="en-US" dirty="0" smtClean="0"/>
              <a:t>To launch the local web server; write on the terminal :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 smtClean="0"/>
          </a:p>
          <a:p>
            <a:pPr lvl="1"/>
            <a:r>
              <a:rPr lang="en-US" dirty="0" smtClean="0"/>
              <a:t>Run cell: shift + enter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 </a:t>
            </a:r>
            <a:r>
              <a:rPr lang="en-US" dirty="0" smtClean="0"/>
              <a:t>install </a:t>
            </a:r>
            <a:r>
              <a:rPr lang="en-US" dirty="0"/>
              <a:t>packages in </a:t>
            </a:r>
            <a:r>
              <a:rPr lang="en-US" dirty="0" err="1" smtClean="0"/>
              <a:t>Jupyter</a:t>
            </a:r>
            <a:r>
              <a:rPr lang="en-US" dirty="0" smtClean="0"/>
              <a:t>: </a:t>
            </a:r>
          </a:p>
          <a:p>
            <a:pPr marL="1744503" lvl="2" indent="-457200">
              <a:buFont typeface="+mj-lt"/>
              <a:buAutoNum type="arabicPeriod"/>
            </a:pPr>
            <a:r>
              <a:rPr lang="en-US" dirty="0"/>
              <a:t>actual </a:t>
            </a:r>
            <a:r>
              <a:rPr lang="en-US" dirty="0" smtClean="0"/>
              <a:t>shell</a:t>
            </a:r>
          </a:p>
          <a:p>
            <a:pPr marL="1744503" lvl="2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run the </a:t>
            </a:r>
            <a:r>
              <a:rPr lang="en-US" dirty="0"/>
              <a:t>!</a:t>
            </a:r>
            <a:r>
              <a:rPr lang="en-US" dirty="0"/>
              <a:t> </a:t>
            </a:r>
            <a:r>
              <a:rPr lang="en-US" dirty="0" smtClean="0"/>
              <a:t>Prefix(ex, </a:t>
            </a:r>
            <a:r>
              <a:rPr lang="en-US" dirty="0"/>
              <a:t>!pip install </a:t>
            </a:r>
            <a:r>
              <a:rPr lang="en-US" dirty="0" err="1" smtClean="0"/>
              <a:t>packagename</a:t>
            </a:r>
            <a:r>
              <a:rPr lang="en-US" dirty="0" smtClean="0"/>
              <a:t>)</a:t>
            </a:r>
          </a:p>
          <a:p>
            <a:pPr marL="1181307" lvl="1" indent="-457200"/>
            <a:r>
              <a:rPr lang="en-US" dirty="0" smtClean="0"/>
              <a:t>Save  as html or </a:t>
            </a:r>
            <a:r>
              <a:rPr lang="en-US" dirty="0" err="1" smtClean="0"/>
              <a:t>ipynb</a:t>
            </a:r>
            <a:endParaRPr lang="en-US" dirty="0" smtClean="0"/>
          </a:p>
          <a:p>
            <a:pPr marL="1067007" lvl="1" indent="-342900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3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</a:p>
          <a:p>
            <a:pPr lvl="1"/>
            <a:r>
              <a:rPr lang="en-US" dirty="0" smtClean="0"/>
              <a:t>sigmoid </a:t>
            </a:r>
            <a:r>
              <a:rPr lang="en-US" dirty="0" err="1" smtClean="0"/>
              <a:t>fn</a:t>
            </a:r>
            <a:r>
              <a:rPr lang="en-US" dirty="0" smtClean="0"/>
              <a:t> and its gradient.</a:t>
            </a:r>
          </a:p>
          <a:p>
            <a:pPr lvl="1"/>
            <a:r>
              <a:rPr lang="en-US" dirty="0" smtClean="0"/>
              <a:t>Image2vector </a:t>
            </a:r>
            <a:r>
              <a:rPr lang="en-US" dirty="0" err="1" smtClean="0"/>
              <a:t>fn</a:t>
            </a:r>
            <a:endParaRPr lang="en-US" dirty="0" smtClean="0"/>
          </a:p>
          <a:p>
            <a:pPr lvl="1"/>
            <a:r>
              <a:rPr lang="en-US" dirty="0" smtClean="0"/>
              <a:t>Normalize matrix rows </a:t>
            </a:r>
            <a:r>
              <a:rPr lang="en-US" dirty="0" err="1" smtClean="0"/>
              <a:t>fn</a:t>
            </a:r>
            <a:endParaRPr lang="en-US" dirty="0" smtClean="0"/>
          </a:p>
          <a:p>
            <a:pPr lvl="1"/>
            <a:r>
              <a:rPr lang="en-US" dirty="0" smtClean="0"/>
              <a:t>L1 and L2 loss </a:t>
            </a:r>
            <a:r>
              <a:rPr lang="en-US" dirty="0" err="1" smtClean="0"/>
              <a:t>fns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663</TotalTime>
  <Words>242</Words>
  <Application>Microsoft Office PowerPoint</Application>
  <PresentationFormat>Custom</PresentationFormat>
  <Paragraphs>37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Neural Network lab2</vt:lpstr>
      <vt:lpstr>lab: environment setup </vt:lpstr>
      <vt:lpstr>PowerPoint Presentation</vt:lpstr>
      <vt:lpstr>Used Tools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lab 1</dc:title>
  <dc:creator>Windows User</dc:creator>
  <cp:lastModifiedBy>Windows User</cp:lastModifiedBy>
  <cp:revision>31</cp:revision>
  <dcterms:created xsi:type="dcterms:W3CDTF">2018-02-07T19:31:30Z</dcterms:created>
  <dcterms:modified xsi:type="dcterms:W3CDTF">2018-02-15T04:20:56Z</dcterms:modified>
</cp:coreProperties>
</file>