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71" r:id="rId3"/>
    <p:sldId id="262" r:id="rId4"/>
    <p:sldId id="263" r:id="rId5"/>
    <p:sldId id="264" r:id="rId6"/>
    <p:sldId id="267" r:id="rId7"/>
    <p:sldId id="272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4EAB-0AB4-44F9-9C8D-EA4B5429082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8DD17-629C-450F-BD07-02D18C71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12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6b08833cc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e6b08833c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56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73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58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64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2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4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0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1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8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36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2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2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0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2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2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571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32619" y="1669216"/>
            <a:ext cx="1870449" cy="88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Errors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469867" y="3429616"/>
            <a:ext cx="2507196" cy="74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kern="0" dirty="0" smtClean="0"/>
              <a:t>By Yahia Islam</a:t>
            </a:r>
            <a:endParaRPr lang="en-US" kern="0" dirty="0"/>
          </a:p>
        </p:txBody>
      </p:sp>
      <p:pic>
        <p:nvPicPr>
          <p:cNvPr id="4" name="Google Shape;90;p13" descr="A pink puzzle piece with white out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1023313">
            <a:off x="5243599" y="2073877"/>
            <a:ext cx="6076577" cy="242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5"/>
            <a:ext cx="12192000" cy="686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1087971"/>
            <a:ext cx="7537940" cy="46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468100" y="2186256"/>
            <a:ext cx="7255800" cy="24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60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030" name="Picture 6" descr="https://encrypted-tbn0.gstatic.com/images?q=tbn:ANd9GcSHJH0WpfuiBcmOjAJjdj8iYBxLMiFDK4KufQ&amp;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15" y="1371600"/>
            <a:ext cx="5580185" cy="431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710" y="433136"/>
            <a:ext cx="2683375" cy="625641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Syntax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Errors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2956" y="2057400"/>
            <a:ext cx="5698297" cy="3803650"/>
          </a:xfrm>
        </p:spPr>
        <p:txBody>
          <a:bodyPr/>
          <a:lstStyle/>
          <a:p>
            <a:pPr marL="25400" indent="0">
              <a:buNone/>
            </a:pPr>
            <a:r>
              <a:rPr lang="en-US" sz="3000" dirty="0" smtClean="0"/>
              <a:t>      		1. Bracers </a:t>
            </a:r>
            <a:endParaRPr lang="en-US" sz="3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7336841" y="2057400"/>
            <a:ext cx="3932237" cy="381158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2800" dirty="0" smtClean="0"/>
              <a:t>2.Quotation Marks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3" y="2790092"/>
            <a:ext cx="5361721" cy="2936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540" y="2736437"/>
            <a:ext cx="6062673" cy="29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710" y="433136"/>
            <a:ext cx="2683375" cy="625641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Syntax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Errors</a:t>
            </a:r>
            <a:endParaRPr lang="en-US" sz="39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78" y="2287850"/>
            <a:ext cx="9038492" cy="34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710" y="433136"/>
            <a:ext cx="2683375" cy="625641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Syntax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Errors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2956" y="2057400"/>
            <a:ext cx="5698297" cy="3803650"/>
          </a:xfrm>
        </p:spPr>
        <p:txBody>
          <a:bodyPr/>
          <a:lstStyle/>
          <a:p>
            <a:pPr marL="25400" indent="0">
              <a:buNone/>
            </a:pPr>
            <a:r>
              <a:rPr lang="en-US" sz="3000" dirty="0" smtClean="0"/>
              <a:t>      		3. Semicolons </a:t>
            </a:r>
            <a:endParaRPr lang="en-US" sz="3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7336841" y="2057400"/>
            <a:ext cx="3932237" cy="381158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2800" dirty="0" smtClean="0"/>
              <a:t>3. 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8" y="2860431"/>
            <a:ext cx="5064949" cy="2614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56" y="2710168"/>
            <a:ext cx="6436963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5000" dirty="0" smtClean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Logic Error</a:t>
            </a:r>
            <a:endParaRPr sz="50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7015" y="1690688"/>
            <a:ext cx="7197969" cy="1345589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An error in the logic of the program that causes it to behave not as intended !</a:t>
            </a:r>
          </a:p>
        </p:txBody>
      </p:sp>
    </p:spTree>
    <p:extLst>
      <p:ext uri="{BB962C8B-B14F-4D97-AF65-F5344CB8AC3E}">
        <p14:creationId xmlns:p14="http://schemas.microsoft.com/office/powerpoint/2010/main" val="5208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5"/>
            <a:ext cx="12192000" cy="6864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107" y="1975354"/>
            <a:ext cx="7713785" cy="29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5"/>
            <a:ext cx="12192000" cy="6864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20527"/>
            <a:ext cx="7713785" cy="290119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4449888" y="3821723"/>
            <a:ext cx="3439743" cy="1828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Output : 67</a:t>
            </a:r>
          </a:p>
          <a:p>
            <a:endParaRPr lang="en-US" sz="3000" dirty="0"/>
          </a:p>
          <a:p>
            <a:r>
              <a:rPr lang="en-US" sz="3000" dirty="0" smtClean="0"/>
              <a:t>Correct answer: 95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983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704" y="433754"/>
            <a:ext cx="3139587" cy="609599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Runtime Error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8546" y="2303583"/>
            <a:ext cx="3321904" cy="287801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1.Division by zero</a:t>
            </a:r>
          </a:p>
          <a:p>
            <a:endParaRPr lang="en-US" sz="3000" dirty="0"/>
          </a:p>
          <a:p>
            <a:r>
              <a:rPr lang="en-US" sz="3000" dirty="0" smtClean="0"/>
              <a:t>2.Overflow </a:t>
            </a:r>
          </a:p>
          <a:p>
            <a:endParaRPr lang="en-US" sz="3000" dirty="0" smtClean="0"/>
          </a:p>
          <a:p>
            <a:r>
              <a:rPr lang="en-US" sz="3000" dirty="0" smtClean="0"/>
              <a:t>3.File </a:t>
            </a:r>
            <a:r>
              <a:rPr lang="en-US" sz="3000" dirty="0"/>
              <a:t>not </a:t>
            </a:r>
            <a:r>
              <a:rPr lang="en-US" sz="3000" dirty="0" smtClean="0"/>
              <a:t>existed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90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</Words>
  <Application>Microsoft Office PowerPoint</Application>
  <PresentationFormat>Widescreen</PresentationFormat>
  <Paragraphs>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 ExtraBold</vt:lpstr>
      <vt:lpstr>Presentation1</vt:lpstr>
      <vt:lpstr>PowerPoint Presentation</vt:lpstr>
      <vt:lpstr> </vt:lpstr>
      <vt:lpstr>Syntax Errors</vt:lpstr>
      <vt:lpstr>Syntax Errors</vt:lpstr>
      <vt:lpstr>Syntax Errors</vt:lpstr>
      <vt:lpstr>Logic Error</vt:lpstr>
      <vt:lpstr>PowerPoint Presentation</vt:lpstr>
      <vt:lpstr>PowerPoint Presentation</vt:lpstr>
      <vt:lpstr>Runtime Error</vt:lpstr>
      <vt:lpstr>PowerPoint Presentation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Yahia Islam</dc:creator>
  <cp:lastModifiedBy>Yahia Islam</cp:lastModifiedBy>
  <cp:revision>24</cp:revision>
  <dcterms:created xsi:type="dcterms:W3CDTF">2024-07-21T12:10:28Z</dcterms:created>
  <dcterms:modified xsi:type="dcterms:W3CDTF">2024-07-22T19:01:31Z</dcterms:modified>
</cp:coreProperties>
</file>