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808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369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2937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745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35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10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954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9509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38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151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34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00B5-2568-44BC-ACC6-DA7CEF751BB3}" type="datetimeFigureOut">
              <a:rPr lang="ar-EG" smtClean="0"/>
              <a:t>1446-05-22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A0F6-7680-4371-B8C2-B7EBF0F1CC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695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4597-3C61-9BE9-1021-E92F69932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485" y="308480"/>
            <a:ext cx="9144000" cy="2947482"/>
          </a:xfrm>
        </p:spPr>
        <p:txBody>
          <a:bodyPr>
            <a:normAutofit/>
          </a:bodyPr>
          <a:lstStyle/>
          <a:p>
            <a:r>
              <a:rPr lang="en-US" sz="7300" dirty="0"/>
              <a:t>JUST FALAFEL GAME 🧆🥙</a:t>
            </a:r>
            <a:br>
              <a:rPr lang="en-US" dirty="0"/>
            </a:b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3F43-7628-F6EA-DB7D-771745EAF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485" y="2998922"/>
            <a:ext cx="9144000" cy="2947481"/>
          </a:xfrm>
        </p:spPr>
        <p:txBody>
          <a:bodyPr>
            <a:noAutofit/>
          </a:bodyPr>
          <a:lstStyle/>
          <a:p>
            <a:r>
              <a:rPr lang="en-US" sz="3200" dirty="0" err="1"/>
              <a:t>Introduction:“Just</a:t>
            </a:r>
            <a:r>
              <a:rPr lang="en-US" sz="3200" dirty="0"/>
              <a:t> Falafel” is a dynamic and competitive multiplayer game set in the vibrant and historic backdrop of Egypt. Combining action-packed gameplay with a quirky twist, this game reimagines conflict as a chaotic yet thrilling battle over one of Egypt’s most beloved staples: falafel.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12398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1C91-6475-44F2-E24A-83211AAC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3635" y="321013"/>
            <a:ext cx="9769813" cy="1157591"/>
          </a:xfrm>
        </p:spPr>
        <p:txBody>
          <a:bodyPr>
            <a:normAutofit/>
          </a:bodyPr>
          <a:lstStyle/>
          <a:p>
            <a:r>
              <a:rPr lang="en-US" dirty="0"/>
              <a:t>Gameplay Overview🗡⚔: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0650F-CC6C-4CC4-137A-2CE0FCEE1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26" y="2123770"/>
            <a:ext cx="9144000" cy="4043566"/>
          </a:xfrm>
        </p:spPr>
        <p:txBody>
          <a:bodyPr>
            <a:noAutofit/>
          </a:bodyPr>
          <a:lstStyle/>
          <a:p>
            <a:r>
              <a:rPr lang="en-US" sz="2800" dirty="0"/>
              <a:t>•	Core Concept: Players engage in a lighthearted yet intense war to become the ultimate “Falafel King.”	</a:t>
            </a:r>
          </a:p>
          <a:p>
            <a:r>
              <a:rPr lang="en-US" sz="2800" dirty="0"/>
              <a:t>•	Multiplayer Chaos: The game supports multiple players, with each player taking on a unique character inspired by Egyptian culture, ranging from street vendors to legendary figures.	</a:t>
            </a:r>
          </a:p>
          <a:p>
            <a:r>
              <a:rPr lang="en-US" sz="2800" dirty="0"/>
              <a:t>•	War of Resources: Players must collect ingredients (</a:t>
            </a:r>
            <a:r>
              <a:rPr lang="en-US" sz="2800" dirty="0" err="1"/>
              <a:t>flafel,potatos</a:t>
            </a:r>
            <a:r>
              <a:rPr lang="en-US" sz="2800" dirty="0"/>
              <a:t>,  spices, bread) scattered across an Egyptian-themed map while sabotaging their rivals.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15387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E6AF-C221-DAA4-252F-156939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4FCC9-1B38-6D32-96CF-884871FC77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1412"/>
            <a:ext cx="12192000" cy="776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6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144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JUST FALAFEL GAME 🧆🥙 </vt:lpstr>
      <vt:lpstr>Gameplay Overview🗡⚔: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yaseen islam</dc:creator>
  <cp:lastModifiedBy>yaseen islam</cp:lastModifiedBy>
  <cp:revision>1</cp:revision>
  <dcterms:created xsi:type="dcterms:W3CDTF">2024-11-23T16:25:11Z</dcterms:created>
  <dcterms:modified xsi:type="dcterms:W3CDTF">2024-11-23T17:19:11Z</dcterms:modified>
</cp:coreProperties>
</file>