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Yahia Khaled</a:t>
            </a:r>
          </a:p>
          <a:p>
            <a:r>
              <a:rPr lang="en-US" dirty="0">
                <a:solidFill>
                  <a:schemeClr val="tx1"/>
                </a:solidFill>
              </a:rPr>
              <a:t>Ahmed Refaat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99D30-C8D6-3520-B214-15A7762A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47" y="672353"/>
            <a:ext cx="4468618" cy="53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3818A-2035-149F-FE5A-82EC9550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06" y="618565"/>
            <a:ext cx="5782235" cy="54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4A0940-EA4A-C3E2-BDCF-635AEEBD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61" y="794269"/>
            <a:ext cx="7369877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263C7E-E07F-D75D-1251-720A7164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98" y="794269"/>
            <a:ext cx="719380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4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32590E-C270-2957-005C-2332E7CB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23" y="794269"/>
            <a:ext cx="5774753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8BF84-4561-BBFF-CF66-0A007692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524435"/>
            <a:ext cx="888850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4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{95362CB1-1658-47F8-8E5E-8C1007857BBF}tf56410444_win32</Template>
  <TotalTime>4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Banking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ahmed mohamed refaat eid</dc:creator>
  <cp:lastModifiedBy>ahmed mohamed refaat eid</cp:lastModifiedBy>
  <cp:revision>1</cp:revision>
  <dcterms:created xsi:type="dcterms:W3CDTF">2022-06-04T19:22:50Z</dcterms:created>
  <dcterms:modified xsi:type="dcterms:W3CDTF">2022-06-04T19:27:49Z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