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6"/>
  </p:notesMasterIdLst>
  <p:sldIdLst>
    <p:sldId id="256" r:id="rId2"/>
    <p:sldId id="257" r:id="rId3"/>
    <p:sldId id="258" r:id="rId4"/>
    <p:sldId id="259" r:id="rId5"/>
    <p:sldId id="267" r:id="rId6"/>
    <p:sldId id="268" r:id="rId7"/>
    <p:sldId id="262" r:id="rId8"/>
    <p:sldId id="261" r:id="rId9"/>
    <p:sldId id="263" r:id="rId10"/>
    <p:sldId id="266" r:id="rId11"/>
    <p:sldId id="260" r:id="rId12"/>
    <p:sldId id="270" r:id="rId13"/>
    <p:sldId id="271"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p:cViewPr varScale="1">
        <p:scale>
          <a:sx n="73" d="100"/>
          <a:sy n="73"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C335A-98AA-4F0D-8ACC-694CEF5BA621}"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s-ES"/>
        </a:p>
      </dgm:t>
    </dgm:pt>
    <dgm:pt modelId="{2483C224-8952-4E00-80C2-DE2E3FEA6B84}">
      <dgm:prSet phldrT="[Texto]" custT="1"/>
      <dgm:spPr/>
      <dgm:t>
        <a:bodyPr/>
        <a:lstStyle/>
        <a:p>
          <a:r>
            <a:rPr lang="es-ES" sz="2400" b="1" dirty="0" smtClean="0">
              <a:solidFill>
                <a:schemeClr val="tx1"/>
              </a:solidFill>
              <a:latin typeface="Segoe UI" panose="020B0502040204020203" pitchFamily="34" charset="0"/>
              <a:cs typeface="Segoe UI" panose="020B0502040204020203" pitchFamily="34" charset="0"/>
            </a:rPr>
            <a:t>Equipo de Administración de la Información</a:t>
          </a:r>
          <a:r>
            <a:rPr lang="es-ES" sz="2400" b="1" dirty="0" smtClean="0">
              <a:latin typeface="Segoe UI" panose="020B0502040204020203" pitchFamily="34" charset="0"/>
              <a:cs typeface="Segoe UI" panose="020B0502040204020203" pitchFamily="34" charset="0"/>
            </a:rPr>
            <a:t>.</a:t>
          </a:r>
          <a:endParaRPr lang="es-ES" sz="2400" b="1" dirty="0">
            <a:latin typeface="Segoe UI" panose="020B0502040204020203" pitchFamily="34" charset="0"/>
            <a:cs typeface="Segoe UI" panose="020B0502040204020203" pitchFamily="34" charset="0"/>
          </a:endParaRPr>
        </a:p>
      </dgm:t>
    </dgm:pt>
    <dgm:pt modelId="{759711C4-ABF1-48C6-8F41-5A86BF6D9086}" type="parTrans" cxnId="{3AAB6949-6F56-45CA-AC37-E8F6486793B9}">
      <dgm:prSet/>
      <dgm:spPr/>
      <dgm:t>
        <a:bodyPr/>
        <a:lstStyle/>
        <a:p>
          <a:endParaRPr lang="es-ES"/>
        </a:p>
      </dgm:t>
    </dgm:pt>
    <dgm:pt modelId="{6AFB52C0-BE50-49FA-B5A9-BF971B573655}" type="sibTrans" cxnId="{3AAB6949-6F56-45CA-AC37-E8F6486793B9}">
      <dgm:prSet/>
      <dgm:spPr/>
      <dgm:t>
        <a:bodyPr/>
        <a:lstStyle/>
        <a:p>
          <a:endParaRPr lang="es-ES"/>
        </a:p>
      </dgm:t>
    </dgm:pt>
    <dgm:pt modelId="{95743EC9-E2B6-441E-B1D2-A4285A141C75}">
      <dgm:prSet phldrT="[Texto]"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Investigación de Antecedentes.</a:t>
          </a:r>
          <a:endParaRPr lang="es-ES" sz="2000" dirty="0">
            <a:latin typeface="Segoe UI" panose="020B0502040204020203" pitchFamily="34" charset="0"/>
            <a:cs typeface="Segoe UI" panose="020B0502040204020203" pitchFamily="34" charset="0"/>
          </a:endParaRPr>
        </a:p>
      </dgm:t>
    </dgm:pt>
    <dgm:pt modelId="{50FADE58-6809-4CC0-AB1F-0155C9321A20}" type="parTrans" cxnId="{B75BE928-C7C6-4660-87FC-E8CA551F1E8B}">
      <dgm:prSet/>
      <dgm:spPr/>
      <dgm:t>
        <a:bodyPr/>
        <a:lstStyle/>
        <a:p>
          <a:endParaRPr lang="es-ES"/>
        </a:p>
      </dgm:t>
    </dgm:pt>
    <dgm:pt modelId="{81753DEA-67AF-4D60-A4B0-2A0ECDD6A433}" type="sibTrans" cxnId="{B75BE928-C7C6-4660-87FC-E8CA551F1E8B}">
      <dgm:prSet/>
      <dgm:spPr/>
      <dgm:t>
        <a:bodyPr/>
        <a:lstStyle/>
        <a:p>
          <a:endParaRPr lang="es-ES"/>
        </a:p>
      </dgm:t>
    </dgm:pt>
    <dgm:pt modelId="{747BD385-AAB5-499E-89F4-EB8852C218EA}">
      <dgm:prSet phldrT="[Texto]" custT="1"/>
      <dgm:spPr/>
      <dgm:t>
        <a:bodyPr/>
        <a:lstStyle/>
        <a:p>
          <a:r>
            <a:rPr lang="es-ES" sz="2400" b="1" dirty="0" smtClean="0">
              <a:solidFill>
                <a:schemeClr val="tx1"/>
              </a:solidFill>
              <a:latin typeface="Segoe UI" panose="020B0502040204020203" pitchFamily="34" charset="0"/>
              <a:cs typeface="Segoe UI" panose="020B0502040204020203" pitchFamily="34" charset="0"/>
            </a:rPr>
            <a:t>Equipo de Gestión de Tecnologías.</a:t>
          </a:r>
          <a:endParaRPr lang="es-ES" sz="2400" b="1" dirty="0">
            <a:solidFill>
              <a:schemeClr val="tx1"/>
            </a:solidFill>
            <a:latin typeface="Segoe UI" panose="020B0502040204020203" pitchFamily="34" charset="0"/>
            <a:cs typeface="Segoe UI" panose="020B0502040204020203" pitchFamily="34" charset="0"/>
          </a:endParaRPr>
        </a:p>
      </dgm:t>
    </dgm:pt>
    <dgm:pt modelId="{781806F9-1939-4BD5-B113-679C8C7FFFF2}" type="parTrans" cxnId="{88D3BB4C-E0E5-4372-8A94-9E99FA3850BC}">
      <dgm:prSet/>
      <dgm:spPr/>
      <dgm:t>
        <a:bodyPr/>
        <a:lstStyle/>
        <a:p>
          <a:endParaRPr lang="es-ES"/>
        </a:p>
      </dgm:t>
    </dgm:pt>
    <dgm:pt modelId="{60FBBE76-3AE3-499B-8189-409ADEE677E1}" type="sibTrans" cxnId="{88D3BB4C-E0E5-4372-8A94-9E99FA3850BC}">
      <dgm:prSet/>
      <dgm:spPr/>
      <dgm:t>
        <a:bodyPr/>
        <a:lstStyle/>
        <a:p>
          <a:endParaRPr lang="es-ES"/>
        </a:p>
      </dgm:t>
    </dgm:pt>
    <dgm:pt modelId="{8DE150AA-C0D1-4DAF-BB00-CEF667A3D067}">
      <dgm:prSet phldrT="[Texto]"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Investigación de soluciones Técnicas.</a:t>
          </a:r>
          <a:endParaRPr lang="es-ES" sz="2000" dirty="0">
            <a:latin typeface="Segoe UI" panose="020B0502040204020203" pitchFamily="34" charset="0"/>
            <a:cs typeface="Segoe UI" panose="020B0502040204020203" pitchFamily="34" charset="0"/>
          </a:endParaRPr>
        </a:p>
      </dgm:t>
    </dgm:pt>
    <dgm:pt modelId="{36588161-4B24-425C-9D61-9724E8136904}" type="parTrans" cxnId="{A360343E-29EF-4B62-B89B-3F923B60AA0D}">
      <dgm:prSet/>
      <dgm:spPr/>
      <dgm:t>
        <a:bodyPr/>
        <a:lstStyle/>
        <a:p>
          <a:endParaRPr lang="es-ES"/>
        </a:p>
      </dgm:t>
    </dgm:pt>
    <dgm:pt modelId="{F941E087-1A26-4233-B517-4FFDCDB21112}" type="sibTrans" cxnId="{A360343E-29EF-4B62-B89B-3F923B60AA0D}">
      <dgm:prSet/>
      <dgm:spPr/>
      <dgm:t>
        <a:bodyPr/>
        <a:lstStyle/>
        <a:p>
          <a:endParaRPr lang="es-ES"/>
        </a:p>
      </dgm:t>
    </dgm:pt>
    <dgm:pt modelId="{787069A2-2181-4973-A49B-4EE69C0614D9}">
      <dgm:prSet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Creación de Documentación.</a:t>
          </a:r>
          <a:endParaRPr lang="es-ES" sz="2000" dirty="0">
            <a:latin typeface="Segoe UI" panose="020B0502040204020203" pitchFamily="34" charset="0"/>
            <a:cs typeface="Segoe UI" panose="020B0502040204020203" pitchFamily="34" charset="0"/>
          </a:endParaRPr>
        </a:p>
      </dgm:t>
    </dgm:pt>
    <dgm:pt modelId="{30F512E7-B4B0-468F-A952-4BF8EDC52FE6}" type="parTrans" cxnId="{448C9F21-4DA8-4F9A-8372-C39A967B664E}">
      <dgm:prSet/>
      <dgm:spPr/>
      <dgm:t>
        <a:bodyPr/>
        <a:lstStyle/>
        <a:p>
          <a:endParaRPr lang="es-ES"/>
        </a:p>
      </dgm:t>
    </dgm:pt>
    <dgm:pt modelId="{C67D71DD-62FF-4A8B-ACDA-4F98906133A7}" type="sibTrans" cxnId="{448C9F21-4DA8-4F9A-8372-C39A967B664E}">
      <dgm:prSet/>
      <dgm:spPr/>
      <dgm:t>
        <a:bodyPr/>
        <a:lstStyle/>
        <a:p>
          <a:endParaRPr lang="es-ES"/>
        </a:p>
      </dgm:t>
    </dgm:pt>
    <dgm:pt modelId="{1AA3FD07-7FEA-4368-9D41-2C50C1E8F94E}">
      <dgm:prSet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Planificación de la Difusión.</a:t>
          </a:r>
          <a:endParaRPr lang="es-ES" sz="2000" dirty="0">
            <a:latin typeface="Segoe UI" panose="020B0502040204020203" pitchFamily="34" charset="0"/>
            <a:cs typeface="Segoe UI" panose="020B0502040204020203" pitchFamily="34" charset="0"/>
          </a:endParaRPr>
        </a:p>
      </dgm:t>
    </dgm:pt>
    <dgm:pt modelId="{3A0F6768-64EE-402E-A385-08C778FF2F0F}" type="parTrans" cxnId="{303A0BA4-7F8D-4580-8DCF-FE99E7EADA73}">
      <dgm:prSet/>
      <dgm:spPr/>
      <dgm:t>
        <a:bodyPr/>
        <a:lstStyle/>
        <a:p>
          <a:endParaRPr lang="es-ES"/>
        </a:p>
      </dgm:t>
    </dgm:pt>
    <dgm:pt modelId="{68C81407-0472-4D5E-BA8F-B26E73C27415}" type="sibTrans" cxnId="{303A0BA4-7F8D-4580-8DCF-FE99E7EADA73}">
      <dgm:prSet/>
      <dgm:spPr/>
      <dgm:t>
        <a:bodyPr/>
        <a:lstStyle/>
        <a:p>
          <a:endParaRPr lang="es-ES"/>
        </a:p>
      </dgm:t>
    </dgm:pt>
    <dgm:pt modelId="{AEC2A2D7-A166-45A9-A911-44B2A3EBCDBB}">
      <dgm:prSet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Bocetaje de planos.</a:t>
          </a:r>
          <a:endParaRPr lang="es-ES" sz="2000" dirty="0">
            <a:latin typeface="Segoe UI" panose="020B0502040204020203" pitchFamily="34" charset="0"/>
            <a:cs typeface="Segoe UI" panose="020B0502040204020203" pitchFamily="34" charset="0"/>
          </a:endParaRPr>
        </a:p>
      </dgm:t>
    </dgm:pt>
    <dgm:pt modelId="{A90EB2B6-9ABF-4F9E-A5EB-8E86F4842D5C}" type="parTrans" cxnId="{8BDF14D8-8622-40DD-A11F-D5FB3D0AF2F3}">
      <dgm:prSet/>
      <dgm:spPr/>
      <dgm:t>
        <a:bodyPr/>
        <a:lstStyle/>
        <a:p>
          <a:endParaRPr lang="es-ES"/>
        </a:p>
      </dgm:t>
    </dgm:pt>
    <dgm:pt modelId="{14E4A51A-ABE9-4439-A4A8-0F8A288D6206}" type="sibTrans" cxnId="{8BDF14D8-8622-40DD-A11F-D5FB3D0AF2F3}">
      <dgm:prSet/>
      <dgm:spPr/>
      <dgm:t>
        <a:bodyPr/>
        <a:lstStyle/>
        <a:p>
          <a:endParaRPr lang="es-ES"/>
        </a:p>
      </dgm:t>
    </dgm:pt>
    <dgm:pt modelId="{BE138D91-2E81-423D-B080-32E49C78C2F9}">
      <dgm:prSet custT="1"/>
      <dgm:spPr/>
      <dgm:t>
        <a:bodyPr/>
        <a:lstStyle/>
        <a:p>
          <a:pPr algn="just">
            <a:lnSpc>
              <a:spcPct val="150000"/>
            </a:lnSpc>
          </a:pPr>
          <a:r>
            <a:rPr lang="es-ES" sz="2000" dirty="0" smtClean="0">
              <a:latin typeface="Segoe UI" panose="020B0502040204020203" pitchFamily="34" charset="0"/>
              <a:cs typeface="Segoe UI" panose="020B0502040204020203" pitchFamily="34" charset="0"/>
            </a:rPr>
            <a:t>Cotización de Preliminar de Componentes</a:t>
          </a:r>
          <a:r>
            <a:rPr lang="es-ES" sz="2000" dirty="0" smtClean="0">
              <a:latin typeface="Times New Roman" panose="02020603050405020304" pitchFamily="18" charset="0"/>
              <a:cs typeface="Times New Roman" panose="02020603050405020304" pitchFamily="18" charset="0"/>
            </a:rPr>
            <a:t>.</a:t>
          </a:r>
          <a:endParaRPr lang="es-MX" sz="2000" dirty="0">
            <a:latin typeface="Times New Roman" panose="02020603050405020304" pitchFamily="18" charset="0"/>
            <a:cs typeface="Times New Roman" panose="02020603050405020304" pitchFamily="18" charset="0"/>
          </a:endParaRPr>
        </a:p>
      </dgm:t>
    </dgm:pt>
    <dgm:pt modelId="{754B49D7-16E7-491F-8683-1FD9D47BE124}" type="parTrans" cxnId="{254E6F24-E00B-45B3-90DF-2E0263E90831}">
      <dgm:prSet/>
      <dgm:spPr/>
      <dgm:t>
        <a:bodyPr/>
        <a:lstStyle/>
        <a:p>
          <a:endParaRPr lang="es-ES"/>
        </a:p>
      </dgm:t>
    </dgm:pt>
    <dgm:pt modelId="{8016BE81-CEC8-43B9-9637-867CA92EEC8A}" type="sibTrans" cxnId="{254E6F24-E00B-45B3-90DF-2E0263E90831}">
      <dgm:prSet/>
      <dgm:spPr/>
      <dgm:t>
        <a:bodyPr/>
        <a:lstStyle/>
        <a:p>
          <a:endParaRPr lang="es-ES"/>
        </a:p>
      </dgm:t>
    </dgm:pt>
    <dgm:pt modelId="{22E5866E-E2DF-410A-B0F4-5E89CC72382F}" type="pres">
      <dgm:prSet presAssocID="{695C335A-98AA-4F0D-8ACC-694CEF5BA621}" presName="linear" presStyleCnt="0">
        <dgm:presLayoutVars>
          <dgm:dir/>
          <dgm:animLvl val="lvl"/>
          <dgm:resizeHandles val="exact"/>
        </dgm:presLayoutVars>
      </dgm:prSet>
      <dgm:spPr/>
      <dgm:t>
        <a:bodyPr/>
        <a:lstStyle/>
        <a:p>
          <a:endParaRPr lang="es-ES"/>
        </a:p>
      </dgm:t>
    </dgm:pt>
    <dgm:pt modelId="{50A50E95-3D56-45D2-B319-F8A7662619F9}" type="pres">
      <dgm:prSet presAssocID="{2483C224-8952-4E00-80C2-DE2E3FEA6B84}" presName="parentLin" presStyleCnt="0"/>
      <dgm:spPr/>
    </dgm:pt>
    <dgm:pt modelId="{1175A620-E166-4FFC-8CB1-16E499F988AC}" type="pres">
      <dgm:prSet presAssocID="{2483C224-8952-4E00-80C2-DE2E3FEA6B84}" presName="parentLeftMargin" presStyleLbl="node1" presStyleIdx="0" presStyleCnt="2"/>
      <dgm:spPr/>
      <dgm:t>
        <a:bodyPr/>
        <a:lstStyle/>
        <a:p>
          <a:endParaRPr lang="es-ES"/>
        </a:p>
      </dgm:t>
    </dgm:pt>
    <dgm:pt modelId="{3AF4E93F-5A31-410B-8432-5261EBD9C420}" type="pres">
      <dgm:prSet presAssocID="{2483C224-8952-4E00-80C2-DE2E3FEA6B84}" presName="parentText" presStyleLbl="node1" presStyleIdx="0" presStyleCnt="2" custScaleX="118974" custScaleY="244749" custLinFactNeighborX="17328" custLinFactNeighborY="-42490">
        <dgm:presLayoutVars>
          <dgm:chMax val="0"/>
          <dgm:bulletEnabled val="1"/>
        </dgm:presLayoutVars>
      </dgm:prSet>
      <dgm:spPr/>
      <dgm:t>
        <a:bodyPr/>
        <a:lstStyle/>
        <a:p>
          <a:endParaRPr lang="es-ES"/>
        </a:p>
      </dgm:t>
    </dgm:pt>
    <dgm:pt modelId="{16D0F005-28E9-4CE0-9188-6281ACF6F718}" type="pres">
      <dgm:prSet presAssocID="{2483C224-8952-4E00-80C2-DE2E3FEA6B84}" presName="negativeSpace" presStyleCnt="0"/>
      <dgm:spPr/>
    </dgm:pt>
    <dgm:pt modelId="{430D7EEF-531D-4FE8-BC43-4463BB2CE0DE}" type="pres">
      <dgm:prSet presAssocID="{2483C224-8952-4E00-80C2-DE2E3FEA6B84}" presName="childText" presStyleLbl="conFgAcc1" presStyleIdx="0" presStyleCnt="2">
        <dgm:presLayoutVars>
          <dgm:bulletEnabled val="1"/>
        </dgm:presLayoutVars>
      </dgm:prSet>
      <dgm:spPr/>
      <dgm:t>
        <a:bodyPr/>
        <a:lstStyle/>
        <a:p>
          <a:endParaRPr lang="es-ES"/>
        </a:p>
      </dgm:t>
    </dgm:pt>
    <dgm:pt modelId="{ED47138C-C21E-422C-A5CF-96080ABFC56F}" type="pres">
      <dgm:prSet presAssocID="{6AFB52C0-BE50-49FA-B5A9-BF971B573655}" presName="spaceBetweenRectangles" presStyleCnt="0"/>
      <dgm:spPr/>
    </dgm:pt>
    <dgm:pt modelId="{44C059E2-978D-4FF0-88D1-5E5A66B5D667}" type="pres">
      <dgm:prSet presAssocID="{747BD385-AAB5-499E-89F4-EB8852C218EA}" presName="parentLin" presStyleCnt="0"/>
      <dgm:spPr/>
    </dgm:pt>
    <dgm:pt modelId="{83E05EF0-28B1-4C25-85EB-693D21A560E2}" type="pres">
      <dgm:prSet presAssocID="{747BD385-AAB5-499E-89F4-EB8852C218EA}" presName="parentLeftMargin" presStyleLbl="node1" presStyleIdx="0" presStyleCnt="2"/>
      <dgm:spPr/>
      <dgm:t>
        <a:bodyPr/>
        <a:lstStyle/>
        <a:p>
          <a:endParaRPr lang="es-ES"/>
        </a:p>
      </dgm:t>
    </dgm:pt>
    <dgm:pt modelId="{CEE6874A-896C-4460-999A-12E22B5F7D8A}" type="pres">
      <dgm:prSet presAssocID="{747BD385-AAB5-499E-89F4-EB8852C218EA}" presName="parentText" presStyleLbl="node1" presStyleIdx="1" presStyleCnt="2" custScaleX="101475" custScaleY="258407">
        <dgm:presLayoutVars>
          <dgm:chMax val="0"/>
          <dgm:bulletEnabled val="1"/>
        </dgm:presLayoutVars>
      </dgm:prSet>
      <dgm:spPr/>
      <dgm:t>
        <a:bodyPr/>
        <a:lstStyle/>
        <a:p>
          <a:endParaRPr lang="es-ES"/>
        </a:p>
      </dgm:t>
    </dgm:pt>
    <dgm:pt modelId="{F0139EE6-DA87-402E-8362-E0E5A72FCAAB}" type="pres">
      <dgm:prSet presAssocID="{747BD385-AAB5-499E-89F4-EB8852C218EA}" presName="negativeSpace" presStyleCnt="0"/>
      <dgm:spPr/>
    </dgm:pt>
    <dgm:pt modelId="{355C2CE5-4BD2-4A9A-886B-1FA1048C5C40}" type="pres">
      <dgm:prSet presAssocID="{747BD385-AAB5-499E-89F4-EB8852C218EA}" presName="childText" presStyleLbl="conFgAcc1" presStyleIdx="1" presStyleCnt="2">
        <dgm:presLayoutVars>
          <dgm:bulletEnabled val="1"/>
        </dgm:presLayoutVars>
      </dgm:prSet>
      <dgm:spPr/>
      <dgm:t>
        <a:bodyPr/>
        <a:lstStyle/>
        <a:p>
          <a:endParaRPr lang="es-ES"/>
        </a:p>
      </dgm:t>
    </dgm:pt>
  </dgm:ptLst>
  <dgm:cxnLst>
    <dgm:cxn modelId="{254E6F24-E00B-45B3-90DF-2E0263E90831}" srcId="{747BD385-AAB5-499E-89F4-EB8852C218EA}" destId="{BE138D91-2E81-423D-B080-32E49C78C2F9}" srcOrd="2" destOrd="0" parTransId="{754B49D7-16E7-491F-8683-1FD9D47BE124}" sibTransId="{8016BE81-CEC8-43B9-9637-867CA92EEC8A}"/>
    <dgm:cxn modelId="{588D2F6F-2B6D-4C14-A349-769D11F611AD}" type="presOf" srcId="{1AA3FD07-7FEA-4368-9D41-2C50C1E8F94E}" destId="{430D7EEF-531D-4FE8-BC43-4463BB2CE0DE}" srcOrd="0" destOrd="2" presId="urn:microsoft.com/office/officeart/2005/8/layout/list1"/>
    <dgm:cxn modelId="{105BAD20-EF35-4A48-8BCC-5DDD4E757874}" type="presOf" srcId="{747BD385-AAB5-499E-89F4-EB8852C218EA}" destId="{83E05EF0-28B1-4C25-85EB-693D21A560E2}" srcOrd="0" destOrd="0" presId="urn:microsoft.com/office/officeart/2005/8/layout/list1"/>
    <dgm:cxn modelId="{B3D2CF9D-ACF3-4EAB-BF71-12102B71D6C3}" type="presOf" srcId="{BE138D91-2E81-423D-B080-32E49C78C2F9}" destId="{355C2CE5-4BD2-4A9A-886B-1FA1048C5C40}" srcOrd="0" destOrd="2" presId="urn:microsoft.com/office/officeart/2005/8/layout/list1"/>
    <dgm:cxn modelId="{840410B4-390D-41AB-BD36-E1D0EC02113F}" type="presOf" srcId="{695C335A-98AA-4F0D-8ACC-694CEF5BA621}" destId="{22E5866E-E2DF-410A-B0F4-5E89CC72382F}" srcOrd="0" destOrd="0" presId="urn:microsoft.com/office/officeart/2005/8/layout/list1"/>
    <dgm:cxn modelId="{5013A6DB-E58B-46CC-979F-44B1E2F0C2BD}" type="presOf" srcId="{2483C224-8952-4E00-80C2-DE2E3FEA6B84}" destId="{1175A620-E166-4FFC-8CB1-16E499F988AC}" srcOrd="0" destOrd="0" presId="urn:microsoft.com/office/officeart/2005/8/layout/list1"/>
    <dgm:cxn modelId="{E1B149DB-489A-4D53-A246-092032B000BD}" type="presOf" srcId="{AEC2A2D7-A166-45A9-A911-44B2A3EBCDBB}" destId="{355C2CE5-4BD2-4A9A-886B-1FA1048C5C40}" srcOrd="0" destOrd="1" presId="urn:microsoft.com/office/officeart/2005/8/layout/list1"/>
    <dgm:cxn modelId="{D4F73434-7DE9-4A1E-A2C1-1317BBD1C05F}" type="presOf" srcId="{95743EC9-E2B6-441E-B1D2-A4285A141C75}" destId="{430D7EEF-531D-4FE8-BC43-4463BB2CE0DE}" srcOrd="0" destOrd="0" presId="urn:microsoft.com/office/officeart/2005/8/layout/list1"/>
    <dgm:cxn modelId="{B6170BC6-3139-4F53-8970-9CC50117A47D}" type="presOf" srcId="{747BD385-AAB5-499E-89F4-EB8852C218EA}" destId="{CEE6874A-896C-4460-999A-12E22B5F7D8A}" srcOrd="1" destOrd="0" presId="urn:microsoft.com/office/officeart/2005/8/layout/list1"/>
    <dgm:cxn modelId="{305CBCC1-4FD5-465C-930D-1B593B56DEBF}" type="presOf" srcId="{787069A2-2181-4973-A49B-4EE69C0614D9}" destId="{430D7EEF-531D-4FE8-BC43-4463BB2CE0DE}" srcOrd="0" destOrd="1" presId="urn:microsoft.com/office/officeart/2005/8/layout/list1"/>
    <dgm:cxn modelId="{88D3BB4C-E0E5-4372-8A94-9E99FA3850BC}" srcId="{695C335A-98AA-4F0D-8ACC-694CEF5BA621}" destId="{747BD385-AAB5-499E-89F4-EB8852C218EA}" srcOrd="1" destOrd="0" parTransId="{781806F9-1939-4BD5-B113-679C8C7FFFF2}" sibTransId="{60FBBE76-3AE3-499B-8189-409ADEE677E1}"/>
    <dgm:cxn modelId="{B75BE928-C7C6-4660-87FC-E8CA551F1E8B}" srcId="{2483C224-8952-4E00-80C2-DE2E3FEA6B84}" destId="{95743EC9-E2B6-441E-B1D2-A4285A141C75}" srcOrd="0" destOrd="0" parTransId="{50FADE58-6809-4CC0-AB1F-0155C9321A20}" sibTransId="{81753DEA-67AF-4D60-A4B0-2A0ECDD6A433}"/>
    <dgm:cxn modelId="{C3A87C02-230C-4286-9256-592C8B77C665}" type="presOf" srcId="{8DE150AA-C0D1-4DAF-BB00-CEF667A3D067}" destId="{355C2CE5-4BD2-4A9A-886B-1FA1048C5C40}" srcOrd="0" destOrd="0" presId="urn:microsoft.com/office/officeart/2005/8/layout/list1"/>
    <dgm:cxn modelId="{A360343E-29EF-4B62-B89B-3F923B60AA0D}" srcId="{747BD385-AAB5-499E-89F4-EB8852C218EA}" destId="{8DE150AA-C0D1-4DAF-BB00-CEF667A3D067}" srcOrd="0" destOrd="0" parTransId="{36588161-4B24-425C-9D61-9724E8136904}" sibTransId="{F941E087-1A26-4233-B517-4FFDCDB21112}"/>
    <dgm:cxn modelId="{448C9F21-4DA8-4F9A-8372-C39A967B664E}" srcId="{2483C224-8952-4E00-80C2-DE2E3FEA6B84}" destId="{787069A2-2181-4973-A49B-4EE69C0614D9}" srcOrd="1" destOrd="0" parTransId="{30F512E7-B4B0-468F-A952-4BF8EDC52FE6}" sibTransId="{C67D71DD-62FF-4A8B-ACDA-4F98906133A7}"/>
    <dgm:cxn modelId="{303A0BA4-7F8D-4580-8DCF-FE99E7EADA73}" srcId="{2483C224-8952-4E00-80C2-DE2E3FEA6B84}" destId="{1AA3FD07-7FEA-4368-9D41-2C50C1E8F94E}" srcOrd="2" destOrd="0" parTransId="{3A0F6768-64EE-402E-A385-08C778FF2F0F}" sibTransId="{68C81407-0472-4D5E-BA8F-B26E73C27415}"/>
    <dgm:cxn modelId="{3AAB6949-6F56-45CA-AC37-E8F6486793B9}" srcId="{695C335A-98AA-4F0D-8ACC-694CEF5BA621}" destId="{2483C224-8952-4E00-80C2-DE2E3FEA6B84}" srcOrd="0" destOrd="0" parTransId="{759711C4-ABF1-48C6-8F41-5A86BF6D9086}" sibTransId="{6AFB52C0-BE50-49FA-B5A9-BF971B573655}"/>
    <dgm:cxn modelId="{8BDF14D8-8622-40DD-A11F-D5FB3D0AF2F3}" srcId="{747BD385-AAB5-499E-89F4-EB8852C218EA}" destId="{AEC2A2D7-A166-45A9-A911-44B2A3EBCDBB}" srcOrd="1" destOrd="0" parTransId="{A90EB2B6-9ABF-4F9E-A5EB-8E86F4842D5C}" sibTransId="{14E4A51A-ABE9-4439-A4A8-0F8A288D6206}"/>
    <dgm:cxn modelId="{4E4C7FE5-C1E4-412E-AB98-37AEA7478D52}" type="presOf" srcId="{2483C224-8952-4E00-80C2-DE2E3FEA6B84}" destId="{3AF4E93F-5A31-410B-8432-5261EBD9C420}" srcOrd="1" destOrd="0" presId="urn:microsoft.com/office/officeart/2005/8/layout/list1"/>
    <dgm:cxn modelId="{29C7F010-250C-445B-A5CD-A8E4DE07A65A}" type="presParOf" srcId="{22E5866E-E2DF-410A-B0F4-5E89CC72382F}" destId="{50A50E95-3D56-45D2-B319-F8A7662619F9}" srcOrd="0" destOrd="0" presId="urn:microsoft.com/office/officeart/2005/8/layout/list1"/>
    <dgm:cxn modelId="{0ACE0C39-BD2A-44A6-8D31-C4C66B9C3252}" type="presParOf" srcId="{50A50E95-3D56-45D2-B319-F8A7662619F9}" destId="{1175A620-E166-4FFC-8CB1-16E499F988AC}" srcOrd="0" destOrd="0" presId="urn:microsoft.com/office/officeart/2005/8/layout/list1"/>
    <dgm:cxn modelId="{FF68D66D-3A41-41CE-B03C-CEFD94A27229}" type="presParOf" srcId="{50A50E95-3D56-45D2-B319-F8A7662619F9}" destId="{3AF4E93F-5A31-410B-8432-5261EBD9C420}" srcOrd="1" destOrd="0" presId="urn:microsoft.com/office/officeart/2005/8/layout/list1"/>
    <dgm:cxn modelId="{F6BE9C3C-57BE-4605-8432-DD45BD9E999F}" type="presParOf" srcId="{22E5866E-E2DF-410A-B0F4-5E89CC72382F}" destId="{16D0F005-28E9-4CE0-9188-6281ACF6F718}" srcOrd="1" destOrd="0" presId="urn:microsoft.com/office/officeart/2005/8/layout/list1"/>
    <dgm:cxn modelId="{FD3D8345-F407-4494-AD1C-7A12DA00D252}" type="presParOf" srcId="{22E5866E-E2DF-410A-B0F4-5E89CC72382F}" destId="{430D7EEF-531D-4FE8-BC43-4463BB2CE0DE}" srcOrd="2" destOrd="0" presId="urn:microsoft.com/office/officeart/2005/8/layout/list1"/>
    <dgm:cxn modelId="{71310F9B-3447-45F9-B7AA-AB74A6F4F43C}" type="presParOf" srcId="{22E5866E-E2DF-410A-B0F4-5E89CC72382F}" destId="{ED47138C-C21E-422C-A5CF-96080ABFC56F}" srcOrd="3" destOrd="0" presId="urn:microsoft.com/office/officeart/2005/8/layout/list1"/>
    <dgm:cxn modelId="{615E3E6C-0575-4ADD-AF00-9324BE4D469B}" type="presParOf" srcId="{22E5866E-E2DF-410A-B0F4-5E89CC72382F}" destId="{44C059E2-978D-4FF0-88D1-5E5A66B5D667}" srcOrd="4" destOrd="0" presId="urn:microsoft.com/office/officeart/2005/8/layout/list1"/>
    <dgm:cxn modelId="{666380C4-415F-4FBD-9939-F7FDC5B926A8}" type="presParOf" srcId="{44C059E2-978D-4FF0-88D1-5E5A66B5D667}" destId="{83E05EF0-28B1-4C25-85EB-693D21A560E2}" srcOrd="0" destOrd="0" presId="urn:microsoft.com/office/officeart/2005/8/layout/list1"/>
    <dgm:cxn modelId="{BB14B693-2CCC-461A-9529-AC4A175D9012}" type="presParOf" srcId="{44C059E2-978D-4FF0-88D1-5E5A66B5D667}" destId="{CEE6874A-896C-4460-999A-12E22B5F7D8A}" srcOrd="1" destOrd="0" presId="urn:microsoft.com/office/officeart/2005/8/layout/list1"/>
    <dgm:cxn modelId="{1C89005A-2C58-49C5-B427-30BE030681A7}" type="presParOf" srcId="{22E5866E-E2DF-410A-B0F4-5E89CC72382F}" destId="{F0139EE6-DA87-402E-8362-E0E5A72FCAAB}" srcOrd="5" destOrd="0" presId="urn:microsoft.com/office/officeart/2005/8/layout/list1"/>
    <dgm:cxn modelId="{7016826A-CC0B-4820-B5C3-0CDA2B7766EF}" type="presParOf" srcId="{22E5866E-E2DF-410A-B0F4-5E89CC72382F}" destId="{355C2CE5-4BD2-4A9A-886B-1FA1048C5C4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991796-7782-4797-8A5A-D48325C1564C}"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es-ES"/>
        </a:p>
      </dgm:t>
    </dgm:pt>
    <dgm:pt modelId="{AF7D07C1-2312-4FF6-A884-8B3A68EB6B65}">
      <dgm:prSet phldrT="[Texto]" custT="1"/>
      <dgm:spPr/>
      <dgm:t>
        <a:bodyPr/>
        <a:lstStyle/>
        <a:p>
          <a:pPr>
            <a:lnSpc>
              <a:spcPct val="150000"/>
            </a:lnSpc>
          </a:pPr>
          <a:r>
            <a:rPr lang="es-ES" sz="2400" b="1" dirty="0" smtClean="0">
              <a:solidFill>
                <a:schemeClr val="tx1"/>
              </a:solidFill>
              <a:latin typeface="Segoe UI" panose="020B0502040204020203" pitchFamily="34" charset="0"/>
              <a:cs typeface="Segoe UI" panose="020B0502040204020203" pitchFamily="34" charset="0"/>
            </a:rPr>
            <a:t>Equipo de Administración de la Información.</a:t>
          </a:r>
          <a:endParaRPr lang="es-ES" sz="2400" b="1" dirty="0">
            <a:solidFill>
              <a:schemeClr val="tx1"/>
            </a:solidFill>
            <a:latin typeface="Segoe UI" panose="020B0502040204020203" pitchFamily="34" charset="0"/>
            <a:cs typeface="Segoe UI" panose="020B0502040204020203" pitchFamily="34" charset="0"/>
          </a:endParaRPr>
        </a:p>
      </dgm:t>
    </dgm:pt>
    <dgm:pt modelId="{88279BE0-8587-402A-886A-855F05C3BBE3}" type="parTrans" cxnId="{9163C040-8253-4981-B0AA-05B8AABECF04}">
      <dgm:prSet/>
      <dgm:spPr/>
      <dgm:t>
        <a:bodyPr/>
        <a:lstStyle/>
        <a:p>
          <a:endParaRPr lang="es-ES"/>
        </a:p>
      </dgm:t>
    </dgm:pt>
    <dgm:pt modelId="{236C0C9C-8449-4A77-9648-58829E54E704}" type="sibTrans" cxnId="{9163C040-8253-4981-B0AA-05B8AABECF04}">
      <dgm:prSet/>
      <dgm:spPr/>
      <dgm:t>
        <a:bodyPr/>
        <a:lstStyle/>
        <a:p>
          <a:endParaRPr lang="es-ES"/>
        </a:p>
      </dgm:t>
    </dgm:pt>
    <dgm:pt modelId="{BDF9486C-E001-40AE-AA72-FD0D6533D47A}">
      <dgm:prSet phldrT="[Texto]" custT="1"/>
      <dgm:spPr/>
      <dgm:t>
        <a:bodyPr/>
        <a:lstStyle/>
        <a:p>
          <a:pPr>
            <a:lnSpc>
              <a:spcPct val="150000"/>
            </a:lnSpc>
          </a:pPr>
          <a:r>
            <a:rPr lang="es-ES" sz="2400" dirty="0" smtClean="0">
              <a:latin typeface="Segoe UI" panose="020B0502040204020203" pitchFamily="34" charset="0"/>
              <a:cs typeface="Segoe UI" panose="020B0502040204020203" pitchFamily="34" charset="0"/>
            </a:rPr>
            <a:t>Seguimiento en el Desarrollo.</a:t>
          </a:r>
          <a:endParaRPr lang="es-ES" sz="2400" dirty="0">
            <a:latin typeface="Segoe UI" panose="020B0502040204020203" pitchFamily="34" charset="0"/>
            <a:cs typeface="Segoe UI" panose="020B0502040204020203" pitchFamily="34" charset="0"/>
          </a:endParaRPr>
        </a:p>
      </dgm:t>
    </dgm:pt>
    <dgm:pt modelId="{33D6C2DE-E113-4F3B-8480-7A8F9D0DDCE5}" type="parTrans" cxnId="{24B898A4-4108-443E-9A92-887472A6FACC}">
      <dgm:prSet/>
      <dgm:spPr/>
      <dgm:t>
        <a:bodyPr/>
        <a:lstStyle/>
        <a:p>
          <a:endParaRPr lang="es-ES"/>
        </a:p>
      </dgm:t>
    </dgm:pt>
    <dgm:pt modelId="{A350C346-B854-4D6B-B50B-39B8723D5706}" type="sibTrans" cxnId="{24B898A4-4108-443E-9A92-887472A6FACC}">
      <dgm:prSet/>
      <dgm:spPr/>
      <dgm:t>
        <a:bodyPr/>
        <a:lstStyle/>
        <a:p>
          <a:endParaRPr lang="es-ES"/>
        </a:p>
      </dgm:t>
    </dgm:pt>
    <dgm:pt modelId="{A267AA99-16E7-4685-82B1-8ED52DAE5B81}">
      <dgm:prSet phldrT="[Texto]" custT="1"/>
      <dgm:spPr/>
      <dgm:t>
        <a:bodyPr/>
        <a:lstStyle/>
        <a:p>
          <a:pPr>
            <a:lnSpc>
              <a:spcPct val="150000"/>
            </a:lnSpc>
          </a:pPr>
          <a:r>
            <a:rPr lang="es-ES" sz="2400" b="1" dirty="0" smtClean="0">
              <a:solidFill>
                <a:schemeClr val="tx1"/>
              </a:solidFill>
              <a:latin typeface="Segoe UI" panose="020B0502040204020203" pitchFamily="34" charset="0"/>
              <a:cs typeface="Segoe UI" panose="020B0502040204020203" pitchFamily="34" charset="0"/>
            </a:rPr>
            <a:t>Equipo de Gestión de Tecnologías.</a:t>
          </a:r>
          <a:endParaRPr lang="es-ES" sz="2400" b="1" dirty="0">
            <a:solidFill>
              <a:schemeClr val="tx1"/>
            </a:solidFill>
            <a:latin typeface="Segoe UI" panose="020B0502040204020203" pitchFamily="34" charset="0"/>
            <a:cs typeface="Segoe UI" panose="020B0502040204020203" pitchFamily="34" charset="0"/>
          </a:endParaRPr>
        </a:p>
      </dgm:t>
    </dgm:pt>
    <dgm:pt modelId="{65A1FA4F-C4EC-4617-8314-C8BE8FBA7765}" type="parTrans" cxnId="{7CC7C8F4-9441-4A30-94DD-EA2CD29AE049}">
      <dgm:prSet/>
      <dgm:spPr/>
      <dgm:t>
        <a:bodyPr/>
        <a:lstStyle/>
        <a:p>
          <a:endParaRPr lang="es-ES"/>
        </a:p>
      </dgm:t>
    </dgm:pt>
    <dgm:pt modelId="{16CF826A-B6FE-4E19-8756-DDFBFFFDFA36}" type="sibTrans" cxnId="{7CC7C8F4-9441-4A30-94DD-EA2CD29AE049}">
      <dgm:prSet/>
      <dgm:spPr/>
      <dgm:t>
        <a:bodyPr/>
        <a:lstStyle/>
        <a:p>
          <a:endParaRPr lang="es-ES"/>
        </a:p>
      </dgm:t>
    </dgm:pt>
    <dgm:pt modelId="{5EDB25AA-B2EB-48D8-B42D-6A7DB24A683E}">
      <dgm:prSet custT="1"/>
      <dgm:spPr/>
      <dgm:t>
        <a:bodyPr/>
        <a:lstStyle/>
        <a:p>
          <a:r>
            <a:rPr lang="es-ES" sz="2400" dirty="0" smtClean="0">
              <a:latin typeface="Segoe UI" panose="020B0502040204020203" pitchFamily="34" charset="0"/>
              <a:cs typeface="Segoe UI" panose="020B0502040204020203" pitchFamily="34" charset="0"/>
            </a:rPr>
            <a:t>Documentación Grafica.</a:t>
          </a:r>
          <a:endParaRPr lang="es-ES" sz="2400" dirty="0">
            <a:latin typeface="Segoe UI" panose="020B0502040204020203" pitchFamily="34" charset="0"/>
            <a:cs typeface="Segoe UI" panose="020B0502040204020203" pitchFamily="34" charset="0"/>
          </a:endParaRPr>
        </a:p>
      </dgm:t>
    </dgm:pt>
    <dgm:pt modelId="{83779474-8E81-4D3A-8F58-64BD155CD281}" type="parTrans" cxnId="{20A2E165-D4A3-4F2F-AB35-AB563B8FAD3A}">
      <dgm:prSet/>
      <dgm:spPr/>
      <dgm:t>
        <a:bodyPr/>
        <a:lstStyle/>
        <a:p>
          <a:endParaRPr lang="es-ES"/>
        </a:p>
      </dgm:t>
    </dgm:pt>
    <dgm:pt modelId="{2EB5105B-1D9D-4C32-9A50-45AC4D67C76B}" type="sibTrans" cxnId="{20A2E165-D4A3-4F2F-AB35-AB563B8FAD3A}">
      <dgm:prSet/>
      <dgm:spPr/>
      <dgm:t>
        <a:bodyPr/>
        <a:lstStyle/>
        <a:p>
          <a:endParaRPr lang="es-ES"/>
        </a:p>
      </dgm:t>
    </dgm:pt>
    <dgm:pt modelId="{A1CE740A-B15E-4D00-A4D5-8A5BAD4F961F}">
      <dgm:prSet custT="1"/>
      <dgm:spPr/>
      <dgm:t>
        <a:bodyPr/>
        <a:lstStyle/>
        <a:p>
          <a:pPr>
            <a:lnSpc>
              <a:spcPct val="150000"/>
            </a:lnSpc>
          </a:pPr>
          <a:r>
            <a:rPr lang="es-ES" sz="2400" dirty="0" smtClean="0">
              <a:latin typeface="Segoe UI" panose="020B0502040204020203" pitchFamily="34" charset="0"/>
              <a:cs typeface="Segoe UI" panose="020B0502040204020203" pitchFamily="34" charset="0"/>
            </a:rPr>
            <a:t>Actualización de Plataformas de Difusión.</a:t>
          </a:r>
          <a:endParaRPr lang="es-ES" sz="2400" dirty="0">
            <a:latin typeface="Segoe UI" panose="020B0502040204020203" pitchFamily="34" charset="0"/>
            <a:cs typeface="Segoe UI" panose="020B0502040204020203" pitchFamily="34" charset="0"/>
          </a:endParaRPr>
        </a:p>
      </dgm:t>
    </dgm:pt>
    <dgm:pt modelId="{EE258D3F-D87D-4D58-8DB6-13CB123D2683}" type="parTrans" cxnId="{BE64776E-4714-409B-9EAA-3EF5517095BB}">
      <dgm:prSet/>
      <dgm:spPr/>
      <dgm:t>
        <a:bodyPr/>
        <a:lstStyle/>
        <a:p>
          <a:endParaRPr lang="es-ES"/>
        </a:p>
      </dgm:t>
    </dgm:pt>
    <dgm:pt modelId="{532617C6-08CE-49B3-9E3F-EDE733932059}" type="sibTrans" cxnId="{BE64776E-4714-409B-9EAA-3EF5517095BB}">
      <dgm:prSet/>
      <dgm:spPr/>
      <dgm:t>
        <a:bodyPr/>
        <a:lstStyle/>
        <a:p>
          <a:endParaRPr lang="es-ES"/>
        </a:p>
      </dgm:t>
    </dgm:pt>
    <dgm:pt modelId="{93C303DA-9584-4A10-81EB-06C8E667F5BD}">
      <dgm:prSet custT="1"/>
      <dgm:spPr/>
      <dgm:t>
        <a:bodyPr/>
        <a:lstStyle/>
        <a:p>
          <a:pPr>
            <a:lnSpc>
              <a:spcPct val="150000"/>
            </a:lnSpc>
          </a:pPr>
          <a:r>
            <a:rPr lang="es-ES" sz="2400" dirty="0" smtClean="0">
              <a:latin typeface="Segoe UI" panose="020B0502040204020203" pitchFamily="34" charset="0"/>
              <a:cs typeface="Segoe UI" panose="020B0502040204020203" pitchFamily="34" charset="0"/>
            </a:rPr>
            <a:t>Compra de Componentes.</a:t>
          </a:r>
          <a:endParaRPr lang="es-ES" sz="2400" dirty="0">
            <a:latin typeface="Segoe UI" panose="020B0502040204020203" pitchFamily="34" charset="0"/>
            <a:cs typeface="Segoe UI" panose="020B0502040204020203" pitchFamily="34" charset="0"/>
          </a:endParaRPr>
        </a:p>
      </dgm:t>
    </dgm:pt>
    <dgm:pt modelId="{35E67102-1F16-4E14-8D58-7991193F7F19}" type="parTrans" cxnId="{0251BB3F-0F0D-419A-9999-7C1F149D9514}">
      <dgm:prSet/>
      <dgm:spPr/>
      <dgm:t>
        <a:bodyPr/>
        <a:lstStyle/>
        <a:p>
          <a:endParaRPr lang="es-ES"/>
        </a:p>
      </dgm:t>
    </dgm:pt>
    <dgm:pt modelId="{B74D6D34-1EC6-4597-BFFD-1A76D5C1AC70}" type="sibTrans" cxnId="{0251BB3F-0F0D-419A-9999-7C1F149D9514}">
      <dgm:prSet/>
      <dgm:spPr/>
      <dgm:t>
        <a:bodyPr/>
        <a:lstStyle/>
        <a:p>
          <a:endParaRPr lang="es-ES"/>
        </a:p>
      </dgm:t>
    </dgm:pt>
    <dgm:pt modelId="{B081CB1D-9CBB-4F86-BDDC-CB4C920D153A}">
      <dgm:prSet custT="1"/>
      <dgm:spPr/>
      <dgm:t>
        <a:bodyPr/>
        <a:lstStyle/>
        <a:p>
          <a:r>
            <a:rPr lang="es-ES" sz="2400" dirty="0" smtClean="0">
              <a:latin typeface="Segoe UI" panose="020B0502040204020203" pitchFamily="34" charset="0"/>
              <a:cs typeface="Segoe UI" panose="020B0502040204020203" pitchFamily="34" charset="0"/>
            </a:rPr>
            <a:t>Programación.</a:t>
          </a:r>
          <a:endParaRPr lang="es-ES" sz="2400" dirty="0">
            <a:latin typeface="Segoe UI" panose="020B0502040204020203" pitchFamily="34" charset="0"/>
            <a:cs typeface="Segoe UI" panose="020B0502040204020203" pitchFamily="34" charset="0"/>
          </a:endParaRPr>
        </a:p>
      </dgm:t>
    </dgm:pt>
    <dgm:pt modelId="{083E191B-8AFD-4E46-9311-22B7BDC59410}" type="parTrans" cxnId="{54156EEF-A94F-4079-B81F-4E61A580F204}">
      <dgm:prSet/>
      <dgm:spPr/>
      <dgm:t>
        <a:bodyPr/>
        <a:lstStyle/>
        <a:p>
          <a:endParaRPr lang="es-ES"/>
        </a:p>
      </dgm:t>
    </dgm:pt>
    <dgm:pt modelId="{80285C8B-6B6E-4EA0-B8EC-FC9EE73CBCE8}" type="sibTrans" cxnId="{54156EEF-A94F-4079-B81F-4E61A580F204}">
      <dgm:prSet/>
      <dgm:spPr/>
      <dgm:t>
        <a:bodyPr/>
        <a:lstStyle/>
        <a:p>
          <a:endParaRPr lang="es-ES"/>
        </a:p>
      </dgm:t>
    </dgm:pt>
    <dgm:pt modelId="{6754DC6F-04B6-40BB-AE52-10698082C59B}">
      <dgm:prSet custT="1"/>
      <dgm:spPr/>
      <dgm:t>
        <a:bodyPr/>
        <a:lstStyle/>
        <a:p>
          <a:r>
            <a:rPr lang="es-ES" sz="2400" dirty="0" smtClean="0">
              <a:latin typeface="Segoe UI" panose="020B0502040204020203" pitchFamily="34" charset="0"/>
              <a:cs typeface="Segoe UI" panose="020B0502040204020203" pitchFamily="34" charset="0"/>
            </a:rPr>
            <a:t>Fase de Pruebas.</a:t>
          </a:r>
          <a:endParaRPr lang="es-ES" sz="2400" dirty="0">
            <a:latin typeface="Segoe UI" panose="020B0502040204020203" pitchFamily="34" charset="0"/>
            <a:cs typeface="Segoe UI" panose="020B0502040204020203" pitchFamily="34" charset="0"/>
          </a:endParaRPr>
        </a:p>
      </dgm:t>
    </dgm:pt>
    <dgm:pt modelId="{35CB306B-31AD-4E55-9945-3A7971BA8636}" type="parTrans" cxnId="{2FC56A1C-3F82-4314-9D98-F69D5CC9289D}">
      <dgm:prSet/>
      <dgm:spPr/>
      <dgm:t>
        <a:bodyPr/>
        <a:lstStyle/>
        <a:p>
          <a:endParaRPr lang="es-ES"/>
        </a:p>
      </dgm:t>
    </dgm:pt>
    <dgm:pt modelId="{667F1C38-3B5D-419A-876A-E296132556EB}" type="sibTrans" cxnId="{2FC56A1C-3F82-4314-9D98-F69D5CC9289D}">
      <dgm:prSet/>
      <dgm:spPr/>
      <dgm:t>
        <a:bodyPr/>
        <a:lstStyle/>
        <a:p>
          <a:endParaRPr lang="es-ES"/>
        </a:p>
      </dgm:t>
    </dgm:pt>
    <dgm:pt modelId="{F9084928-1D46-41D6-AB2E-9729E2163C70}" type="pres">
      <dgm:prSet presAssocID="{96991796-7782-4797-8A5A-D48325C1564C}" presName="diagram" presStyleCnt="0">
        <dgm:presLayoutVars>
          <dgm:chPref val="1"/>
          <dgm:dir/>
          <dgm:animOne val="branch"/>
          <dgm:animLvl val="lvl"/>
          <dgm:resizeHandles/>
        </dgm:presLayoutVars>
      </dgm:prSet>
      <dgm:spPr/>
      <dgm:t>
        <a:bodyPr/>
        <a:lstStyle/>
        <a:p>
          <a:endParaRPr lang="es-ES"/>
        </a:p>
      </dgm:t>
    </dgm:pt>
    <dgm:pt modelId="{1980E952-788E-4928-A188-BA08DF28A7E4}" type="pres">
      <dgm:prSet presAssocID="{AF7D07C1-2312-4FF6-A884-8B3A68EB6B65}" presName="root" presStyleCnt="0"/>
      <dgm:spPr/>
    </dgm:pt>
    <dgm:pt modelId="{EBE59CC8-A6B6-460C-83E1-913DD09A67A5}" type="pres">
      <dgm:prSet presAssocID="{AF7D07C1-2312-4FF6-A884-8B3A68EB6B65}" presName="rootComposite" presStyleCnt="0"/>
      <dgm:spPr/>
    </dgm:pt>
    <dgm:pt modelId="{46ED7253-7F51-4E19-A9AD-B0FE52E569C7}" type="pres">
      <dgm:prSet presAssocID="{AF7D07C1-2312-4FF6-A884-8B3A68EB6B65}" presName="rootText" presStyleLbl="node1" presStyleIdx="0" presStyleCnt="2" custScaleX="268769" custScaleY="104375"/>
      <dgm:spPr/>
      <dgm:t>
        <a:bodyPr/>
        <a:lstStyle/>
        <a:p>
          <a:endParaRPr lang="es-ES"/>
        </a:p>
      </dgm:t>
    </dgm:pt>
    <dgm:pt modelId="{022B2CBD-3C25-4475-BD9F-4A1BB7EEBF24}" type="pres">
      <dgm:prSet presAssocID="{AF7D07C1-2312-4FF6-A884-8B3A68EB6B65}" presName="rootConnector" presStyleLbl="node1" presStyleIdx="0" presStyleCnt="2"/>
      <dgm:spPr/>
      <dgm:t>
        <a:bodyPr/>
        <a:lstStyle/>
        <a:p>
          <a:endParaRPr lang="es-ES"/>
        </a:p>
      </dgm:t>
    </dgm:pt>
    <dgm:pt modelId="{4212404E-DD49-4900-B880-D0BFC4046B6B}" type="pres">
      <dgm:prSet presAssocID="{AF7D07C1-2312-4FF6-A884-8B3A68EB6B65}" presName="childShape" presStyleCnt="0"/>
      <dgm:spPr/>
    </dgm:pt>
    <dgm:pt modelId="{F02E4B55-6838-490B-B5C7-0FDE5066A438}" type="pres">
      <dgm:prSet presAssocID="{33D6C2DE-E113-4F3B-8480-7A8F9D0DDCE5}" presName="Name13" presStyleLbl="parChTrans1D2" presStyleIdx="0" presStyleCnt="6"/>
      <dgm:spPr/>
      <dgm:t>
        <a:bodyPr/>
        <a:lstStyle/>
        <a:p>
          <a:endParaRPr lang="es-ES"/>
        </a:p>
      </dgm:t>
    </dgm:pt>
    <dgm:pt modelId="{D9D20161-B466-4CFF-A66D-4F54AD614103}" type="pres">
      <dgm:prSet presAssocID="{BDF9486C-E001-40AE-AA72-FD0D6533D47A}" presName="childText" presStyleLbl="bgAcc1" presStyleIdx="0" presStyleCnt="6" custScaleX="294297">
        <dgm:presLayoutVars>
          <dgm:bulletEnabled val="1"/>
        </dgm:presLayoutVars>
      </dgm:prSet>
      <dgm:spPr/>
      <dgm:t>
        <a:bodyPr/>
        <a:lstStyle/>
        <a:p>
          <a:endParaRPr lang="es-ES"/>
        </a:p>
      </dgm:t>
    </dgm:pt>
    <dgm:pt modelId="{B0734E23-0DFB-49BA-9B8E-513BAE191EF1}" type="pres">
      <dgm:prSet presAssocID="{83779474-8E81-4D3A-8F58-64BD155CD281}" presName="Name13" presStyleLbl="parChTrans1D2" presStyleIdx="1" presStyleCnt="6"/>
      <dgm:spPr/>
      <dgm:t>
        <a:bodyPr/>
        <a:lstStyle/>
        <a:p>
          <a:endParaRPr lang="es-ES"/>
        </a:p>
      </dgm:t>
    </dgm:pt>
    <dgm:pt modelId="{2CD7D75A-31CD-4008-9BD3-2CF26DBF79F5}" type="pres">
      <dgm:prSet presAssocID="{5EDB25AA-B2EB-48D8-B42D-6A7DB24A683E}" presName="childText" presStyleLbl="bgAcc1" presStyleIdx="1" presStyleCnt="6" custScaleX="297456">
        <dgm:presLayoutVars>
          <dgm:bulletEnabled val="1"/>
        </dgm:presLayoutVars>
      </dgm:prSet>
      <dgm:spPr/>
      <dgm:t>
        <a:bodyPr/>
        <a:lstStyle/>
        <a:p>
          <a:endParaRPr lang="es-ES"/>
        </a:p>
      </dgm:t>
    </dgm:pt>
    <dgm:pt modelId="{C29AAB00-5DA7-4538-9CAA-49C0BC29D52B}" type="pres">
      <dgm:prSet presAssocID="{EE258D3F-D87D-4D58-8DB6-13CB123D2683}" presName="Name13" presStyleLbl="parChTrans1D2" presStyleIdx="2" presStyleCnt="6"/>
      <dgm:spPr/>
      <dgm:t>
        <a:bodyPr/>
        <a:lstStyle/>
        <a:p>
          <a:endParaRPr lang="es-ES"/>
        </a:p>
      </dgm:t>
    </dgm:pt>
    <dgm:pt modelId="{AC77DC43-9734-422E-8222-BD4E5789E9A8}" type="pres">
      <dgm:prSet presAssocID="{A1CE740A-B15E-4D00-A4D5-8A5BAD4F961F}" presName="childText" presStyleLbl="bgAcc1" presStyleIdx="2" presStyleCnt="6" custScaleX="295015">
        <dgm:presLayoutVars>
          <dgm:bulletEnabled val="1"/>
        </dgm:presLayoutVars>
      </dgm:prSet>
      <dgm:spPr/>
      <dgm:t>
        <a:bodyPr/>
        <a:lstStyle/>
        <a:p>
          <a:endParaRPr lang="es-ES"/>
        </a:p>
      </dgm:t>
    </dgm:pt>
    <dgm:pt modelId="{F5A2CE6C-B5FF-4872-B5FC-2E5B4AAD63E1}" type="pres">
      <dgm:prSet presAssocID="{A267AA99-16E7-4685-82B1-8ED52DAE5B81}" presName="root" presStyleCnt="0"/>
      <dgm:spPr/>
    </dgm:pt>
    <dgm:pt modelId="{B2E1BD67-AE0F-4665-B541-B883A775EB06}" type="pres">
      <dgm:prSet presAssocID="{A267AA99-16E7-4685-82B1-8ED52DAE5B81}" presName="rootComposite" presStyleCnt="0"/>
      <dgm:spPr/>
    </dgm:pt>
    <dgm:pt modelId="{1500E50F-E66B-4EAD-B441-04F42A713804}" type="pres">
      <dgm:prSet presAssocID="{A267AA99-16E7-4685-82B1-8ED52DAE5B81}" presName="rootText" presStyleLbl="node1" presStyleIdx="1" presStyleCnt="2" custScaleX="260391" custLinFactNeighborX="-2388" custLinFactNeighborY="-315"/>
      <dgm:spPr/>
      <dgm:t>
        <a:bodyPr/>
        <a:lstStyle/>
        <a:p>
          <a:endParaRPr lang="es-ES"/>
        </a:p>
      </dgm:t>
    </dgm:pt>
    <dgm:pt modelId="{D1C989B9-DF10-4818-968B-B162FFE988CE}" type="pres">
      <dgm:prSet presAssocID="{A267AA99-16E7-4685-82B1-8ED52DAE5B81}" presName="rootConnector" presStyleLbl="node1" presStyleIdx="1" presStyleCnt="2"/>
      <dgm:spPr/>
      <dgm:t>
        <a:bodyPr/>
        <a:lstStyle/>
        <a:p>
          <a:endParaRPr lang="es-ES"/>
        </a:p>
      </dgm:t>
    </dgm:pt>
    <dgm:pt modelId="{37A70096-1426-4923-A701-9879431D2E08}" type="pres">
      <dgm:prSet presAssocID="{A267AA99-16E7-4685-82B1-8ED52DAE5B81}" presName="childShape" presStyleCnt="0"/>
      <dgm:spPr/>
    </dgm:pt>
    <dgm:pt modelId="{78FA3E53-7A16-4A0B-89AA-615C44A3780E}" type="pres">
      <dgm:prSet presAssocID="{35E67102-1F16-4E14-8D58-7991193F7F19}" presName="Name13" presStyleLbl="parChTrans1D2" presStyleIdx="3" presStyleCnt="6"/>
      <dgm:spPr/>
      <dgm:t>
        <a:bodyPr/>
        <a:lstStyle/>
        <a:p>
          <a:endParaRPr lang="es-ES"/>
        </a:p>
      </dgm:t>
    </dgm:pt>
    <dgm:pt modelId="{31D9972E-7D45-4E93-B9B4-3B9A6B79F11E}" type="pres">
      <dgm:prSet presAssocID="{93C303DA-9584-4A10-81EB-06C8E667F5BD}" presName="childText" presStyleLbl="bgAcc1" presStyleIdx="3" presStyleCnt="6" custScaleX="306974">
        <dgm:presLayoutVars>
          <dgm:bulletEnabled val="1"/>
        </dgm:presLayoutVars>
      </dgm:prSet>
      <dgm:spPr/>
      <dgm:t>
        <a:bodyPr/>
        <a:lstStyle/>
        <a:p>
          <a:endParaRPr lang="es-ES"/>
        </a:p>
      </dgm:t>
    </dgm:pt>
    <dgm:pt modelId="{F4C4209F-E598-45B1-9E50-65190DD3ED1B}" type="pres">
      <dgm:prSet presAssocID="{083E191B-8AFD-4E46-9311-22B7BDC59410}" presName="Name13" presStyleLbl="parChTrans1D2" presStyleIdx="4" presStyleCnt="6"/>
      <dgm:spPr/>
      <dgm:t>
        <a:bodyPr/>
        <a:lstStyle/>
        <a:p>
          <a:endParaRPr lang="es-ES"/>
        </a:p>
      </dgm:t>
    </dgm:pt>
    <dgm:pt modelId="{C4B6E10D-D11B-4C09-877C-5768664AE440}" type="pres">
      <dgm:prSet presAssocID="{B081CB1D-9CBB-4F86-BDDC-CB4C920D153A}" presName="childText" presStyleLbl="bgAcc1" presStyleIdx="4" presStyleCnt="6" custScaleX="305299">
        <dgm:presLayoutVars>
          <dgm:bulletEnabled val="1"/>
        </dgm:presLayoutVars>
      </dgm:prSet>
      <dgm:spPr/>
      <dgm:t>
        <a:bodyPr/>
        <a:lstStyle/>
        <a:p>
          <a:endParaRPr lang="es-ES"/>
        </a:p>
      </dgm:t>
    </dgm:pt>
    <dgm:pt modelId="{728FEA10-3E86-4CF1-AC2F-5D63D7A805A2}" type="pres">
      <dgm:prSet presAssocID="{35CB306B-31AD-4E55-9945-3A7971BA8636}" presName="Name13" presStyleLbl="parChTrans1D2" presStyleIdx="5" presStyleCnt="6"/>
      <dgm:spPr/>
      <dgm:t>
        <a:bodyPr/>
        <a:lstStyle/>
        <a:p>
          <a:endParaRPr lang="es-ES"/>
        </a:p>
      </dgm:t>
    </dgm:pt>
    <dgm:pt modelId="{7D96AD39-4437-4814-901D-4DB54DDF3755}" type="pres">
      <dgm:prSet presAssocID="{6754DC6F-04B6-40BB-AE52-10698082C59B}" presName="childText" presStyleLbl="bgAcc1" presStyleIdx="5" presStyleCnt="6" custScaleX="303637" custLinFactNeighborX="3350">
        <dgm:presLayoutVars>
          <dgm:bulletEnabled val="1"/>
        </dgm:presLayoutVars>
      </dgm:prSet>
      <dgm:spPr/>
      <dgm:t>
        <a:bodyPr/>
        <a:lstStyle/>
        <a:p>
          <a:endParaRPr lang="es-ES"/>
        </a:p>
      </dgm:t>
    </dgm:pt>
  </dgm:ptLst>
  <dgm:cxnLst>
    <dgm:cxn modelId="{20A2E165-D4A3-4F2F-AB35-AB563B8FAD3A}" srcId="{AF7D07C1-2312-4FF6-A884-8B3A68EB6B65}" destId="{5EDB25AA-B2EB-48D8-B42D-6A7DB24A683E}" srcOrd="1" destOrd="0" parTransId="{83779474-8E81-4D3A-8F58-64BD155CD281}" sibTransId="{2EB5105B-1D9D-4C32-9A50-45AC4D67C76B}"/>
    <dgm:cxn modelId="{9F7B13CA-8980-4BB4-A7D1-620BE0DC8244}" type="presOf" srcId="{5EDB25AA-B2EB-48D8-B42D-6A7DB24A683E}" destId="{2CD7D75A-31CD-4008-9BD3-2CF26DBF79F5}" srcOrd="0" destOrd="0" presId="urn:microsoft.com/office/officeart/2005/8/layout/hierarchy3"/>
    <dgm:cxn modelId="{24B898A4-4108-443E-9A92-887472A6FACC}" srcId="{AF7D07C1-2312-4FF6-A884-8B3A68EB6B65}" destId="{BDF9486C-E001-40AE-AA72-FD0D6533D47A}" srcOrd="0" destOrd="0" parTransId="{33D6C2DE-E113-4F3B-8480-7A8F9D0DDCE5}" sibTransId="{A350C346-B854-4D6B-B50B-39B8723D5706}"/>
    <dgm:cxn modelId="{92115CAC-52EF-4F4E-8D54-C8403C4457D1}" type="presOf" srcId="{93C303DA-9584-4A10-81EB-06C8E667F5BD}" destId="{31D9972E-7D45-4E93-B9B4-3B9A6B79F11E}" srcOrd="0" destOrd="0" presId="urn:microsoft.com/office/officeart/2005/8/layout/hierarchy3"/>
    <dgm:cxn modelId="{29FDA7A9-FAEF-4E3D-B0FD-4749E461F360}" type="presOf" srcId="{B081CB1D-9CBB-4F86-BDDC-CB4C920D153A}" destId="{C4B6E10D-D11B-4C09-877C-5768664AE440}" srcOrd="0" destOrd="0" presId="urn:microsoft.com/office/officeart/2005/8/layout/hierarchy3"/>
    <dgm:cxn modelId="{DF82D571-67AA-49C6-8211-F4ABEA11314B}" type="presOf" srcId="{83779474-8E81-4D3A-8F58-64BD155CD281}" destId="{B0734E23-0DFB-49BA-9B8E-513BAE191EF1}" srcOrd="0" destOrd="0" presId="urn:microsoft.com/office/officeart/2005/8/layout/hierarchy3"/>
    <dgm:cxn modelId="{4E96E1C3-F84F-4944-B645-3D1109643D0E}" type="presOf" srcId="{96991796-7782-4797-8A5A-D48325C1564C}" destId="{F9084928-1D46-41D6-AB2E-9729E2163C70}" srcOrd="0" destOrd="0" presId="urn:microsoft.com/office/officeart/2005/8/layout/hierarchy3"/>
    <dgm:cxn modelId="{BE64776E-4714-409B-9EAA-3EF5517095BB}" srcId="{AF7D07C1-2312-4FF6-A884-8B3A68EB6B65}" destId="{A1CE740A-B15E-4D00-A4D5-8A5BAD4F961F}" srcOrd="2" destOrd="0" parTransId="{EE258D3F-D87D-4D58-8DB6-13CB123D2683}" sibTransId="{532617C6-08CE-49B3-9E3F-EDE733932059}"/>
    <dgm:cxn modelId="{2FBB5A2C-F712-4AB6-99FC-04AD28F4A9C3}" type="presOf" srcId="{083E191B-8AFD-4E46-9311-22B7BDC59410}" destId="{F4C4209F-E598-45B1-9E50-65190DD3ED1B}" srcOrd="0" destOrd="0" presId="urn:microsoft.com/office/officeart/2005/8/layout/hierarchy3"/>
    <dgm:cxn modelId="{762C68B4-FD66-4943-B897-D5EA921693D0}" type="presOf" srcId="{EE258D3F-D87D-4D58-8DB6-13CB123D2683}" destId="{C29AAB00-5DA7-4538-9CAA-49C0BC29D52B}" srcOrd="0" destOrd="0" presId="urn:microsoft.com/office/officeart/2005/8/layout/hierarchy3"/>
    <dgm:cxn modelId="{811AF7AC-7DAA-4B74-9A4E-B6BC1BC9AEDA}" type="presOf" srcId="{AF7D07C1-2312-4FF6-A884-8B3A68EB6B65}" destId="{022B2CBD-3C25-4475-BD9F-4A1BB7EEBF24}" srcOrd="1" destOrd="0" presId="urn:microsoft.com/office/officeart/2005/8/layout/hierarchy3"/>
    <dgm:cxn modelId="{54156EEF-A94F-4079-B81F-4E61A580F204}" srcId="{A267AA99-16E7-4685-82B1-8ED52DAE5B81}" destId="{B081CB1D-9CBB-4F86-BDDC-CB4C920D153A}" srcOrd="1" destOrd="0" parTransId="{083E191B-8AFD-4E46-9311-22B7BDC59410}" sibTransId="{80285C8B-6B6E-4EA0-B8EC-FC9EE73CBCE8}"/>
    <dgm:cxn modelId="{0251BB3F-0F0D-419A-9999-7C1F149D9514}" srcId="{A267AA99-16E7-4685-82B1-8ED52DAE5B81}" destId="{93C303DA-9584-4A10-81EB-06C8E667F5BD}" srcOrd="0" destOrd="0" parTransId="{35E67102-1F16-4E14-8D58-7991193F7F19}" sibTransId="{B74D6D34-1EC6-4597-BFFD-1A76D5C1AC70}"/>
    <dgm:cxn modelId="{7CC7C8F4-9441-4A30-94DD-EA2CD29AE049}" srcId="{96991796-7782-4797-8A5A-D48325C1564C}" destId="{A267AA99-16E7-4685-82B1-8ED52DAE5B81}" srcOrd="1" destOrd="0" parTransId="{65A1FA4F-C4EC-4617-8314-C8BE8FBA7765}" sibTransId="{16CF826A-B6FE-4E19-8756-DDFBFFFDFA36}"/>
    <dgm:cxn modelId="{FC9443DF-F09A-470F-B120-6ED65E56A8F7}" type="presOf" srcId="{A1CE740A-B15E-4D00-A4D5-8A5BAD4F961F}" destId="{AC77DC43-9734-422E-8222-BD4E5789E9A8}" srcOrd="0" destOrd="0" presId="urn:microsoft.com/office/officeart/2005/8/layout/hierarchy3"/>
    <dgm:cxn modelId="{9A398C3E-3DA6-4F31-8646-A836F9A8B9CF}" type="presOf" srcId="{A267AA99-16E7-4685-82B1-8ED52DAE5B81}" destId="{D1C989B9-DF10-4818-968B-B162FFE988CE}" srcOrd="1" destOrd="0" presId="urn:microsoft.com/office/officeart/2005/8/layout/hierarchy3"/>
    <dgm:cxn modelId="{8E12EAB4-BDFE-4DE7-B4CA-73C9DFAEF3BD}" type="presOf" srcId="{33D6C2DE-E113-4F3B-8480-7A8F9D0DDCE5}" destId="{F02E4B55-6838-490B-B5C7-0FDE5066A438}" srcOrd="0" destOrd="0" presId="urn:microsoft.com/office/officeart/2005/8/layout/hierarchy3"/>
    <dgm:cxn modelId="{9163C040-8253-4981-B0AA-05B8AABECF04}" srcId="{96991796-7782-4797-8A5A-D48325C1564C}" destId="{AF7D07C1-2312-4FF6-A884-8B3A68EB6B65}" srcOrd="0" destOrd="0" parTransId="{88279BE0-8587-402A-886A-855F05C3BBE3}" sibTransId="{236C0C9C-8449-4A77-9648-58829E54E704}"/>
    <dgm:cxn modelId="{C170C186-EA8D-412E-8BCF-4C12706CAD7B}" type="presOf" srcId="{A267AA99-16E7-4685-82B1-8ED52DAE5B81}" destId="{1500E50F-E66B-4EAD-B441-04F42A713804}" srcOrd="0" destOrd="0" presId="urn:microsoft.com/office/officeart/2005/8/layout/hierarchy3"/>
    <dgm:cxn modelId="{2FC56A1C-3F82-4314-9D98-F69D5CC9289D}" srcId="{A267AA99-16E7-4685-82B1-8ED52DAE5B81}" destId="{6754DC6F-04B6-40BB-AE52-10698082C59B}" srcOrd="2" destOrd="0" parTransId="{35CB306B-31AD-4E55-9945-3A7971BA8636}" sibTransId="{667F1C38-3B5D-419A-876A-E296132556EB}"/>
    <dgm:cxn modelId="{4412D56D-19D0-4950-B443-DDEC3111BA0F}" type="presOf" srcId="{BDF9486C-E001-40AE-AA72-FD0D6533D47A}" destId="{D9D20161-B466-4CFF-A66D-4F54AD614103}" srcOrd="0" destOrd="0" presId="urn:microsoft.com/office/officeart/2005/8/layout/hierarchy3"/>
    <dgm:cxn modelId="{71E1DF52-3706-4F02-8F6D-E5D676097A18}" type="presOf" srcId="{AF7D07C1-2312-4FF6-A884-8B3A68EB6B65}" destId="{46ED7253-7F51-4E19-A9AD-B0FE52E569C7}" srcOrd="0" destOrd="0" presId="urn:microsoft.com/office/officeart/2005/8/layout/hierarchy3"/>
    <dgm:cxn modelId="{8A969288-8E77-428E-970D-A808D353F10D}" type="presOf" srcId="{6754DC6F-04B6-40BB-AE52-10698082C59B}" destId="{7D96AD39-4437-4814-901D-4DB54DDF3755}" srcOrd="0" destOrd="0" presId="urn:microsoft.com/office/officeart/2005/8/layout/hierarchy3"/>
    <dgm:cxn modelId="{5F63FB99-E304-4030-818D-49A54BAF66BA}" type="presOf" srcId="{35CB306B-31AD-4E55-9945-3A7971BA8636}" destId="{728FEA10-3E86-4CF1-AC2F-5D63D7A805A2}" srcOrd="0" destOrd="0" presId="urn:microsoft.com/office/officeart/2005/8/layout/hierarchy3"/>
    <dgm:cxn modelId="{16818B45-FC3C-4246-8B69-419018D9F91E}" type="presOf" srcId="{35E67102-1F16-4E14-8D58-7991193F7F19}" destId="{78FA3E53-7A16-4A0B-89AA-615C44A3780E}" srcOrd="0" destOrd="0" presId="urn:microsoft.com/office/officeart/2005/8/layout/hierarchy3"/>
    <dgm:cxn modelId="{EA803049-08CF-4B29-8FA4-9A4C75B1AAFB}" type="presParOf" srcId="{F9084928-1D46-41D6-AB2E-9729E2163C70}" destId="{1980E952-788E-4928-A188-BA08DF28A7E4}" srcOrd="0" destOrd="0" presId="urn:microsoft.com/office/officeart/2005/8/layout/hierarchy3"/>
    <dgm:cxn modelId="{3B03C701-BE34-4F7A-BF4C-CAFA77FFBB29}" type="presParOf" srcId="{1980E952-788E-4928-A188-BA08DF28A7E4}" destId="{EBE59CC8-A6B6-460C-83E1-913DD09A67A5}" srcOrd="0" destOrd="0" presId="urn:microsoft.com/office/officeart/2005/8/layout/hierarchy3"/>
    <dgm:cxn modelId="{3ED4294F-06EE-4108-B854-992AF322B58E}" type="presParOf" srcId="{EBE59CC8-A6B6-460C-83E1-913DD09A67A5}" destId="{46ED7253-7F51-4E19-A9AD-B0FE52E569C7}" srcOrd="0" destOrd="0" presId="urn:microsoft.com/office/officeart/2005/8/layout/hierarchy3"/>
    <dgm:cxn modelId="{8DB41FDD-5C81-4ABE-8FA7-0C6916ADCACA}" type="presParOf" srcId="{EBE59CC8-A6B6-460C-83E1-913DD09A67A5}" destId="{022B2CBD-3C25-4475-BD9F-4A1BB7EEBF24}" srcOrd="1" destOrd="0" presId="urn:microsoft.com/office/officeart/2005/8/layout/hierarchy3"/>
    <dgm:cxn modelId="{FDDDCF7A-159C-4DA4-BCD5-10D4F5F7ABB8}" type="presParOf" srcId="{1980E952-788E-4928-A188-BA08DF28A7E4}" destId="{4212404E-DD49-4900-B880-D0BFC4046B6B}" srcOrd="1" destOrd="0" presId="urn:microsoft.com/office/officeart/2005/8/layout/hierarchy3"/>
    <dgm:cxn modelId="{B88F0FE6-463B-4BA0-AE0E-666C91E9C05E}" type="presParOf" srcId="{4212404E-DD49-4900-B880-D0BFC4046B6B}" destId="{F02E4B55-6838-490B-B5C7-0FDE5066A438}" srcOrd="0" destOrd="0" presId="urn:microsoft.com/office/officeart/2005/8/layout/hierarchy3"/>
    <dgm:cxn modelId="{0E666DA3-3EAB-432A-BA10-2D6F86C2D39F}" type="presParOf" srcId="{4212404E-DD49-4900-B880-D0BFC4046B6B}" destId="{D9D20161-B466-4CFF-A66D-4F54AD614103}" srcOrd="1" destOrd="0" presId="urn:microsoft.com/office/officeart/2005/8/layout/hierarchy3"/>
    <dgm:cxn modelId="{8A3E43BA-8023-444D-8FF4-6020CEE67EF8}" type="presParOf" srcId="{4212404E-DD49-4900-B880-D0BFC4046B6B}" destId="{B0734E23-0DFB-49BA-9B8E-513BAE191EF1}" srcOrd="2" destOrd="0" presId="urn:microsoft.com/office/officeart/2005/8/layout/hierarchy3"/>
    <dgm:cxn modelId="{D64D7F33-5EF2-405A-9557-62840439E62B}" type="presParOf" srcId="{4212404E-DD49-4900-B880-D0BFC4046B6B}" destId="{2CD7D75A-31CD-4008-9BD3-2CF26DBF79F5}" srcOrd="3" destOrd="0" presId="urn:microsoft.com/office/officeart/2005/8/layout/hierarchy3"/>
    <dgm:cxn modelId="{E305BE4D-4F0A-44C7-BB2E-38B9F689248B}" type="presParOf" srcId="{4212404E-DD49-4900-B880-D0BFC4046B6B}" destId="{C29AAB00-5DA7-4538-9CAA-49C0BC29D52B}" srcOrd="4" destOrd="0" presId="urn:microsoft.com/office/officeart/2005/8/layout/hierarchy3"/>
    <dgm:cxn modelId="{EEEC2072-9E0B-4FA3-9E11-F8D3F340C232}" type="presParOf" srcId="{4212404E-DD49-4900-B880-D0BFC4046B6B}" destId="{AC77DC43-9734-422E-8222-BD4E5789E9A8}" srcOrd="5" destOrd="0" presId="urn:microsoft.com/office/officeart/2005/8/layout/hierarchy3"/>
    <dgm:cxn modelId="{E5F116F8-855F-4E5C-A185-D18F2A52ED7C}" type="presParOf" srcId="{F9084928-1D46-41D6-AB2E-9729E2163C70}" destId="{F5A2CE6C-B5FF-4872-B5FC-2E5B4AAD63E1}" srcOrd="1" destOrd="0" presId="urn:microsoft.com/office/officeart/2005/8/layout/hierarchy3"/>
    <dgm:cxn modelId="{E134A4EF-BBF2-4AAD-8094-FF2C2912EDE5}" type="presParOf" srcId="{F5A2CE6C-B5FF-4872-B5FC-2E5B4AAD63E1}" destId="{B2E1BD67-AE0F-4665-B541-B883A775EB06}" srcOrd="0" destOrd="0" presId="urn:microsoft.com/office/officeart/2005/8/layout/hierarchy3"/>
    <dgm:cxn modelId="{88FD44D8-A72C-4217-B3A0-F7041B944BF9}" type="presParOf" srcId="{B2E1BD67-AE0F-4665-B541-B883A775EB06}" destId="{1500E50F-E66B-4EAD-B441-04F42A713804}" srcOrd="0" destOrd="0" presId="urn:microsoft.com/office/officeart/2005/8/layout/hierarchy3"/>
    <dgm:cxn modelId="{9FE8F95E-5B7B-40E6-981B-131F876673EC}" type="presParOf" srcId="{B2E1BD67-AE0F-4665-B541-B883A775EB06}" destId="{D1C989B9-DF10-4818-968B-B162FFE988CE}" srcOrd="1" destOrd="0" presId="urn:microsoft.com/office/officeart/2005/8/layout/hierarchy3"/>
    <dgm:cxn modelId="{F56FDAE9-AC9F-4730-AA9A-4FD16D816C4F}" type="presParOf" srcId="{F5A2CE6C-B5FF-4872-B5FC-2E5B4AAD63E1}" destId="{37A70096-1426-4923-A701-9879431D2E08}" srcOrd="1" destOrd="0" presId="urn:microsoft.com/office/officeart/2005/8/layout/hierarchy3"/>
    <dgm:cxn modelId="{4A79D5EA-D907-493B-A4CE-07745D5EF4AB}" type="presParOf" srcId="{37A70096-1426-4923-A701-9879431D2E08}" destId="{78FA3E53-7A16-4A0B-89AA-615C44A3780E}" srcOrd="0" destOrd="0" presId="urn:microsoft.com/office/officeart/2005/8/layout/hierarchy3"/>
    <dgm:cxn modelId="{D6D69B6A-B8A3-44B0-A4E3-2AC19F9E9250}" type="presParOf" srcId="{37A70096-1426-4923-A701-9879431D2E08}" destId="{31D9972E-7D45-4E93-B9B4-3B9A6B79F11E}" srcOrd="1" destOrd="0" presId="urn:microsoft.com/office/officeart/2005/8/layout/hierarchy3"/>
    <dgm:cxn modelId="{31D60333-E29B-46C9-9753-9FAB3730D953}" type="presParOf" srcId="{37A70096-1426-4923-A701-9879431D2E08}" destId="{F4C4209F-E598-45B1-9E50-65190DD3ED1B}" srcOrd="2" destOrd="0" presId="urn:microsoft.com/office/officeart/2005/8/layout/hierarchy3"/>
    <dgm:cxn modelId="{B3F76960-445E-4979-880A-2B94F6845A63}" type="presParOf" srcId="{37A70096-1426-4923-A701-9879431D2E08}" destId="{C4B6E10D-D11B-4C09-877C-5768664AE440}" srcOrd="3" destOrd="0" presId="urn:microsoft.com/office/officeart/2005/8/layout/hierarchy3"/>
    <dgm:cxn modelId="{BBB44547-9D35-4C6A-8C70-4AA35646A9E9}" type="presParOf" srcId="{37A70096-1426-4923-A701-9879431D2E08}" destId="{728FEA10-3E86-4CF1-AC2F-5D63D7A805A2}" srcOrd="4" destOrd="0" presId="urn:microsoft.com/office/officeart/2005/8/layout/hierarchy3"/>
    <dgm:cxn modelId="{EEA0252C-4BBF-4BA4-A701-DB31C6458B96}" type="presParOf" srcId="{37A70096-1426-4923-A701-9879431D2E08}" destId="{7D96AD39-4437-4814-901D-4DB54DDF3755}"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8B2CCD-20B5-4ECA-9D1C-09A09A9069CF}"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s-ES"/>
        </a:p>
      </dgm:t>
    </dgm:pt>
    <dgm:pt modelId="{7337B69B-2B62-40E3-B048-52E031C85165}">
      <dgm:prSet phldrT="[Texto]" custT="1"/>
      <dgm:spPr>
        <a:solidFill>
          <a:schemeClr val="bg2">
            <a:lumMod val="60000"/>
            <a:lumOff val="40000"/>
          </a:schemeClr>
        </a:solidFill>
      </dgm:spPr>
      <dgm:t>
        <a:bodyPr/>
        <a:lstStyle/>
        <a:p>
          <a:r>
            <a:rPr lang="es-ES" sz="2400" b="1" dirty="0" smtClean="0">
              <a:latin typeface="Segoe UI" panose="020B0502040204020203" pitchFamily="34" charset="0"/>
              <a:cs typeface="Segoe UI" panose="020B0502040204020203" pitchFamily="34" charset="0"/>
            </a:rPr>
            <a:t>Project manager:</a:t>
          </a:r>
        </a:p>
        <a:p>
          <a:r>
            <a:rPr lang="es-ES" sz="2400" b="1" dirty="0" smtClean="0">
              <a:latin typeface="Segoe UI" panose="020B0502040204020203" pitchFamily="34" charset="0"/>
              <a:cs typeface="Segoe UI" panose="020B0502040204020203" pitchFamily="34" charset="0"/>
            </a:rPr>
            <a:t>José Alfredo Montes Paredes.</a:t>
          </a:r>
          <a:endParaRPr lang="es-ES" sz="2400" b="1" dirty="0">
            <a:latin typeface="Segoe UI" panose="020B0502040204020203" pitchFamily="34" charset="0"/>
            <a:cs typeface="Segoe UI" panose="020B0502040204020203" pitchFamily="34" charset="0"/>
          </a:endParaRPr>
        </a:p>
      </dgm:t>
    </dgm:pt>
    <dgm:pt modelId="{6435A3E5-5770-4E37-83B6-25F6B5A823BB}" type="parTrans" cxnId="{9E586A87-2B75-4570-AFF2-A0B5287A6CF1}">
      <dgm:prSet/>
      <dgm:spPr/>
      <dgm:t>
        <a:bodyPr/>
        <a:lstStyle/>
        <a:p>
          <a:endParaRPr lang="es-ES"/>
        </a:p>
      </dgm:t>
    </dgm:pt>
    <dgm:pt modelId="{5ABBA272-5120-481D-9091-70B47B04CC7F}" type="sibTrans" cxnId="{9E586A87-2B75-4570-AFF2-A0B5287A6CF1}">
      <dgm:prSet/>
      <dgm:spPr/>
      <dgm:t>
        <a:bodyPr/>
        <a:lstStyle/>
        <a:p>
          <a:endParaRPr lang="es-ES"/>
        </a:p>
      </dgm:t>
    </dgm:pt>
    <dgm:pt modelId="{6908CB7F-3F54-4AAE-8A40-83FEFEE68DCB}">
      <dgm:prSet phldrT="[Texto]" custT="1"/>
      <dgm:spPr>
        <a:solidFill>
          <a:srgbClr val="FFC000"/>
        </a:solidFill>
      </dgm:spPr>
      <dgm:t>
        <a:bodyPr/>
        <a:lstStyle/>
        <a:p>
          <a:pPr algn="ctr"/>
          <a:r>
            <a:rPr lang="es-ES" sz="2400" b="1" dirty="0" smtClean="0">
              <a:latin typeface="Segoe UI" panose="020B0502040204020203" pitchFamily="34" charset="0"/>
              <a:cs typeface="Segoe UI" panose="020B0502040204020203" pitchFamily="34" charset="0"/>
            </a:rPr>
            <a:t>Líder del equipo Administración de la Información: </a:t>
          </a:r>
        </a:p>
        <a:p>
          <a:pPr algn="ctr"/>
          <a:r>
            <a:rPr lang="es-ES" sz="2400" b="1" dirty="0" smtClean="0">
              <a:latin typeface="Segoe UI" panose="020B0502040204020203" pitchFamily="34" charset="0"/>
              <a:cs typeface="Segoe UI" panose="020B0502040204020203" pitchFamily="34" charset="0"/>
            </a:rPr>
            <a:t>Lizbeth Elston Córdova.</a:t>
          </a:r>
          <a:endParaRPr lang="es-ES" sz="2400" b="1" dirty="0">
            <a:latin typeface="Segoe UI" panose="020B0502040204020203" pitchFamily="34" charset="0"/>
            <a:cs typeface="Segoe UI" panose="020B0502040204020203" pitchFamily="34" charset="0"/>
          </a:endParaRPr>
        </a:p>
      </dgm:t>
    </dgm:pt>
    <dgm:pt modelId="{834F3F8F-FABE-48E2-9DEA-E7D33446929B}" type="parTrans" cxnId="{7176DAB0-053D-4F12-BFFF-0754FDDA96FE}">
      <dgm:prSet/>
      <dgm:spPr/>
      <dgm:t>
        <a:bodyPr/>
        <a:lstStyle/>
        <a:p>
          <a:endParaRPr lang="es-ES"/>
        </a:p>
      </dgm:t>
    </dgm:pt>
    <dgm:pt modelId="{EA16A07F-F903-492F-A654-E3703E82F91F}" type="sibTrans" cxnId="{7176DAB0-053D-4F12-BFFF-0754FDDA96FE}">
      <dgm:prSet/>
      <dgm:spPr/>
      <dgm:t>
        <a:bodyPr/>
        <a:lstStyle/>
        <a:p>
          <a:endParaRPr lang="es-ES"/>
        </a:p>
      </dgm:t>
    </dgm:pt>
    <dgm:pt modelId="{0C10EC8D-1976-4587-9635-5CC98FB285B2}">
      <dgm:prSet phldrT="[Texto]" custT="1"/>
      <dgm:spPr>
        <a:solidFill>
          <a:schemeClr val="accent3">
            <a:lumMod val="75000"/>
          </a:schemeClr>
        </a:solidFill>
      </dgm:spPr>
      <dgm:t>
        <a:bodyPr/>
        <a:lstStyle/>
        <a:p>
          <a:r>
            <a:rPr lang="es-ES" sz="2400" b="1" dirty="0" smtClean="0">
              <a:latin typeface="Segoe UI" panose="020B0502040204020203" pitchFamily="34" charset="0"/>
              <a:cs typeface="Segoe UI" panose="020B0502040204020203" pitchFamily="34" charset="0"/>
            </a:rPr>
            <a:t>Líder del equipo Gestión De Tecnología:</a:t>
          </a:r>
        </a:p>
        <a:p>
          <a:r>
            <a:rPr lang="es-ES" sz="2400" b="1" dirty="0" smtClean="0">
              <a:latin typeface="Segoe UI" panose="020B0502040204020203" pitchFamily="34" charset="0"/>
              <a:cs typeface="Segoe UI" panose="020B0502040204020203" pitchFamily="34" charset="0"/>
            </a:rPr>
            <a:t>Guillomo Giovanni Campos Pérez.</a:t>
          </a:r>
          <a:endParaRPr lang="es-ES" sz="2400" dirty="0"/>
        </a:p>
      </dgm:t>
    </dgm:pt>
    <dgm:pt modelId="{B033C9B5-0816-4C8C-A9AA-FA46A10EB4CD}" type="parTrans" cxnId="{767A3023-6089-4052-A4CE-33DA89666CE0}">
      <dgm:prSet/>
      <dgm:spPr/>
      <dgm:t>
        <a:bodyPr/>
        <a:lstStyle/>
        <a:p>
          <a:endParaRPr lang="es-ES"/>
        </a:p>
      </dgm:t>
    </dgm:pt>
    <dgm:pt modelId="{0C0E804B-BC7F-4D88-8E6E-5BB217975A17}" type="sibTrans" cxnId="{767A3023-6089-4052-A4CE-33DA89666CE0}">
      <dgm:prSet/>
      <dgm:spPr/>
      <dgm:t>
        <a:bodyPr/>
        <a:lstStyle/>
        <a:p>
          <a:endParaRPr lang="es-ES"/>
        </a:p>
      </dgm:t>
    </dgm:pt>
    <dgm:pt modelId="{68E5CC22-1174-4C27-8810-CDFE5622CF0E}" type="pres">
      <dgm:prSet presAssocID="{E08B2CCD-20B5-4ECA-9D1C-09A09A9069CF}" presName="diagram" presStyleCnt="0">
        <dgm:presLayoutVars>
          <dgm:chPref val="1"/>
          <dgm:dir/>
          <dgm:animOne val="branch"/>
          <dgm:animLvl val="lvl"/>
          <dgm:resizeHandles val="exact"/>
        </dgm:presLayoutVars>
      </dgm:prSet>
      <dgm:spPr/>
      <dgm:t>
        <a:bodyPr/>
        <a:lstStyle/>
        <a:p>
          <a:endParaRPr lang="es-ES"/>
        </a:p>
      </dgm:t>
    </dgm:pt>
    <dgm:pt modelId="{00AD8936-EC96-49C7-98FB-B03FEA4C729F}" type="pres">
      <dgm:prSet presAssocID="{7337B69B-2B62-40E3-B048-52E031C85165}" presName="root1" presStyleCnt="0"/>
      <dgm:spPr/>
    </dgm:pt>
    <dgm:pt modelId="{E5F9A5EB-0765-4F30-BFFA-5ED8333BE14F}" type="pres">
      <dgm:prSet presAssocID="{7337B69B-2B62-40E3-B048-52E031C85165}" presName="LevelOneTextNode" presStyleLbl="node0" presStyleIdx="0" presStyleCnt="1" custScaleX="55210" custScaleY="48207" custLinFactNeighborX="5320" custLinFactNeighborY="1233">
        <dgm:presLayoutVars>
          <dgm:chPref val="3"/>
        </dgm:presLayoutVars>
      </dgm:prSet>
      <dgm:spPr/>
      <dgm:t>
        <a:bodyPr/>
        <a:lstStyle/>
        <a:p>
          <a:endParaRPr lang="es-ES"/>
        </a:p>
      </dgm:t>
    </dgm:pt>
    <dgm:pt modelId="{C4C817FC-D6A2-4081-97BE-B4F9CF38C0FC}" type="pres">
      <dgm:prSet presAssocID="{7337B69B-2B62-40E3-B048-52E031C85165}" presName="level2hierChild" presStyleCnt="0"/>
      <dgm:spPr/>
    </dgm:pt>
    <dgm:pt modelId="{3D63EFAF-FED2-49E4-BFA6-CFA620BC9DA1}" type="pres">
      <dgm:prSet presAssocID="{834F3F8F-FABE-48E2-9DEA-E7D33446929B}" presName="conn2-1" presStyleLbl="parChTrans1D2" presStyleIdx="0" presStyleCnt="2"/>
      <dgm:spPr/>
      <dgm:t>
        <a:bodyPr/>
        <a:lstStyle/>
        <a:p>
          <a:endParaRPr lang="es-ES"/>
        </a:p>
      </dgm:t>
    </dgm:pt>
    <dgm:pt modelId="{D0262417-CE85-42C2-9DC6-75651DD4CF80}" type="pres">
      <dgm:prSet presAssocID="{834F3F8F-FABE-48E2-9DEA-E7D33446929B}" presName="connTx" presStyleLbl="parChTrans1D2" presStyleIdx="0" presStyleCnt="2"/>
      <dgm:spPr/>
      <dgm:t>
        <a:bodyPr/>
        <a:lstStyle/>
        <a:p>
          <a:endParaRPr lang="es-ES"/>
        </a:p>
      </dgm:t>
    </dgm:pt>
    <dgm:pt modelId="{18E54CE3-726A-4A56-B141-B069140647CE}" type="pres">
      <dgm:prSet presAssocID="{6908CB7F-3F54-4AAE-8A40-83FEFEE68DCB}" presName="root2" presStyleCnt="0"/>
      <dgm:spPr/>
    </dgm:pt>
    <dgm:pt modelId="{86DF468B-9DE9-43FC-B4F2-FF02DBCAB325}" type="pres">
      <dgm:prSet presAssocID="{6908CB7F-3F54-4AAE-8A40-83FEFEE68DCB}" presName="LevelTwoTextNode" presStyleLbl="node2" presStyleIdx="0" presStyleCnt="2" custScaleX="79692" custScaleY="52168" custLinFactNeighborX="-25134" custLinFactNeighborY="308">
        <dgm:presLayoutVars>
          <dgm:chPref val="3"/>
        </dgm:presLayoutVars>
      </dgm:prSet>
      <dgm:spPr/>
      <dgm:t>
        <a:bodyPr/>
        <a:lstStyle/>
        <a:p>
          <a:endParaRPr lang="es-ES"/>
        </a:p>
      </dgm:t>
    </dgm:pt>
    <dgm:pt modelId="{6990E854-4D18-41E6-9930-C9C8C29C8F42}" type="pres">
      <dgm:prSet presAssocID="{6908CB7F-3F54-4AAE-8A40-83FEFEE68DCB}" presName="level3hierChild" presStyleCnt="0"/>
      <dgm:spPr/>
    </dgm:pt>
    <dgm:pt modelId="{6BE30090-FBC4-4750-B2E5-AC00E2B8F076}" type="pres">
      <dgm:prSet presAssocID="{B033C9B5-0816-4C8C-A9AA-FA46A10EB4CD}" presName="conn2-1" presStyleLbl="parChTrans1D2" presStyleIdx="1" presStyleCnt="2"/>
      <dgm:spPr/>
      <dgm:t>
        <a:bodyPr/>
        <a:lstStyle/>
        <a:p>
          <a:endParaRPr lang="es-ES"/>
        </a:p>
      </dgm:t>
    </dgm:pt>
    <dgm:pt modelId="{B024A577-2129-44DC-B580-3227A11256CB}" type="pres">
      <dgm:prSet presAssocID="{B033C9B5-0816-4C8C-A9AA-FA46A10EB4CD}" presName="connTx" presStyleLbl="parChTrans1D2" presStyleIdx="1" presStyleCnt="2"/>
      <dgm:spPr/>
      <dgm:t>
        <a:bodyPr/>
        <a:lstStyle/>
        <a:p>
          <a:endParaRPr lang="es-ES"/>
        </a:p>
      </dgm:t>
    </dgm:pt>
    <dgm:pt modelId="{24483A3B-58B4-49FA-B1F2-29159BF1F145}" type="pres">
      <dgm:prSet presAssocID="{0C10EC8D-1976-4587-9635-5CC98FB285B2}" presName="root2" presStyleCnt="0"/>
      <dgm:spPr/>
    </dgm:pt>
    <dgm:pt modelId="{B7DCB9CC-F4D7-408B-B6D7-72FB4911BCC9}" type="pres">
      <dgm:prSet presAssocID="{0C10EC8D-1976-4587-9635-5CC98FB285B2}" presName="LevelTwoTextNode" presStyleLbl="node2" presStyleIdx="1" presStyleCnt="2" custScaleX="78435" custScaleY="59221" custLinFactNeighborX="-22895" custLinFactNeighborY="67">
        <dgm:presLayoutVars>
          <dgm:chPref val="3"/>
        </dgm:presLayoutVars>
      </dgm:prSet>
      <dgm:spPr/>
      <dgm:t>
        <a:bodyPr/>
        <a:lstStyle/>
        <a:p>
          <a:endParaRPr lang="es-ES"/>
        </a:p>
      </dgm:t>
    </dgm:pt>
    <dgm:pt modelId="{F66BAF83-87FD-437D-A0CE-7CE0805B9AF7}" type="pres">
      <dgm:prSet presAssocID="{0C10EC8D-1976-4587-9635-5CC98FB285B2}" presName="level3hierChild" presStyleCnt="0"/>
      <dgm:spPr/>
    </dgm:pt>
  </dgm:ptLst>
  <dgm:cxnLst>
    <dgm:cxn modelId="{9E586A87-2B75-4570-AFF2-A0B5287A6CF1}" srcId="{E08B2CCD-20B5-4ECA-9D1C-09A09A9069CF}" destId="{7337B69B-2B62-40E3-B048-52E031C85165}" srcOrd="0" destOrd="0" parTransId="{6435A3E5-5770-4E37-83B6-25F6B5A823BB}" sibTransId="{5ABBA272-5120-481D-9091-70B47B04CC7F}"/>
    <dgm:cxn modelId="{704CBF82-98E8-48E4-A52B-3C4BA8CA1070}" type="presOf" srcId="{7337B69B-2B62-40E3-B048-52E031C85165}" destId="{E5F9A5EB-0765-4F30-BFFA-5ED8333BE14F}" srcOrd="0" destOrd="0" presId="urn:microsoft.com/office/officeart/2005/8/layout/hierarchy2"/>
    <dgm:cxn modelId="{D8FAEDE8-4EB2-471C-8C3E-00201A9D18CA}" type="presOf" srcId="{E08B2CCD-20B5-4ECA-9D1C-09A09A9069CF}" destId="{68E5CC22-1174-4C27-8810-CDFE5622CF0E}" srcOrd="0" destOrd="0" presId="urn:microsoft.com/office/officeart/2005/8/layout/hierarchy2"/>
    <dgm:cxn modelId="{10764DDC-B429-405E-89E6-48BAB1941BC6}" type="presOf" srcId="{6908CB7F-3F54-4AAE-8A40-83FEFEE68DCB}" destId="{86DF468B-9DE9-43FC-B4F2-FF02DBCAB325}" srcOrd="0" destOrd="0" presId="urn:microsoft.com/office/officeart/2005/8/layout/hierarchy2"/>
    <dgm:cxn modelId="{DDD05D9F-C849-4F66-94F4-A8198F82AD1A}" type="presOf" srcId="{B033C9B5-0816-4C8C-A9AA-FA46A10EB4CD}" destId="{6BE30090-FBC4-4750-B2E5-AC00E2B8F076}" srcOrd="0" destOrd="0" presId="urn:microsoft.com/office/officeart/2005/8/layout/hierarchy2"/>
    <dgm:cxn modelId="{24CDA8E1-F95B-427E-863D-4E7D25924615}" type="presOf" srcId="{834F3F8F-FABE-48E2-9DEA-E7D33446929B}" destId="{3D63EFAF-FED2-49E4-BFA6-CFA620BC9DA1}" srcOrd="0" destOrd="0" presId="urn:microsoft.com/office/officeart/2005/8/layout/hierarchy2"/>
    <dgm:cxn modelId="{FBE09573-1065-4DD5-8587-139D18113970}" type="presOf" srcId="{B033C9B5-0816-4C8C-A9AA-FA46A10EB4CD}" destId="{B024A577-2129-44DC-B580-3227A11256CB}" srcOrd="1" destOrd="0" presId="urn:microsoft.com/office/officeart/2005/8/layout/hierarchy2"/>
    <dgm:cxn modelId="{7176DAB0-053D-4F12-BFFF-0754FDDA96FE}" srcId="{7337B69B-2B62-40E3-B048-52E031C85165}" destId="{6908CB7F-3F54-4AAE-8A40-83FEFEE68DCB}" srcOrd="0" destOrd="0" parTransId="{834F3F8F-FABE-48E2-9DEA-E7D33446929B}" sibTransId="{EA16A07F-F903-492F-A654-E3703E82F91F}"/>
    <dgm:cxn modelId="{133F05FC-52D5-48D9-A979-038FA02DE21A}" type="presOf" srcId="{0C10EC8D-1976-4587-9635-5CC98FB285B2}" destId="{B7DCB9CC-F4D7-408B-B6D7-72FB4911BCC9}" srcOrd="0" destOrd="0" presId="urn:microsoft.com/office/officeart/2005/8/layout/hierarchy2"/>
    <dgm:cxn modelId="{CC793404-1449-4EED-AB48-F7B2265DA810}" type="presOf" srcId="{834F3F8F-FABE-48E2-9DEA-E7D33446929B}" destId="{D0262417-CE85-42C2-9DC6-75651DD4CF80}" srcOrd="1" destOrd="0" presId="urn:microsoft.com/office/officeart/2005/8/layout/hierarchy2"/>
    <dgm:cxn modelId="{767A3023-6089-4052-A4CE-33DA89666CE0}" srcId="{7337B69B-2B62-40E3-B048-52E031C85165}" destId="{0C10EC8D-1976-4587-9635-5CC98FB285B2}" srcOrd="1" destOrd="0" parTransId="{B033C9B5-0816-4C8C-A9AA-FA46A10EB4CD}" sibTransId="{0C0E804B-BC7F-4D88-8E6E-5BB217975A17}"/>
    <dgm:cxn modelId="{A01082EB-D01F-47E9-BE12-8E91F303BB9A}" type="presParOf" srcId="{68E5CC22-1174-4C27-8810-CDFE5622CF0E}" destId="{00AD8936-EC96-49C7-98FB-B03FEA4C729F}" srcOrd="0" destOrd="0" presId="urn:microsoft.com/office/officeart/2005/8/layout/hierarchy2"/>
    <dgm:cxn modelId="{E52860AF-F33F-4876-A7FE-24121CF338F5}" type="presParOf" srcId="{00AD8936-EC96-49C7-98FB-B03FEA4C729F}" destId="{E5F9A5EB-0765-4F30-BFFA-5ED8333BE14F}" srcOrd="0" destOrd="0" presId="urn:microsoft.com/office/officeart/2005/8/layout/hierarchy2"/>
    <dgm:cxn modelId="{849AF8B8-ECCA-4861-A29F-D91DD873378E}" type="presParOf" srcId="{00AD8936-EC96-49C7-98FB-B03FEA4C729F}" destId="{C4C817FC-D6A2-4081-97BE-B4F9CF38C0FC}" srcOrd="1" destOrd="0" presId="urn:microsoft.com/office/officeart/2005/8/layout/hierarchy2"/>
    <dgm:cxn modelId="{FBB34F6F-A524-4EA5-9263-F091F4001E50}" type="presParOf" srcId="{C4C817FC-D6A2-4081-97BE-B4F9CF38C0FC}" destId="{3D63EFAF-FED2-49E4-BFA6-CFA620BC9DA1}" srcOrd="0" destOrd="0" presId="urn:microsoft.com/office/officeart/2005/8/layout/hierarchy2"/>
    <dgm:cxn modelId="{15BA225C-6BF0-42D9-8850-91BE03F1D029}" type="presParOf" srcId="{3D63EFAF-FED2-49E4-BFA6-CFA620BC9DA1}" destId="{D0262417-CE85-42C2-9DC6-75651DD4CF80}" srcOrd="0" destOrd="0" presId="urn:microsoft.com/office/officeart/2005/8/layout/hierarchy2"/>
    <dgm:cxn modelId="{7A0C0C04-EDCA-42AB-9E8E-D8334DA75B83}" type="presParOf" srcId="{C4C817FC-D6A2-4081-97BE-B4F9CF38C0FC}" destId="{18E54CE3-726A-4A56-B141-B069140647CE}" srcOrd="1" destOrd="0" presId="urn:microsoft.com/office/officeart/2005/8/layout/hierarchy2"/>
    <dgm:cxn modelId="{D81A7A3F-E59A-43D6-BE1C-F184ABD29E25}" type="presParOf" srcId="{18E54CE3-726A-4A56-B141-B069140647CE}" destId="{86DF468B-9DE9-43FC-B4F2-FF02DBCAB325}" srcOrd="0" destOrd="0" presId="urn:microsoft.com/office/officeart/2005/8/layout/hierarchy2"/>
    <dgm:cxn modelId="{0A0B0F09-0BF6-40DD-801C-2B77804B2EB0}" type="presParOf" srcId="{18E54CE3-726A-4A56-B141-B069140647CE}" destId="{6990E854-4D18-41E6-9930-C9C8C29C8F42}" srcOrd="1" destOrd="0" presId="urn:microsoft.com/office/officeart/2005/8/layout/hierarchy2"/>
    <dgm:cxn modelId="{3DDCBCD6-A416-4A92-ACBB-93190B1D990C}" type="presParOf" srcId="{C4C817FC-D6A2-4081-97BE-B4F9CF38C0FC}" destId="{6BE30090-FBC4-4750-B2E5-AC00E2B8F076}" srcOrd="2" destOrd="0" presId="urn:microsoft.com/office/officeart/2005/8/layout/hierarchy2"/>
    <dgm:cxn modelId="{75ADC977-8C68-456C-8A07-32C8A35679D4}" type="presParOf" srcId="{6BE30090-FBC4-4750-B2E5-AC00E2B8F076}" destId="{B024A577-2129-44DC-B580-3227A11256CB}" srcOrd="0" destOrd="0" presId="urn:microsoft.com/office/officeart/2005/8/layout/hierarchy2"/>
    <dgm:cxn modelId="{02321A63-50EE-47F1-BD01-B757F2E5419F}" type="presParOf" srcId="{C4C817FC-D6A2-4081-97BE-B4F9CF38C0FC}" destId="{24483A3B-58B4-49FA-B1F2-29159BF1F145}" srcOrd="3" destOrd="0" presId="urn:microsoft.com/office/officeart/2005/8/layout/hierarchy2"/>
    <dgm:cxn modelId="{6A5AAE68-86FE-41CE-808E-7B4BED3508BC}" type="presParOf" srcId="{24483A3B-58B4-49FA-B1F2-29159BF1F145}" destId="{B7DCB9CC-F4D7-408B-B6D7-72FB4911BCC9}" srcOrd="0" destOrd="0" presId="urn:microsoft.com/office/officeart/2005/8/layout/hierarchy2"/>
    <dgm:cxn modelId="{B309D0A1-D04A-4AF1-B562-B1111C19124E}" type="presParOf" srcId="{24483A3B-58B4-49FA-B1F2-29159BF1F145}" destId="{F66BAF83-87FD-437D-A0CE-7CE0805B9AF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D7EEF-531D-4FE8-BC43-4463BB2CE0DE}">
      <dsp:nvSpPr>
        <dsp:cNvPr id="0" name=""/>
        <dsp:cNvSpPr/>
      </dsp:nvSpPr>
      <dsp:spPr>
        <a:xfrm>
          <a:off x="0" y="404711"/>
          <a:ext cx="9184457" cy="194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2816" tIns="145796" rIns="712816" bIns="142240" numCol="1" spcCol="1270" anchor="t" anchorCtr="0">
          <a:noAutofit/>
        </a:bodyPr>
        <a:lstStyle/>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Investigación de Antecedentes.</a:t>
          </a:r>
          <a:endParaRPr lang="es-ES" sz="2000" kern="1200" dirty="0">
            <a:latin typeface="Segoe UI" panose="020B0502040204020203" pitchFamily="34" charset="0"/>
            <a:cs typeface="Segoe UI" panose="020B0502040204020203" pitchFamily="34" charset="0"/>
          </a:endParaRPr>
        </a:p>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Creación de Documentación.</a:t>
          </a:r>
          <a:endParaRPr lang="es-ES" sz="2000" kern="1200" dirty="0">
            <a:latin typeface="Segoe UI" panose="020B0502040204020203" pitchFamily="34" charset="0"/>
            <a:cs typeface="Segoe UI" panose="020B0502040204020203" pitchFamily="34" charset="0"/>
          </a:endParaRPr>
        </a:p>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Planificación de la Difusión.</a:t>
          </a:r>
          <a:endParaRPr lang="es-ES" sz="2000" kern="1200" dirty="0">
            <a:latin typeface="Segoe UI" panose="020B0502040204020203" pitchFamily="34" charset="0"/>
            <a:cs typeface="Segoe UI" panose="020B0502040204020203" pitchFamily="34" charset="0"/>
          </a:endParaRPr>
        </a:p>
      </dsp:txBody>
      <dsp:txXfrm>
        <a:off x="0" y="404711"/>
        <a:ext cx="9184457" cy="1940400"/>
      </dsp:txXfrm>
    </dsp:sp>
    <dsp:sp modelId="{3AF4E93F-5A31-410B-8432-5261EBD9C420}">
      <dsp:nvSpPr>
        <dsp:cNvPr id="0" name=""/>
        <dsp:cNvSpPr/>
      </dsp:nvSpPr>
      <dsp:spPr>
        <a:xfrm>
          <a:off x="538796" y="0"/>
          <a:ext cx="7648981" cy="505749"/>
        </a:xfrm>
        <a:prstGeom prst="round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3005" tIns="0" rIns="243005" bIns="0" numCol="1" spcCol="1270" anchor="ctr" anchorCtr="0">
          <a:noAutofit/>
        </a:bodyPr>
        <a:lstStyle/>
        <a:p>
          <a:pPr lvl="0" algn="l" defTabSz="1066800">
            <a:lnSpc>
              <a:spcPct val="90000"/>
            </a:lnSpc>
            <a:spcBef>
              <a:spcPct val="0"/>
            </a:spcBef>
            <a:spcAft>
              <a:spcPct val="35000"/>
            </a:spcAft>
          </a:pPr>
          <a:r>
            <a:rPr lang="es-ES" sz="2400" b="1" kern="1200" dirty="0" smtClean="0">
              <a:solidFill>
                <a:schemeClr val="tx1"/>
              </a:solidFill>
              <a:latin typeface="Segoe UI" panose="020B0502040204020203" pitchFamily="34" charset="0"/>
              <a:cs typeface="Segoe UI" panose="020B0502040204020203" pitchFamily="34" charset="0"/>
            </a:rPr>
            <a:t>Equipo de Administración de la Información</a:t>
          </a:r>
          <a:r>
            <a:rPr lang="es-ES" sz="2400" b="1" kern="1200" dirty="0" smtClean="0">
              <a:latin typeface="Segoe UI" panose="020B0502040204020203" pitchFamily="34" charset="0"/>
              <a:cs typeface="Segoe UI" panose="020B0502040204020203" pitchFamily="34" charset="0"/>
            </a:rPr>
            <a:t>.</a:t>
          </a:r>
          <a:endParaRPr lang="es-ES" sz="2400" b="1" kern="1200" dirty="0">
            <a:latin typeface="Segoe UI" panose="020B0502040204020203" pitchFamily="34" charset="0"/>
            <a:cs typeface="Segoe UI" panose="020B0502040204020203" pitchFamily="34" charset="0"/>
          </a:endParaRPr>
        </a:p>
      </dsp:txBody>
      <dsp:txXfrm>
        <a:off x="563485" y="24689"/>
        <a:ext cx="7599603" cy="456371"/>
      </dsp:txXfrm>
    </dsp:sp>
    <dsp:sp modelId="{355C2CE5-4BD2-4A9A-886B-1FA1048C5C40}">
      <dsp:nvSpPr>
        <dsp:cNvPr id="0" name=""/>
        <dsp:cNvSpPr/>
      </dsp:nvSpPr>
      <dsp:spPr>
        <a:xfrm>
          <a:off x="0" y="2813563"/>
          <a:ext cx="9184457" cy="194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2816" tIns="145796" rIns="712816" bIns="142240" numCol="1" spcCol="1270" anchor="t" anchorCtr="0">
          <a:noAutofit/>
        </a:bodyPr>
        <a:lstStyle/>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Investigación de soluciones Técnicas.</a:t>
          </a:r>
          <a:endParaRPr lang="es-ES" sz="2000" kern="1200" dirty="0">
            <a:latin typeface="Segoe UI" panose="020B0502040204020203" pitchFamily="34" charset="0"/>
            <a:cs typeface="Segoe UI" panose="020B0502040204020203" pitchFamily="34" charset="0"/>
          </a:endParaRPr>
        </a:p>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Bocetaje de planos.</a:t>
          </a:r>
          <a:endParaRPr lang="es-ES" sz="2000" kern="1200" dirty="0">
            <a:latin typeface="Segoe UI" panose="020B0502040204020203" pitchFamily="34" charset="0"/>
            <a:cs typeface="Segoe UI" panose="020B0502040204020203" pitchFamily="34" charset="0"/>
          </a:endParaRPr>
        </a:p>
        <a:p>
          <a:pPr marL="228600" lvl="1" indent="-228600" algn="just" defTabSz="889000">
            <a:lnSpc>
              <a:spcPct val="150000"/>
            </a:lnSpc>
            <a:spcBef>
              <a:spcPct val="0"/>
            </a:spcBef>
            <a:spcAft>
              <a:spcPct val="15000"/>
            </a:spcAft>
            <a:buChar char="••"/>
          </a:pPr>
          <a:r>
            <a:rPr lang="es-ES" sz="2000" kern="1200" dirty="0" smtClean="0">
              <a:latin typeface="Segoe UI" panose="020B0502040204020203" pitchFamily="34" charset="0"/>
              <a:cs typeface="Segoe UI" panose="020B0502040204020203" pitchFamily="34" charset="0"/>
            </a:rPr>
            <a:t>Cotización de Preliminar de Componentes</a:t>
          </a:r>
          <a:r>
            <a:rPr lang="es-ES" sz="2000" kern="1200" dirty="0" smtClean="0">
              <a:latin typeface="Times New Roman" panose="02020603050405020304" pitchFamily="18" charset="0"/>
              <a:cs typeface="Times New Roman" panose="02020603050405020304" pitchFamily="18" charset="0"/>
            </a:rPr>
            <a:t>.</a:t>
          </a:r>
          <a:endParaRPr lang="es-MX" sz="2000" kern="1200" dirty="0">
            <a:latin typeface="Times New Roman" panose="02020603050405020304" pitchFamily="18" charset="0"/>
            <a:cs typeface="Times New Roman" panose="02020603050405020304" pitchFamily="18" charset="0"/>
          </a:endParaRPr>
        </a:p>
      </dsp:txBody>
      <dsp:txXfrm>
        <a:off x="0" y="2813563"/>
        <a:ext cx="9184457" cy="1940400"/>
      </dsp:txXfrm>
    </dsp:sp>
    <dsp:sp modelId="{CEE6874A-896C-4460-999A-12E22B5F7D8A}">
      <dsp:nvSpPr>
        <dsp:cNvPr id="0" name=""/>
        <dsp:cNvSpPr/>
      </dsp:nvSpPr>
      <dsp:spPr>
        <a:xfrm>
          <a:off x="458774" y="2382911"/>
          <a:ext cx="6517578" cy="533972"/>
        </a:xfrm>
        <a:prstGeom prst="round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3005" tIns="0" rIns="243005" bIns="0" numCol="1" spcCol="1270" anchor="ctr" anchorCtr="0">
          <a:noAutofit/>
        </a:bodyPr>
        <a:lstStyle/>
        <a:p>
          <a:pPr lvl="0" algn="l" defTabSz="1066800">
            <a:lnSpc>
              <a:spcPct val="90000"/>
            </a:lnSpc>
            <a:spcBef>
              <a:spcPct val="0"/>
            </a:spcBef>
            <a:spcAft>
              <a:spcPct val="35000"/>
            </a:spcAft>
          </a:pPr>
          <a:r>
            <a:rPr lang="es-ES" sz="2400" b="1" kern="1200" dirty="0" smtClean="0">
              <a:solidFill>
                <a:schemeClr val="tx1"/>
              </a:solidFill>
              <a:latin typeface="Segoe UI" panose="020B0502040204020203" pitchFamily="34" charset="0"/>
              <a:cs typeface="Segoe UI" panose="020B0502040204020203" pitchFamily="34" charset="0"/>
            </a:rPr>
            <a:t>Equipo de Gestión de Tecnologías.</a:t>
          </a:r>
          <a:endParaRPr lang="es-ES" sz="2400" b="1" kern="1200" dirty="0">
            <a:solidFill>
              <a:schemeClr val="tx1"/>
            </a:solidFill>
            <a:latin typeface="Segoe UI" panose="020B0502040204020203" pitchFamily="34" charset="0"/>
            <a:cs typeface="Segoe UI" panose="020B0502040204020203" pitchFamily="34" charset="0"/>
          </a:endParaRPr>
        </a:p>
      </dsp:txBody>
      <dsp:txXfrm>
        <a:off x="484840" y="2408977"/>
        <a:ext cx="6465446" cy="48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D7253-7F51-4E19-A9AD-B0FE52E569C7}">
      <dsp:nvSpPr>
        <dsp:cNvPr id="0" name=""/>
        <dsp:cNvSpPr/>
      </dsp:nvSpPr>
      <dsp:spPr>
        <a:xfrm>
          <a:off x="330632" y="2986"/>
          <a:ext cx="5240050" cy="1017472"/>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150000"/>
            </a:lnSpc>
            <a:spcBef>
              <a:spcPct val="0"/>
            </a:spcBef>
            <a:spcAft>
              <a:spcPct val="35000"/>
            </a:spcAft>
          </a:pPr>
          <a:r>
            <a:rPr lang="es-ES" sz="2400" b="1" kern="1200" dirty="0" smtClean="0">
              <a:solidFill>
                <a:schemeClr val="tx1"/>
              </a:solidFill>
              <a:latin typeface="Segoe UI" panose="020B0502040204020203" pitchFamily="34" charset="0"/>
              <a:cs typeface="Segoe UI" panose="020B0502040204020203" pitchFamily="34" charset="0"/>
            </a:rPr>
            <a:t>Equipo de Administración de la Información.</a:t>
          </a:r>
          <a:endParaRPr lang="es-ES" sz="2400" b="1" kern="1200" dirty="0">
            <a:solidFill>
              <a:schemeClr val="tx1"/>
            </a:solidFill>
            <a:latin typeface="Segoe UI" panose="020B0502040204020203" pitchFamily="34" charset="0"/>
            <a:cs typeface="Segoe UI" panose="020B0502040204020203" pitchFamily="34" charset="0"/>
          </a:endParaRPr>
        </a:p>
      </dsp:txBody>
      <dsp:txXfrm>
        <a:off x="360433" y="32787"/>
        <a:ext cx="5180448" cy="957870"/>
      </dsp:txXfrm>
    </dsp:sp>
    <dsp:sp modelId="{F02E4B55-6838-490B-B5C7-0FDE5066A438}">
      <dsp:nvSpPr>
        <dsp:cNvPr id="0" name=""/>
        <dsp:cNvSpPr/>
      </dsp:nvSpPr>
      <dsp:spPr>
        <a:xfrm>
          <a:off x="854637" y="1020459"/>
          <a:ext cx="524005" cy="731118"/>
        </a:xfrm>
        <a:custGeom>
          <a:avLst/>
          <a:gdLst/>
          <a:ahLst/>
          <a:cxnLst/>
          <a:rect l="0" t="0" r="0" b="0"/>
          <a:pathLst>
            <a:path>
              <a:moveTo>
                <a:pt x="0" y="0"/>
              </a:moveTo>
              <a:lnTo>
                <a:pt x="0" y="731118"/>
              </a:lnTo>
              <a:lnTo>
                <a:pt x="524005" y="73111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20161-B466-4CFF-A66D-4F54AD614103}">
      <dsp:nvSpPr>
        <dsp:cNvPr id="0" name=""/>
        <dsp:cNvSpPr/>
      </dsp:nvSpPr>
      <dsp:spPr>
        <a:xfrm>
          <a:off x="1378642" y="1264165"/>
          <a:ext cx="4590205"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5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Seguimiento en el Desarrollo.</a:t>
          </a:r>
          <a:endParaRPr lang="es-ES" sz="2400" kern="1200" dirty="0">
            <a:latin typeface="Segoe UI" panose="020B0502040204020203" pitchFamily="34" charset="0"/>
            <a:cs typeface="Segoe UI" panose="020B0502040204020203" pitchFamily="34" charset="0"/>
          </a:endParaRPr>
        </a:p>
      </dsp:txBody>
      <dsp:txXfrm>
        <a:off x="1407194" y="1292717"/>
        <a:ext cx="4533101" cy="917720"/>
      </dsp:txXfrm>
    </dsp:sp>
    <dsp:sp modelId="{B0734E23-0DFB-49BA-9B8E-513BAE191EF1}">
      <dsp:nvSpPr>
        <dsp:cNvPr id="0" name=""/>
        <dsp:cNvSpPr/>
      </dsp:nvSpPr>
      <dsp:spPr>
        <a:xfrm>
          <a:off x="854637" y="1020459"/>
          <a:ext cx="524005" cy="1949648"/>
        </a:xfrm>
        <a:custGeom>
          <a:avLst/>
          <a:gdLst/>
          <a:ahLst/>
          <a:cxnLst/>
          <a:rect l="0" t="0" r="0" b="0"/>
          <a:pathLst>
            <a:path>
              <a:moveTo>
                <a:pt x="0" y="0"/>
              </a:moveTo>
              <a:lnTo>
                <a:pt x="0" y="1949648"/>
              </a:lnTo>
              <a:lnTo>
                <a:pt x="524005" y="19496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7D75A-31CD-4008-9BD3-2CF26DBF79F5}">
      <dsp:nvSpPr>
        <dsp:cNvPr id="0" name=""/>
        <dsp:cNvSpPr/>
      </dsp:nvSpPr>
      <dsp:spPr>
        <a:xfrm>
          <a:off x="1378642" y="2482695"/>
          <a:ext cx="4639477"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Documentación Grafica.</a:t>
          </a:r>
          <a:endParaRPr lang="es-ES" sz="2400" kern="1200" dirty="0">
            <a:latin typeface="Segoe UI" panose="020B0502040204020203" pitchFamily="34" charset="0"/>
            <a:cs typeface="Segoe UI" panose="020B0502040204020203" pitchFamily="34" charset="0"/>
          </a:endParaRPr>
        </a:p>
      </dsp:txBody>
      <dsp:txXfrm>
        <a:off x="1407194" y="2511247"/>
        <a:ext cx="4582373" cy="917720"/>
      </dsp:txXfrm>
    </dsp:sp>
    <dsp:sp modelId="{C29AAB00-5DA7-4538-9CAA-49C0BC29D52B}">
      <dsp:nvSpPr>
        <dsp:cNvPr id="0" name=""/>
        <dsp:cNvSpPr/>
      </dsp:nvSpPr>
      <dsp:spPr>
        <a:xfrm>
          <a:off x="854637" y="1020459"/>
          <a:ext cx="524005" cy="3168178"/>
        </a:xfrm>
        <a:custGeom>
          <a:avLst/>
          <a:gdLst/>
          <a:ahLst/>
          <a:cxnLst/>
          <a:rect l="0" t="0" r="0" b="0"/>
          <a:pathLst>
            <a:path>
              <a:moveTo>
                <a:pt x="0" y="0"/>
              </a:moveTo>
              <a:lnTo>
                <a:pt x="0" y="3168178"/>
              </a:lnTo>
              <a:lnTo>
                <a:pt x="524005" y="31681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77DC43-9734-422E-8222-BD4E5789E9A8}">
      <dsp:nvSpPr>
        <dsp:cNvPr id="0" name=""/>
        <dsp:cNvSpPr/>
      </dsp:nvSpPr>
      <dsp:spPr>
        <a:xfrm>
          <a:off x="1378642" y="3701226"/>
          <a:ext cx="4601404"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5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Actualización de Plataformas de Difusión.</a:t>
          </a:r>
          <a:endParaRPr lang="es-ES" sz="2400" kern="1200" dirty="0">
            <a:latin typeface="Segoe UI" panose="020B0502040204020203" pitchFamily="34" charset="0"/>
            <a:cs typeface="Segoe UI" panose="020B0502040204020203" pitchFamily="34" charset="0"/>
          </a:endParaRPr>
        </a:p>
      </dsp:txBody>
      <dsp:txXfrm>
        <a:off x="1407194" y="3729778"/>
        <a:ext cx="4544300" cy="917720"/>
      </dsp:txXfrm>
    </dsp:sp>
    <dsp:sp modelId="{1500E50F-E66B-4EAD-B441-04F42A713804}">
      <dsp:nvSpPr>
        <dsp:cNvPr id="0" name=""/>
        <dsp:cNvSpPr/>
      </dsp:nvSpPr>
      <dsp:spPr>
        <a:xfrm>
          <a:off x="6011537" y="0"/>
          <a:ext cx="5076709" cy="974824"/>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150000"/>
            </a:lnSpc>
            <a:spcBef>
              <a:spcPct val="0"/>
            </a:spcBef>
            <a:spcAft>
              <a:spcPct val="35000"/>
            </a:spcAft>
          </a:pPr>
          <a:r>
            <a:rPr lang="es-ES" sz="2400" b="1" kern="1200" dirty="0" smtClean="0">
              <a:solidFill>
                <a:schemeClr val="tx1"/>
              </a:solidFill>
              <a:latin typeface="Segoe UI" panose="020B0502040204020203" pitchFamily="34" charset="0"/>
              <a:cs typeface="Segoe UI" panose="020B0502040204020203" pitchFamily="34" charset="0"/>
            </a:rPr>
            <a:t>Equipo de Gestión de Tecnologías.</a:t>
          </a:r>
          <a:endParaRPr lang="es-ES" sz="2400" b="1" kern="1200" dirty="0">
            <a:solidFill>
              <a:schemeClr val="tx1"/>
            </a:solidFill>
            <a:latin typeface="Segoe UI" panose="020B0502040204020203" pitchFamily="34" charset="0"/>
            <a:cs typeface="Segoe UI" panose="020B0502040204020203" pitchFamily="34" charset="0"/>
          </a:endParaRPr>
        </a:p>
      </dsp:txBody>
      <dsp:txXfrm>
        <a:off x="6040089" y="28552"/>
        <a:ext cx="5019605" cy="917720"/>
      </dsp:txXfrm>
    </dsp:sp>
    <dsp:sp modelId="{78FA3E53-7A16-4A0B-89AA-615C44A3780E}">
      <dsp:nvSpPr>
        <dsp:cNvPr id="0" name=""/>
        <dsp:cNvSpPr/>
      </dsp:nvSpPr>
      <dsp:spPr>
        <a:xfrm>
          <a:off x="6519208" y="974824"/>
          <a:ext cx="554228" cy="734104"/>
        </a:xfrm>
        <a:custGeom>
          <a:avLst/>
          <a:gdLst/>
          <a:ahLst/>
          <a:cxnLst/>
          <a:rect l="0" t="0" r="0" b="0"/>
          <a:pathLst>
            <a:path>
              <a:moveTo>
                <a:pt x="0" y="0"/>
              </a:moveTo>
              <a:lnTo>
                <a:pt x="0" y="734104"/>
              </a:lnTo>
              <a:lnTo>
                <a:pt x="554228" y="7341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D9972E-7D45-4E93-B9B4-3B9A6B79F11E}">
      <dsp:nvSpPr>
        <dsp:cNvPr id="0" name=""/>
        <dsp:cNvSpPr/>
      </dsp:nvSpPr>
      <dsp:spPr>
        <a:xfrm>
          <a:off x="7073436" y="1221516"/>
          <a:ext cx="4787931"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5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Compra de Componentes.</a:t>
          </a:r>
          <a:endParaRPr lang="es-ES" sz="2400" kern="1200" dirty="0">
            <a:latin typeface="Segoe UI" panose="020B0502040204020203" pitchFamily="34" charset="0"/>
            <a:cs typeface="Segoe UI" panose="020B0502040204020203" pitchFamily="34" charset="0"/>
          </a:endParaRPr>
        </a:p>
      </dsp:txBody>
      <dsp:txXfrm>
        <a:off x="7101988" y="1250068"/>
        <a:ext cx="4730827" cy="917720"/>
      </dsp:txXfrm>
    </dsp:sp>
    <dsp:sp modelId="{F4C4209F-E598-45B1-9E50-65190DD3ED1B}">
      <dsp:nvSpPr>
        <dsp:cNvPr id="0" name=""/>
        <dsp:cNvSpPr/>
      </dsp:nvSpPr>
      <dsp:spPr>
        <a:xfrm>
          <a:off x="6519208" y="974824"/>
          <a:ext cx="554228" cy="1952635"/>
        </a:xfrm>
        <a:custGeom>
          <a:avLst/>
          <a:gdLst/>
          <a:ahLst/>
          <a:cxnLst/>
          <a:rect l="0" t="0" r="0" b="0"/>
          <a:pathLst>
            <a:path>
              <a:moveTo>
                <a:pt x="0" y="0"/>
              </a:moveTo>
              <a:lnTo>
                <a:pt x="0" y="1952635"/>
              </a:lnTo>
              <a:lnTo>
                <a:pt x="554228" y="19526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B6E10D-D11B-4C09-877C-5768664AE440}">
      <dsp:nvSpPr>
        <dsp:cNvPr id="0" name=""/>
        <dsp:cNvSpPr/>
      </dsp:nvSpPr>
      <dsp:spPr>
        <a:xfrm>
          <a:off x="7073436" y="2440047"/>
          <a:ext cx="4761805"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Programación.</a:t>
          </a:r>
          <a:endParaRPr lang="es-ES" sz="2400" kern="1200" dirty="0">
            <a:latin typeface="Segoe UI" panose="020B0502040204020203" pitchFamily="34" charset="0"/>
            <a:cs typeface="Segoe UI" panose="020B0502040204020203" pitchFamily="34" charset="0"/>
          </a:endParaRPr>
        </a:p>
      </dsp:txBody>
      <dsp:txXfrm>
        <a:off x="7101988" y="2468599"/>
        <a:ext cx="4704701" cy="917720"/>
      </dsp:txXfrm>
    </dsp:sp>
    <dsp:sp modelId="{728FEA10-3E86-4CF1-AC2F-5D63D7A805A2}">
      <dsp:nvSpPr>
        <dsp:cNvPr id="0" name=""/>
        <dsp:cNvSpPr/>
      </dsp:nvSpPr>
      <dsp:spPr>
        <a:xfrm>
          <a:off x="6519208" y="974824"/>
          <a:ext cx="606479" cy="3171165"/>
        </a:xfrm>
        <a:custGeom>
          <a:avLst/>
          <a:gdLst/>
          <a:ahLst/>
          <a:cxnLst/>
          <a:rect l="0" t="0" r="0" b="0"/>
          <a:pathLst>
            <a:path>
              <a:moveTo>
                <a:pt x="0" y="0"/>
              </a:moveTo>
              <a:lnTo>
                <a:pt x="0" y="3171165"/>
              </a:lnTo>
              <a:lnTo>
                <a:pt x="606479" y="317116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96AD39-4437-4814-901D-4DB54DDF3755}">
      <dsp:nvSpPr>
        <dsp:cNvPr id="0" name=""/>
        <dsp:cNvSpPr/>
      </dsp:nvSpPr>
      <dsp:spPr>
        <a:xfrm>
          <a:off x="7125687" y="3658577"/>
          <a:ext cx="4735883" cy="974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s-ES" sz="2400" kern="1200" dirty="0" smtClean="0">
              <a:latin typeface="Segoe UI" panose="020B0502040204020203" pitchFamily="34" charset="0"/>
              <a:cs typeface="Segoe UI" panose="020B0502040204020203" pitchFamily="34" charset="0"/>
            </a:rPr>
            <a:t>Fase de Pruebas.</a:t>
          </a:r>
          <a:endParaRPr lang="es-ES" sz="2400" kern="1200" dirty="0">
            <a:latin typeface="Segoe UI" panose="020B0502040204020203" pitchFamily="34" charset="0"/>
            <a:cs typeface="Segoe UI" panose="020B0502040204020203" pitchFamily="34" charset="0"/>
          </a:endParaRPr>
        </a:p>
      </dsp:txBody>
      <dsp:txXfrm>
        <a:off x="7154239" y="3687129"/>
        <a:ext cx="4678779" cy="917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9A5EB-0765-4F30-BFFA-5ED8333BE14F}">
      <dsp:nvSpPr>
        <dsp:cNvPr id="0" name=""/>
        <dsp:cNvSpPr/>
      </dsp:nvSpPr>
      <dsp:spPr>
        <a:xfrm>
          <a:off x="373266" y="1841911"/>
          <a:ext cx="3846928" cy="1679486"/>
        </a:xfrm>
        <a:prstGeom prst="roundRect">
          <a:avLst>
            <a:gd name="adj" fmla="val 10000"/>
          </a:avLst>
        </a:prstGeom>
        <a:solidFill>
          <a:schemeClr val="bg2">
            <a:lumMod val="60000"/>
            <a:lumOff val="40000"/>
          </a:schemeClr>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Project manager:</a:t>
          </a:r>
        </a:p>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José Alfredo Montes Paredes.</a:t>
          </a:r>
          <a:endParaRPr lang="es-ES" sz="2400" b="1" kern="1200" dirty="0">
            <a:latin typeface="Segoe UI" panose="020B0502040204020203" pitchFamily="34" charset="0"/>
            <a:cs typeface="Segoe UI" panose="020B0502040204020203" pitchFamily="34" charset="0"/>
          </a:endParaRPr>
        </a:p>
      </dsp:txBody>
      <dsp:txXfrm>
        <a:off x="422456" y="1891101"/>
        <a:ext cx="3748548" cy="1581106"/>
      </dsp:txXfrm>
    </dsp:sp>
    <dsp:sp modelId="{3D63EFAF-FED2-49E4-BFA6-CFA620BC9DA1}">
      <dsp:nvSpPr>
        <dsp:cNvPr id="0" name=""/>
        <dsp:cNvSpPr/>
      </dsp:nvSpPr>
      <dsp:spPr>
        <a:xfrm rot="17799268">
          <a:off x="3811424" y="1959679"/>
          <a:ext cx="1482689" cy="118828"/>
        </a:xfrm>
        <a:custGeom>
          <a:avLst/>
          <a:gdLst/>
          <a:ahLst/>
          <a:cxnLst/>
          <a:rect l="0" t="0" r="0" b="0"/>
          <a:pathLst>
            <a:path>
              <a:moveTo>
                <a:pt x="0" y="59414"/>
              </a:moveTo>
              <a:lnTo>
                <a:pt x="1482689" y="59414"/>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515701" y="1982026"/>
        <a:ext cx="74134" cy="74134"/>
      </dsp:txXfrm>
    </dsp:sp>
    <dsp:sp modelId="{86DF468B-9DE9-43FC-B4F2-FF02DBCAB325}">
      <dsp:nvSpPr>
        <dsp:cNvPr id="0" name=""/>
        <dsp:cNvSpPr/>
      </dsp:nvSpPr>
      <dsp:spPr>
        <a:xfrm>
          <a:off x="4885342" y="447791"/>
          <a:ext cx="5552788" cy="1817484"/>
        </a:xfrm>
        <a:prstGeom prst="roundRect">
          <a:avLst>
            <a:gd name="adj" fmla="val 1000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Líder del equipo Administración de la Información: </a:t>
          </a:r>
        </a:p>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Lizbeth Elston Córdova.</a:t>
          </a:r>
          <a:endParaRPr lang="es-ES" sz="2400" b="1" kern="1200" dirty="0">
            <a:latin typeface="Segoe UI" panose="020B0502040204020203" pitchFamily="34" charset="0"/>
            <a:cs typeface="Segoe UI" panose="020B0502040204020203" pitchFamily="34" charset="0"/>
          </a:endParaRPr>
        </a:p>
      </dsp:txBody>
      <dsp:txXfrm>
        <a:off x="4938574" y="501023"/>
        <a:ext cx="5446324" cy="1711020"/>
      </dsp:txXfrm>
    </dsp:sp>
    <dsp:sp modelId="{6BE30090-FBC4-4750-B2E5-AC00E2B8F076}">
      <dsp:nvSpPr>
        <dsp:cNvPr id="0" name=""/>
        <dsp:cNvSpPr/>
      </dsp:nvSpPr>
      <dsp:spPr>
        <a:xfrm rot="3238824">
          <a:off x="3932584" y="3186946"/>
          <a:ext cx="1396377" cy="118828"/>
        </a:xfrm>
        <a:custGeom>
          <a:avLst/>
          <a:gdLst/>
          <a:ahLst/>
          <a:cxnLst/>
          <a:rect l="0" t="0" r="0" b="0"/>
          <a:pathLst>
            <a:path>
              <a:moveTo>
                <a:pt x="0" y="59414"/>
              </a:moveTo>
              <a:lnTo>
                <a:pt x="1396377" y="59414"/>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595864" y="3211451"/>
        <a:ext cx="69818" cy="69818"/>
      </dsp:txXfrm>
    </dsp:sp>
    <dsp:sp modelId="{B7DCB9CC-F4D7-408B-B6D7-72FB4911BCC9}">
      <dsp:nvSpPr>
        <dsp:cNvPr id="0" name=""/>
        <dsp:cNvSpPr/>
      </dsp:nvSpPr>
      <dsp:spPr>
        <a:xfrm>
          <a:off x="5041351" y="2779465"/>
          <a:ext cx="5465203" cy="2063203"/>
        </a:xfrm>
        <a:prstGeom prst="roundRect">
          <a:avLst>
            <a:gd name="adj" fmla="val 1000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Líder del equipo Gestión De Tecnología:</a:t>
          </a:r>
        </a:p>
        <a:p>
          <a:pPr lvl="0" algn="ctr" defTabSz="1066800">
            <a:lnSpc>
              <a:spcPct val="90000"/>
            </a:lnSpc>
            <a:spcBef>
              <a:spcPct val="0"/>
            </a:spcBef>
            <a:spcAft>
              <a:spcPct val="35000"/>
            </a:spcAft>
          </a:pPr>
          <a:r>
            <a:rPr lang="es-ES" sz="2400" b="1" kern="1200" dirty="0" smtClean="0">
              <a:latin typeface="Segoe UI" panose="020B0502040204020203" pitchFamily="34" charset="0"/>
              <a:cs typeface="Segoe UI" panose="020B0502040204020203" pitchFamily="34" charset="0"/>
            </a:rPr>
            <a:t>Guillomo Giovanni Campos Pérez.</a:t>
          </a:r>
          <a:endParaRPr lang="es-ES" sz="2400" kern="1200" dirty="0"/>
        </a:p>
      </dsp:txBody>
      <dsp:txXfrm>
        <a:off x="5101780" y="2839894"/>
        <a:ext cx="5344345" cy="19423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D60EA-4C86-45C1-A7CA-8B9B089032BD}" type="datetimeFigureOut">
              <a:rPr lang="es-MX" smtClean="0"/>
              <a:t>19/10/2021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B958D-081C-4D7C-B2B4-42F5F83A81CA}" type="slidenum">
              <a:rPr lang="es-MX" smtClean="0"/>
              <a:t>‹Nº›</a:t>
            </a:fld>
            <a:endParaRPr lang="es-MX"/>
          </a:p>
        </p:txBody>
      </p:sp>
    </p:spTree>
    <p:extLst>
      <p:ext uri="{BB962C8B-B14F-4D97-AF65-F5344CB8AC3E}">
        <p14:creationId xmlns:p14="http://schemas.microsoft.com/office/powerpoint/2010/main" val="54081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55B958D-081C-4D7C-B2B4-42F5F83A81CA}" type="slidenum">
              <a:rPr lang="es-MX" smtClean="0"/>
              <a:t>1</a:t>
            </a:fld>
            <a:endParaRPr lang="es-MX"/>
          </a:p>
        </p:txBody>
      </p:sp>
    </p:spTree>
    <p:extLst>
      <p:ext uri="{BB962C8B-B14F-4D97-AF65-F5344CB8AC3E}">
        <p14:creationId xmlns:p14="http://schemas.microsoft.com/office/powerpoint/2010/main" val="3873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408323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427149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188363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551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88226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4"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405313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4"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1275232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3855574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266015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201179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425492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9606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416047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3"/>
          <p:cNvSpPr>
            <a:spLocks noGrp="1"/>
          </p:cNvSpPr>
          <p:nvPr>
            <p:ph type="ftr" sz="quarter" idx="11"/>
          </p:nvPr>
        </p:nvSpPr>
        <p:spPr/>
        <p:txBody>
          <a:bodyPr/>
          <a:lstStyle/>
          <a:p>
            <a:endParaRPr lang="es-MX" dirty="0"/>
          </a:p>
        </p:txBody>
      </p:sp>
      <p:sp>
        <p:nvSpPr>
          <p:cNvPr id="6" name="Slide Number Placeholder 4"/>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150079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2"/>
          <p:cNvSpPr>
            <a:spLocks noGrp="1"/>
          </p:cNvSpPr>
          <p:nvPr>
            <p:ph type="ftr" sz="quarter" idx="11"/>
          </p:nvPr>
        </p:nvSpPr>
        <p:spPr/>
        <p:txBody>
          <a:bodyPr/>
          <a:lstStyle/>
          <a:p>
            <a:endParaRPr lang="es-MX" dirty="0"/>
          </a:p>
        </p:txBody>
      </p:sp>
      <p:sp>
        <p:nvSpPr>
          <p:cNvPr id="6" name="Slide Number Placeholder 3"/>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10204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5" name="Footer Placeholder 5"/>
          <p:cNvSpPr>
            <a:spLocks noGrp="1"/>
          </p:cNvSpPr>
          <p:nvPr>
            <p:ph type="ftr" sz="quarter" idx="11"/>
          </p:nvPr>
        </p:nvSpPr>
        <p:spPr/>
        <p:txBody>
          <a:bodyPr/>
          <a:lstStyle/>
          <a:p>
            <a:endParaRPr lang="es-MX" dirty="0"/>
          </a:p>
        </p:txBody>
      </p:sp>
      <p:sp>
        <p:nvSpPr>
          <p:cNvPr id="6" name="Slide Number Placeholder 6"/>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16217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AFDD7D-E2F2-4C99-A986-5682D4B8F236}" type="datetimeFigureOut">
              <a:rPr lang="es-MX" smtClean="0"/>
              <a:t>19/10/2021</a:t>
            </a:fld>
            <a:endParaRPr lang="es-MX"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704BF-FE23-49C5-9678-A0A3A9A3BF58}" type="slidenum">
              <a:rPr lang="es-MX" smtClean="0"/>
              <a:t>‹Nº›</a:t>
            </a:fld>
            <a:endParaRPr lang="es-MX" dirty="0"/>
          </a:p>
        </p:txBody>
      </p:sp>
    </p:spTree>
    <p:extLst>
      <p:ext uri="{BB962C8B-B14F-4D97-AF65-F5344CB8AC3E}">
        <p14:creationId xmlns:p14="http://schemas.microsoft.com/office/powerpoint/2010/main" val="9255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AFDD7D-E2F2-4C99-A986-5682D4B8F236}" type="datetimeFigureOut">
              <a:rPr lang="es-MX" smtClean="0"/>
              <a:t>19/10/2021</a:t>
            </a:fld>
            <a:endParaRPr lang="es-MX"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6704BF-FE23-49C5-9678-A0A3A9A3BF58}" type="slidenum">
              <a:rPr lang="es-MX" smtClean="0"/>
              <a:t>‹Nº›</a:t>
            </a:fld>
            <a:endParaRPr lang="es-MX" dirty="0"/>
          </a:p>
        </p:txBody>
      </p:sp>
    </p:spTree>
    <p:extLst>
      <p:ext uri="{BB962C8B-B14F-4D97-AF65-F5344CB8AC3E}">
        <p14:creationId xmlns:p14="http://schemas.microsoft.com/office/powerpoint/2010/main" val="549736479"/>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drive.google.com/file/d/1MTq8hjvzZHHe9UFtro0Y__L_qMluob-f/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0" y="0"/>
            <a:ext cx="12192000" cy="6858000"/>
          </a:xfrm>
          <a:prstGeom prst="rect">
            <a:avLst/>
          </a:prstGeom>
        </p:spPr>
      </p:pic>
      <p:sp>
        <p:nvSpPr>
          <p:cNvPr id="3" name="CuadroTexto 2"/>
          <p:cNvSpPr txBox="1"/>
          <p:nvPr/>
        </p:nvSpPr>
        <p:spPr>
          <a:xfrm>
            <a:off x="0" y="5528451"/>
            <a:ext cx="12192000" cy="739754"/>
          </a:xfrm>
          <a:prstGeom prst="rect">
            <a:avLst/>
          </a:prstGeom>
          <a:noFill/>
        </p:spPr>
        <p:txBody>
          <a:bodyPr wrap="square" rtlCol="0">
            <a:spAutoFit/>
          </a:bodyPr>
          <a:lstStyle/>
          <a:p>
            <a:pPr algn="ctr">
              <a:lnSpc>
                <a:spcPct val="150000"/>
              </a:lnSpc>
            </a:pPr>
            <a:r>
              <a:rPr lang="es-MX" sz="32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Ingeniería en Sistemas Computacionales </a:t>
            </a:r>
            <a:endParaRPr lang="es-MX" sz="32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2" name="Título 1"/>
          <p:cNvSpPr>
            <a:spLocks noGrp="1"/>
          </p:cNvSpPr>
          <p:nvPr>
            <p:ph type="ctrTitle"/>
          </p:nvPr>
        </p:nvSpPr>
        <p:spPr>
          <a:xfrm>
            <a:off x="0" y="163772"/>
            <a:ext cx="12192001" cy="486612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lnSpc>
                <a:spcPct val="150000"/>
              </a:lnSpc>
            </a:pPr>
            <a:r>
              <a:rPr lang="es-MX" sz="9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Cabina Sanitizante Automatizada.</a:t>
            </a:r>
          </a:p>
        </p:txBody>
      </p:sp>
    </p:spTree>
    <p:extLst>
      <p:ext uri="{BB962C8B-B14F-4D97-AF65-F5344CB8AC3E}">
        <p14:creationId xmlns:p14="http://schemas.microsoft.com/office/powerpoint/2010/main" val="4274281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73AD43-0B3B-446F-A8CD-710C6AAFDA6F}"/>
              </a:ext>
            </a:extLst>
          </p:cNvPr>
          <p:cNvSpPr>
            <a:spLocks noGrp="1"/>
          </p:cNvSpPr>
          <p:nvPr>
            <p:ph type="title"/>
          </p:nvPr>
        </p:nvSpPr>
        <p:spPr>
          <a:xfrm>
            <a:off x="0" y="380662"/>
            <a:ext cx="12192000" cy="1030127"/>
          </a:xfrm>
          <a:solidFill>
            <a:schemeClr val="accent1">
              <a:lumMod val="75000"/>
            </a:schemeClr>
          </a:solidFill>
        </p:spPr>
        <p:txBody>
          <a:bodyPr>
            <a:noAutofit/>
          </a:bodyPr>
          <a:lstStyle/>
          <a:p>
            <a:pPr algn="ctr"/>
            <a:r>
              <a:rPr lang="es-ES"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Fase de Presentación (Implementación</a:t>
            </a:r>
            <a:r>
              <a:rPr lang="es-ES"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pic>
        <p:nvPicPr>
          <p:cNvPr id="6" name="Imagen 5">
            <a:extLst>
              <a:ext uri="{FF2B5EF4-FFF2-40B4-BE49-F238E27FC236}">
                <a16:creationId xmlns:a16="http://schemas.microsoft.com/office/drawing/2014/main" id="{FF5337BD-A4BF-4F06-ADE9-C2ACD7CAE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50943">
            <a:off x="2743944" y="2150661"/>
            <a:ext cx="6704111" cy="3710340"/>
          </a:xfrm>
          <a:prstGeom prst="rect">
            <a:avLst/>
          </a:prstGeom>
        </p:spPr>
      </p:pic>
    </p:spTree>
    <p:extLst>
      <p:ext uri="{BB962C8B-B14F-4D97-AF65-F5344CB8AC3E}">
        <p14:creationId xmlns:p14="http://schemas.microsoft.com/office/powerpoint/2010/main" val="18324752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95560"/>
            <a:ext cx="12192000" cy="884600"/>
          </a:xfrm>
          <a:solidFill>
            <a:schemeClr val="accent1">
              <a:lumMod val="75000"/>
            </a:schemeClr>
          </a:solidFill>
          <a:ln>
            <a:solidFill>
              <a:schemeClr val="bg2"/>
            </a:solidFill>
          </a:ln>
        </p:spPr>
        <p:txBody>
          <a:bodyPr>
            <a:normAutofit fontScale="90000"/>
          </a:bodyPr>
          <a:lstStyle/>
          <a:p>
            <a:pPr algn="ct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Justificación.</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3" name="Marcador de contenido 2"/>
          <p:cNvSpPr>
            <a:spLocks noGrp="1"/>
          </p:cNvSpPr>
          <p:nvPr>
            <p:ph idx="1"/>
          </p:nvPr>
        </p:nvSpPr>
        <p:spPr>
          <a:xfrm>
            <a:off x="838200" y="2167028"/>
            <a:ext cx="10515600" cy="2952442"/>
          </a:xfrm>
        </p:spPr>
        <p:txBody>
          <a:bodyPr>
            <a:noAutofit/>
          </a:bodyPr>
          <a:lstStyle/>
          <a:p>
            <a:pPr marL="0" indent="0" algn="just">
              <a:lnSpc>
                <a:spcPct val="150000"/>
              </a:lnSpc>
              <a:buNone/>
            </a:pPr>
            <a:r>
              <a:rPr lang="es-MX" sz="3200" dirty="0">
                <a:solidFill>
                  <a:schemeClr val="tx1"/>
                </a:solidFill>
                <a:latin typeface="Segoe UI" panose="020B0502040204020203" pitchFamily="34" charset="0"/>
                <a:cs typeface="Segoe UI" panose="020B0502040204020203" pitchFamily="34" charset="0"/>
              </a:rPr>
              <a:t>El propósito técnico del dispositivo es detectar personal de ingreso y </a:t>
            </a:r>
            <a:r>
              <a:rPr lang="es-MX" sz="3200" dirty="0" smtClean="0">
                <a:solidFill>
                  <a:schemeClr val="tx1"/>
                </a:solidFill>
                <a:latin typeface="Segoe UI" panose="020B0502040204020203" pitchFamily="34" charset="0"/>
                <a:cs typeface="Segoe UI" panose="020B0502040204020203" pitchFamily="34" charset="0"/>
              </a:rPr>
              <a:t>guiarlo en el </a:t>
            </a:r>
            <a:r>
              <a:rPr lang="es-MX" sz="3200" dirty="0">
                <a:solidFill>
                  <a:schemeClr val="tx1"/>
                </a:solidFill>
                <a:latin typeface="Segoe UI" panose="020B0502040204020203" pitchFamily="34" charset="0"/>
                <a:cs typeface="Segoe UI" panose="020B0502040204020203" pitchFamily="34" charset="0"/>
              </a:rPr>
              <a:t>proceso </a:t>
            </a:r>
            <a:r>
              <a:rPr lang="es-MX" sz="3200" dirty="0" smtClean="0">
                <a:solidFill>
                  <a:schemeClr val="tx1"/>
                </a:solidFill>
                <a:latin typeface="Segoe UI" panose="020B0502040204020203" pitchFamily="34" charset="0"/>
                <a:cs typeface="Segoe UI" panose="020B0502040204020203" pitchFamily="34" charset="0"/>
              </a:rPr>
              <a:t>de desinfección </a:t>
            </a:r>
            <a:r>
              <a:rPr lang="es-MX" sz="3200" dirty="0">
                <a:solidFill>
                  <a:schemeClr val="tx1"/>
                </a:solidFill>
                <a:latin typeface="Segoe UI" panose="020B0502040204020203" pitchFamily="34" charset="0"/>
                <a:cs typeface="Segoe UI" panose="020B0502040204020203" pitchFamily="34" charset="0"/>
              </a:rPr>
              <a:t>de una manera lógica secuencial, buscando economizar el </a:t>
            </a:r>
            <a:r>
              <a:rPr lang="es-MX" sz="3200" dirty="0" smtClean="0">
                <a:solidFill>
                  <a:schemeClr val="tx1"/>
                </a:solidFill>
                <a:latin typeface="Segoe UI" panose="020B0502040204020203" pitchFamily="34" charset="0"/>
                <a:cs typeface="Segoe UI" panose="020B0502040204020203" pitchFamily="34" charset="0"/>
              </a:rPr>
              <a:t>material empleado</a:t>
            </a:r>
            <a:r>
              <a:rPr lang="es-MX" sz="3200" dirty="0">
                <a:latin typeface="Segoe UI" panose="020B0502040204020203" pitchFamily="34" charset="0"/>
                <a:cs typeface="Segoe UI" panose="020B0502040204020203" pitchFamily="34" charset="0"/>
              </a:rPr>
              <a:t> </a:t>
            </a:r>
            <a:r>
              <a:rPr lang="es-MX" sz="3200" dirty="0" smtClean="0">
                <a:solidFill>
                  <a:schemeClr val="tx1"/>
                </a:solidFill>
                <a:latin typeface="Segoe UI" panose="020B0502040204020203" pitchFamily="34" charset="0"/>
                <a:cs typeface="Segoe UI" panose="020B0502040204020203" pitchFamily="34" charset="0"/>
              </a:rPr>
              <a:t>en </a:t>
            </a:r>
            <a:r>
              <a:rPr lang="es-MX" sz="3200" dirty="0">
                <a:solidFill>
                  <a:schemeClr val="tx1"/>
                </a:solidFill>
                <a:latin typeface="Segoe UI" panose="020B0502040204020203" pitchFamily="34" charset="0"/>
                <a:cs typeface="Segoe UI" panose="020B0502040204020203" pitchFamily="34" charset="0"/>
              </a:rPr>
              <a:t>esta labor mediante técnicas de dispersión del material.</a:t>
            </a:r>
          </a:p>
        </p:txBody>
      </p:sp>
    </p:spTree>
    <p:extLst>
      <p:ext uri="{BB962C8B-B14F-4D97-AF65-F5344CB8AC3E}">
        <p14:creationId xmlns:p14="http://schemas.microsoft.com/office/powerpoint/2010/main" val="10487408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69629"/>
            <a:ext cx="12192000" cy="875845"/>
          </a:xfrm>
          <a:solidFill>
            <a:schemeClr val="accent1">
              <a:lumMod val="75000"/>
            </a:schemeClr>
          </a:solidFill>
        </p:spPr>
        <p:txBody>
          <a:bodyPr>
            <a:normAutofit fontScale="90000"/>
          </a:bodyPr>
          <a:lstStyle/>
          <a:p>
            <a:pPr algn="ct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Presupuesto Preliminar.</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pic>
        <p:nvPicPr>
          <p:cNvPr id="4" name="Imagen 3"/>
          <p:cNvPicPr>
            <a:picLocks noChangeAspect="1"/>
          </p:cNvPicPr>
          <p:nvPr/>
        </p:nvPicPr>
        <p:blipFill>
          <a:blip r:embed="rId2"/>
          <a:stretch>
            <a:fillRect/>
          </a:stretch>
        </p:blipFill>
        <p:spPr>
          <a:xfrm>
            <a:off x="-2026" y="1345474"/>
            <a:ext cx="12194025" cy="5512526"/>
          </a:xfrm>
          <a:prstGeom prst="rect">
            <a:avLst/>
          </a:prstGeom>
        </p:spPr>
      </p:pic>
    </p:spTree>
    <p:extLst>
      <p:ext uri="{BB962C8B-B14F-4D97-AF65-F5344CB8AC3E}">
        <p14:creationId xmlns:p14="http://schemas.microsoft.com/office/powerpoint/2010/main" val="1713711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0" y="2799125"/>
            <a:ext cx="12192000" cy="884600"/>
          </a:xfrm>
          <a:solidFill>
            <a:schemeClr val="accent1">
              <a:lumMod val="75000"/>
            </a:schemeClr>
          </a:solidFill>
          <a:ln>
            <a:solidFill>
              <a:schemeClr val="bg2"/>
            </a:solidFill>
          </a:ln>
        </p:spPr>
        <p:txBody>
          <a:bodyPr>
            <a:normAutofit fontScale="90000"/>
          </a:bodyPr>
          <a:lstStyle/>
          <a:p>
            <a:pPr algn="ctr"/>
            <a:r>
              <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 Aporte de </a:t>
            </a: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Aprendizaje </a:t>
            </a:r>
            <a:r>
              <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para A</a:t>
            </a: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lumnos.</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224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277395"/>
            <a:ext cx="12192000" cy="1580605"/>
          </a:xfrm>
          <a:solidFill>
            <a:schemeClr val="accent1">
              <a:lumMod val="75000"/>
            </a:schemeClr>
          </a:solidFill>
          <a:ln>
            <a:solidFill>
              <a:schemeClr val="bg2"/>
            </a:solidFill>
          </a:ln>
        </p:spPr>
        <p:txBody>
          <a:bodyPr>
            <a:noAutofit/>
          </a:bodyPr>
          <a:lstStyle/>
          <a:p>
            <a:pPr algn="ctr"/>
            <a:r>
              <a:rPr lang="es-MX"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Gracias por su atención.</a:t>
            </a:r>
          </a:p>
        </p:txBody>
      </p:sp>
      <p:graphicFrame>
        <p:nvGraphicFramePr>
          <p:cNvPr id="4" name="Diagrama 3"/>
          <p:cNvGraphicFramePr/>
          <p:nvPr>
            <p:extLst>
              <p:ext uri="{D42A27DB-BD31-4B8C-83A1-F6EECF244321}">
                <p14:modId xmlns:p14="http://schemas.microsoft.com/office/powerpoint/2010/main" val="2055814764"/>
              </p:ext>
            </p:extLst>
          </p:nvPr>
        </p:nvGraphicFramePr>
        <p:xfrm>
          <a:off x="0" y="0"/>
          <a:ext cx="12192000" cy="5277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35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071790"/>
          </a:xfrm>
          <a:solidFill>
            <a:schemeClr val="accent1">
              <a:lumMod val="75000"/>
            </a:schemeClr>
          </a:solidFill>
        </p:spPr>
        <p:txBody>
          <a:bodyPr>
            <a:noAutofit/>
          </a:bodyPr>
          <a:lstStyle/>
          <a:p>
            <a:pPr algn="ctr">
              <a:lnSpc>
                <a:spcPct val="150000"/>
              </a:lnSpc>
            </a:pP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Antecedente.</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3" name="Marcador de contenido 2"/>
          <p:cNvSpPr>
            <a:spLocks noGrp="1"/>
          </p:cNvSpPr>
          <p:nvPr>
            <p:ph idx="1"/>
          </p:nvPr>
        </p:nvSpPr>
        <p:spPr>
          <a:xfrm>
            <a:off x="940526" y="1580605"/>
            <a:ext cx="10215154" cy="5277395"/>
          </a:xfrm>
        </p:spPr>
        <p:txBody>
          <a:bodyPr>
            <a:normAutofit/>
          </a:bodyPr>
          <a:lstStyle/>
          <a:p>
            <a:pPr marL="0" indent="0" algn="ctr">
              <a:lnSpc>
                <a:spcPct val="150000"/>
              </a:lnSpc>
              <a:buNone/>
            </a:pPr>
            <a:r>
              <a:rPr lang="es-MX" sz="3500" dirty="0">
                <a:solidFill>
                  <a:schemeClr val="tx1"/>
                </a:solidFill>
                <a:latin typeface="Segoe UI" panose="020B0502040204020203" pitchFamily="34" charset="0"/>
                <a:cs typeface="Segoe UI" panose="020B0502040204020203" pitchFamily="34" charset="0"/>
              </a:rPr>
              <a:t>Dispensador Automático de alcohol para manos.</a:t>
            </a:r>
          </a:p>
          <a:p>
            <a:pPr marL="0" indent="0" algn="ctr">
              <a:lnSpc>
                <a:spcPct val="150000"/>
              </a:lnSpc>
              <a:buNone/>
            </a:pPr>
            <a:endParaRPr lang="es-MX" sz="3500" dirty="0">
              <a:latin typeface="Segoe UI" panose="020B0502040204020203" pitchFamily="34" charset="0"/>
              <a:cs typeface="Segoe UI" panose="020B0502040204020203" pitchFamily="34" charset="0"/>
            </a:endParaRPr>
          </a:p>
          <a:p>
            <a:pPr marL="0" indent="0" algn="ctr">
              <a:lnSpc>
                <a:spcPct val="150000"/>
              </a:lnSpc>
              <a:buNone/>
            </a:pPr>
            <a:endParaRPr lang="es-MX" sz="3200" dirty="0">
              <a:latin typeface="Times New Roman" panose="02020603050405020304" pitchFamily="18" charset="0"/>
              <a:cs typeface="Times New Roman" panose="02020603050405020304" pitchFamily="18" charset="0"/>
            </a:endParaRPr>
          </a:p>
          <a:p>
            <a:pPr marL="0" indent="0" algn="ctr">
              <a:lnSpc>
                <a:spcPct val="150000"/>
              </a:lnSpc>
              <a:buNone/>
            </a:pPr>
            <a:endParaRPr lang="es-MX" sz="3200" dirty="0">
              <a:latin typeface="Times New Roman" panose="02020603050405020304" pitchFamily="18" charset="0"/>
              <a:cs typeface="Times New Roman" panose="02020603050405020304" pitchFamily="18" charset="0"/>
            </a:endParaRPr>
          </a:p>
          <a:p>
            <a:pPr marL="0" indent="0" algn="ctr">
              <a:lnSpc>
                <a:spcPct val="150000"/>
              </a:lnSpc>
              <a:buNone/>
            </a:pPr>
            <a:endParaRPr lang="es-MX" sz="1100" dirty="0">
              <a:latin typeface="Times New Roman" panose="02020603050405020304" pitchFamily="18" charset="0"/>
              <a:cs typeface="Times New Roman" panose="02020603050405020304" pitchFamily="18" charset="0"/>
            </a:endParaRPr>
          </a:p>
          <a:p>
            <a:pPr marL="0" indent="0" algn="ctr">
              <a:lnSpc>
                <a:spcPct val="150000"/>
              </a:lnSpc>
              <a:buNone/>
            </a:pPr>
            <a:endParaRPr lang="es-MX" sz="2200" dirty="0">
              <a:latin typeface="Times New Roman" panose="02020603050405020304" pitchFamily="18" charset="0"/>
              <a:cs typeface="Times New Roman" panose="02020603050405020304" pitchFamily="18" charset="0"/>
            </a:endParaRPr>
          </a:p>
          <a:p>
            <a:pPr marL="0" indent="0" algn="ctr">
              <a:lnSpc>
                <a:spcPct val="150000"/>
              </a:lnSpc>
              <a:buNone/>
            </a:pPr>
            <a:endParaRPr lang="es-MX" sz="1100" dirty="0">
              <a:latin typeface="Times New Roman" panose="02020603050405020304" pitchFamily="18" charset="0"/>
              <a:cs typeface="Times New Roman" panose="02020603050405020304" pitchFamily="18" charset="0"/>
            </a:endParaRPr>
          </a:p>
          <a:p>
            <a:pPr marL="0" indent="0" algn="ctr">
              <a:lnSpc>
                <a:spcPct val="150000"/>
              </a:lnSpc>
              <a:buNone/>
            </a:pPr>
            <a:endParaRPr lang="es-MX" sz="1600" dirty="0">
              <a:latin typeface="Times New Roman" panose="02020603050405020304" pitchFamily="18" charset="0"/>
              <a:cs typeface="Times New Roman" panose="02020603050405020304" pitchFamily="18" charset="0"/>
              <a:hlinkClick r:id="rId2"/>
            </a:endParaRPr>
          </a:p>
          <a:p>
            <a:pPr marL="0" indent="0" algn="ctr">
              <a:lnSpc>
                <a:spcPct val="150000"/>
              </a:lnSpc>
              <a:buNone/>
            </a:pPr>
            <a:endParaRPr lang="es-MX" sz="24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6869" y="2338251"/>
            <a:ext cx="3762101" cy="4519749"/>
          </a:xfrm>
          <a:prstGeom prst="rect">
            <a:avLst/>
          </a:prstGeom>
        </p:spPr>
      </p:pic>
    </p:spTree>
    <p:extLst>
      <p:ext uri="{BB962C8B-B14F-4D97-AF65-F5344CB8AC3E}">
        <p14:creationId xmlns:p14="http://schemas.microsoft.com/office/powerpoint/2010/main" val="338034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10534"/>
            <a:ext cx="12192000" cy="1074129"/>
          </a:xfrm>
          <a:solidFill>
            <a:schemeClr val="accent1">
              <a:lumMod val="75000"/>
            </a:schemeClr>
          </a:solidFill>
        </p:spPr>
        <p:txBody>
          <a:bodyPr>
            <a:normAutofit/>
          </a:bodyPr>
          <a:lstStyle/>
          <a:p>
            <a:pPr algn="ct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Objetivo.</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3" name="Marcador de contenido 2"/>
          <p:cNvSpPr>
            <a:spLocks noGrp="1"/>
          </p:cNvSpPr>
          <p:nvPr>
            <p:ph idx="1"/>
          </p:nvPr>
        </p:nvSpPr>
        <p:spPr>
          <a:xfrm>
            <a:off x="838200" y="2472973"/>
            <a:ext cx="10058400" cy="3165083"/>
          </a:xfrm>
        </p:spPr>
        <p:txBody>
          <a:bodyPr>
            <a:normAutofit/>
          </a:bodyPr>
          <a:lstStyle/>
          <a:p>
            <a:pPr marL="0" indent="0" algn="just">
              <a:lnSpc>
                <a:spcPct val="150000"/>
              </a:lnSpc>
              <a:buNone/>
            </a:pPr>
            <a:r>
              <a:rPr lang="es-MX" sz="2800" dirty="0">
                <a:solidFill>
                  <a:schemeClr val="tx1"/>
                </a:solidFill>
                <a:latin typeface="Segoe UI" panose="020B0502040204020203" pitchFamily="34" charset="0"/>
                <a:cs typeface="Segoe UI" panose="020B0502040204020203" pitchFamily="34" charset="0"/>
              </a:rPr>
              <a:t>Crear una cabina sanitizante funcional de relativo “bajo costo”, la cual pueda llegar a ser aplicada al menos en la entrada de la universidad como uno de los métodos de reducción de riesgos ante la amenaza de la pandemia Covid-19.</a:t>
            </a:r>
          </a:p>
        </p:txBody>
      </p:sp>
    </p:spTree>
    <p:extLst>
      <p:ext uri="{BB962C8B-B14F-4D97-AF65-F5344CB8AC3E}">
        <p14:creationId xmlns:p14="http://schemas.microsoft.com/office/powerpoint/2010/main" val="56631482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 y="0"/>
            <a:ext cx="12191999" cy="1040593"/>
          </a:xfrm>
          <a:solidFill>
            <a:schemeClr val="accent1">
              <a:lumMod val="75000"/>
            </a:schemeClr>
          </a:solidFill>
        </p:spPr>
        <p:txBody>
          <a:bodyPr>
            <a:normAutofit/>
          </a:bodyPr>
          <a:lstStyle/>
          <a:p>
            <a:pPr algn="ctr"/>
            <a:r>
              <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 Estructura de T</a:t>
            </a:r>
            <a:r>
              <a:rPr lang="es-MX"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rabajo.</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pic>
        <p:nvPicPr>
          <p:cNvPr id="5" name="Marcador de contenido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5572"/>
          <a:stretch/>
        </p:blipFill>
        <p:spPr>
          <a:xfrm>
            <a:off x="949231" y="1040593"/>
            <a:ext cx="10293532" cy="5817407"/>
          </a:xfrm>
        </p:spPr>
      </p:pic>
    </p:spTree>
    <p:extLst>
      <p:ext uri="{BB962C8B-B14F-4D97-AF65-F5344CB8AC3E}">
        <p14:creationId xmlns:p14="http://schemas.microsoft.com/office/powerpoint/2010/main" val="6765314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0" y="398534"/>
            <a:ext cx="12192000" cy="829376"/>
          </a:xfrm>
          <a:solidFill>
            <a:schemeClr val="accent1">
              <a:lumMod val="75000"/>
            </a:schemeClr>
          </a:solidFill>
        </p:spPr>
        <p:txBody>
          <a:bodyPr>
            <a:normAutofit/>
          </a:bodyPr>
          <a:lstStyle/>
          <a:p>
            <a:pPr algn="ctr"/>
            <a:r>
              <a:rPr lang="es-ES" sz="48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Fase de Planeación (Investigación</a:t>
            </a:r>
            <a:r>
              <a:rPr lang="es-ES" sz="48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t>
            </a:r>
            <a:endParaRPr lang="es-MX" sz="48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8" name="Marcador de contenido 6"/>
          <p:cNvSpPr>
            <a:spLocks noGrp="1"/>
          </p:cNvSpPr>
          <p:nvPr>
            <p:ph type="body" idx="1"/>
          </p:nvPr>
        </p:nvSpPr>
        <p:spPr>
          <a:xfrm>
            <a:off x="1505359" y="1466423"/>
            <a:ext cx="10310812" cy="471559"/>
          </a:xfrm>
        </p:spPr>
        <p:txBody>
          <a:bodyPr>
            <a:noAutofit/>
          </a:bodyPr>
          <a:lstStyle/>
          <a:p>
            <a:r>
              <a:rPr lang="es-ES" sz="2800" b="0" dirty="0" smtClean="0">
                <a:latin typeface="Segoe UI" panose="020B0502040204020203" pitchFamily="34" charset="0"/>
                <a:cs typeface="Segoe UI" panose="020B0502040204020203" pitchFamily="34" charset="0"/>
              </a:rPr>
              <a:t>Objetivos alcanzados.</a:t>
            </a:r>
          </a:p>
        </p:txBody>
      </p:sp>
      <p:graphicFrame>
        <p:nvGraphicFramePr>
          <p:cNvPr id="4" name="Marcador de contenido 3"/>
          <p:cNvGraphicFramePr>
            <a:graphicFrameLocks noGrp="1"/>
          </p:cNvGraphicFramePr>
          <p:nvPr>
            <p:ph sz="half" idx="2"/>
            <p:extLst>
              <p:ext uri="{D42A27DB-BD31-4B8C-83A1-F6EECF244321}">
                <p14:modId xmlns:p14="http://schemas.microsoft.com/office/powerpoint/2010/main" val="583631657"/>
              </p:ext>
            </p:extLst>
          </p:nvPr>
        </p:nvGraphicFramePr>
        <p:xfrm>
          <a:off x="1505359" y="2033516"/>
          <a:ext cx="9184457" cy="475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227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84875"/>
            <a:ext cx="12191999" cy="886725"/>
          </a:xfrm>
          <a:solidFill>
            <a:schemeClr val="accent1">
              <a:lumMod val="75000"/>
            </a:schemeClr>
          </a:solidFill>
        </p:spPr>
        <p:txBody>
          <a:bodyPr>
            <a:normAutofit fontScale="90000"/>
          </a:bodyPr>
          <a:lstStyle/>
          <a:p>
            <a:pPr algn="ctr"/>
            <a:r>
              <a:rPr lang="es-ES"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Creación de Documentación.</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3" name="Marcador de contenido 2"/>
          <p:cNvSpPr>
            <a:spLocks noGrp="1"/>
          </p:cNvSpPr>
          <p:nvPr>
            <p:ph idx="1"/>
          </p:nvPr>
        </p:nvSpPr>
        <p:spPr>
          <a:xfrm>
            <a:off x="500985" y="1716441"/>
            <a:ext cx="11190027" cy="4984609"/>
          </a:xfrm>
        </p:spPr>
        <p:txBody>
          <a:bodyPr>
            <a:normAutofit fontScale="70000" lnSpcReduction="20000"/>
          </a:bodyPr>
          <a:lstStyle/>
          <a:p>
            <a:pPr marL="0" indent="0">
              <a:lnSpc>
                <a:spcPct val="170000"/>
              </a:lnSpc>
              <a:buNone/>
            </a:pPr>
            <a:r>
              <a:rPr lang="es-MX" sz="3400" dirty="0">
                <a:latin typeface="Segoe UI" panose="020B0502040204020203" pitchFamily="34" charset="0"/>
                <a:cs typeface="Segoe UI" panose="020B0502040204020203" pitchFamily="34" charset="0"/>
              </a:rPr>
              <a:t>En esta etapa se investigo los mecanismos, procedimientos algoritmos que permitan realizar las tareas que se piensan integrar en el dispositivo. En esta etapa el equipo de administración de la información cumple un rol protagonista ya que debe coordinar el esfuerzo de todos los alumnos para creación de un documento el cual recopile los datos arrojados, tales como:</a:t>
            </a:r>
          </a:p>
          <a:p>
            <a:pPr lvl="0" algn="just">
              <a:lnSpc>
                <a:spcPct val="170000"/>
              </a:lnSpc>
            </a:pPr>
            <a:r>
              <a:rPr lang="es-MX" sz="3400" i="1" dirty="0" smtClean="0">
                <a:latin typeface="Segoe UI" panose="020B0502040204020203" pitchFamily="34" charset="0"/>
                <a:cs typeface="Segoe UI" panose="020B0502040204020203" pitchFamily="34" charset="0"/>
              </a:rPr>
              <a:t>Coronavirus, ¿Qué es y cómo se propaga?</a:t>
            </a:r>
            <a:endParaRPr lang="es-ES" sz="3400" i="1" dirty="0" smtClean="0">
              <a:latin typeface="Segoe UI" panose="020B0502040204020203" pitchFamily="34" charset="0"/>
              <a:cs typeface="Segoe UI" panose="020B0502040204020203" pitchFamily="34" charset="0"/>
            </a:endParaRPr>
          </a:p>
          <a:p>
            <a:pPr lvl="0" algn="just">
              <a:lnSpc>
                <a:spcPct val="170000"/>
              </a:lnSpc>
            </a:pPr>
            <a:r>
              <a:rPr lang="es-MX" sz="3400" i="1" dirty="0" smtClean="0">
                <a:latin typeface="Segoe UI" panose="020B0502040204020203" pitchFamily="34" charset="0"/>
                <a:cs typeface="Segoe UI" panose="020B0502040204020203" pitchFamily="34" charset="0"/>
              </a:rPr>
              <a:t>¿Qué métodos son los empleados para prevenirlo?</a:t>
            </a:r>
            <a:endParaRPr lang="es-ES" sz="3400" i="1" dirty="0" smtClean="0">
              <a:latin typeface="Segoe UI" panose="020B0502040204020203" pitchFamily="34" charset="0"/>
              <a:cs typeface="Segoe UI" panose="020B0502040204020203" pitchFamily="34" charset="0"/>
            </a:endParaRPr>
          </a:p>
          <a:p>
            <a:pPr lvl="0" algn="just">
              <a:lnSpc>
                <a:spcPct val="170000"/>
              </a:lnSpc>
            </a:pPr>
            <a:r>
              <a:rPr lang="es-MX" sz="3400" i="1" dirty="0" smtClean="0">
                <a:latin typeface="Segoe UI" panose="020B0502040204020203" pitchFamily="34" charset="0"/>
                <a:cs typeface="Segoe UI" panose="020B0502040204020203" pitchFamily="34" charset="0"/>
              </a:rPr>
              <a:t>Mención de donde se tiene registro de las cabinas sanitizantes.</a:t>
            </a:r>
          </a:p>
          <a:p>
            <a:pPr marL="0" lvl="0" indent="0" algn="just">
              <a:lnSpc>
                <a:spcPct val="170000"/>
              </a:lnSpc>
              <a:buNone/>
            </a:pPr>
            <a:endParaRPr lang="es-ES" dirty="0" smtClean="0"/>
          </a:p>
          <a:p>
            <a:pPr marL="0" indent="0">
              <a:buNone/>
            </a:pPr>
            <a:endParaRPr lang="es-MX"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7792" b="90260" l="27523" r="72783">
                        <a14:foregroundMark x1="57187" y1="61039" x2="57187" y2="61039"/>
                      </a14:backgroundRemoval>
                    </a14:imgEffect>
                  </a14:imgLayer>
                </a14:imgProps>
              </a:ext>
              <a:ext uri="{28A0092B-C50C-407E-A947-70E740481C1C}">
                <a14:useLocalDpi xmlns:a14="http://schemas.microsoft.com/office/drawing/2010/main" val="0"/>
              </a:ext>
            </a:extLst>
          </a:blip>
          <a:stretch>
            <a:fillRect/>
          </a:stretch>
        </p:blipFill>
        <p:spPr>
          <a:xfrm>
            <a:off x="7347176" y="4014923"/>
            <a:ext cx="5204388" cy="2450996"/>
          </a:xfrm>
          <a:prstGeom prst="rect">
            <a:avLst/>
          </a:prstGeom>
          <a:ln>
            <a:noFill/>
          </a:ln>
        </p:spPr>
      </p:pic>
    </p:spTree>
    <p:extLst>
      <p:ext uri="{BB962C8B-B14F-4D97-AF65-F5344CB8AC3E}">
        <p14:creationId xmlns:p14="http://schemas.microsoft.com/office/powerpoint/2010/main" val="50907075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0" y="392423"/>
            <a:ext cx="12192000" cy="822424"/>
          </a:xfrm>
          <a:solidFill>
            <a:schemeClr val="accent1">
              <a:lumMod val="75000"/>
            </a:schemeClr>
          </a:solidFill>
        </p:spPr>
        <p:txBody>
          <a:bodyPr>
            <a:normAutofit fontScale="90000"/>
          </a:bodyPr>
          <a:lstStyle/>
          <a:p>
            <a:pPr algn="ctr"/>
            <a:r>
              <a:rPr lang="es-ES"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Diagrama de Gantt Primera Fase.</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pic>
        <p:nvPicPr>
          <p:cNvPr id="2" name="Marcador de contenido 1"/>
          <p:cNvPicPr>
            <a:picLocks noGrp="1" noChangeAspect="1"/>
          </p:cNvPicPr>
          <p:nvPr>
            <p:ph idx="1"/>
          </p:nvPr>
        </p:nvPicPr>
        <p:blipFill rotWithShape="1">
          <a:blip r:embed="rId2">
            <a:extLst>
              <a:ext uri="{28A0092B-C50C-407E-A947-70E740481C1C}">
                <a14:useLocalDpi xmlns:a14="http://schemas.microsoft.com/office/drawing/2010/main" val="0"/>
              </a:ext>
            </a:extLst>
          </a:blip>
          <a:srcRect l="1687" t="29492" r="27158" b="8380"/>
          <a:stretch/>
        </p:blipFill>
        <p:spPr>
          <a:xfrm>
            <a:off x="-1" y="1214847"/>
            <a:ext cx="12192001" cy="5631564"/>
          </a:xfrm>
        </p:spPr>
      </p:pic>
    </p:spTree>
    <p:extLst>
      <p:ext uri="{BB962C8B-B14F-4D97-AF65-F5344CB8AC3E}">
        <p14:creationId xmlns:p14="http://schemas.microsoft.com/office/powerpoint/2010/main" val="1052684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89664"/>
            <a:ext cx="12192000" cy="836657"/>
          </a:xfrm>
          <a:solidFill>
            <a:schemeClr val="accent1">
              <a:lumMod val="75000"/>
            </a:schemeClr>
          </a:solidFill>
        </p:spPr>
        <p:txBody>
          <a:bodyPr>
            <a:normAutofit fontScale="90000"/>
          </a:bodyPr>
          <a:lstStyle/>
          <a:p>
            <a:pPr algn="ctr"/>
            <a:r>
              <a:rPr lang="es-ES"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Fase de Desarrollo (Ejecución).</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4" name="Marcador de texto 3"/>
          <p:cNvSpPr>
            <a:spLocks noGrp="1"/>
          </p:cNvSpPr>
          <p:nvPr>
            <p:ph type="body" idx="1"/>
          </p:nvPr>
        </p:nvSpPr>
        <p:spPr>
          <a:xfrm>
            <a:off x="1406395" y="1503742"/>
            <a:ext cx="9941943" cy="570718"/>
          </a:xfrm>
        </p:spPr>
        <p:txBody>
          <a:bodyPr>
            <a:noAutofit/>
          </a:bodyPr>
          <a:lstStyle/>
          <a:p>
            <a:r>
              <a:rPr lang="es-ES" sz="2800" b="0" dirty="0" smtClean="0">
                <a:latin typeface="Segoe UI" panose="020B0502040204020203" pitchFamily="34" charset="0"/>
                <a:cs typeface="Segoe UI" panose="020B0502040204020203" pitchFamily="34" charset="0"/>
              </a:rPr>
              <a:t>Proyección de Objetivos a cumplir</a:t>
            </a:r>
            <a:endParaRPr lang="es-MX" sz="2800" b="0" dirty="0">
              <a:latin typeface="Segoe UI" panose="020B0502040204020203" pitchFamily="34" charset="0"/>
              <a:cs typeface="Segoe UI" panose="020B0502040204020203" pitchFamily="34" charset="0"/>
            </a:endParaRPr>
          </a:p>
        </p:txBody>
      </p:sp>
      <p:graphicFrame>
        <p:nvGraphicFramePr>
          <p:cNvPr id="9" name="Marcador de contenido 8"/>
          <p:cNvGraphicFramePr>
            <a:graphicFrameLocks noGrp="1"/>
          </p:cNvGraphicFramePr>
          <p:nvPr>
            <p:ph sz="half" idx="2"/>
            <p:extLst>
              <p:ext uri="{D42A27DB-BD31-4B8C-83A1-F6EECF244321}">
                <p14:modId xmlns:p14="http://schemas.microsoft.com/office/powerpoint/2010/main" val="2905340396"/>
              </p:ext>
            </p:extLst>
          </p:nvPr>
        </p:nvGraphicFramePr>
        <p:xfrm>
          <a:off x="0" y="2074460"/>
          <a:ext cx="12192000" cy="4679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15118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0" y="392421"/>
            <a:ext cx="12192000" cy="861613"/>
          </a:xfrm>
          <a:solidFill>
            <a:schemeClr val="accent1">
              <a:lumMod val="75000"/>
            </a:schemeClr>
          </a:solidFill>
        </p:spPr>
        <p:txBody>
          <a:bodyPr>
            <a:normAutofit fontScale="90000"/>
          </a:bodyPr>
          <a:lstStyle/>
          <a:p>
            <a:pPr algn="ctr"/>
            <a:r>
              <a:rPr lang="es-ES" sz="5400" dirty="0" smtClean="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Diagrama de Gantt Segunda Fase.</a:t>
            </a:r>
            <a:endParaRPr lang="es-MX" sz="540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pic>
        <p:nvPicPr>
          <p:cNvPr id="2" name="Marcador de contenido 1"/>
          <p:cNvPicPr>
            <a:picLocks noGrp="1" noChangeAspect="1"/>
          </p:cNvPicPr>
          <p:nvPr>
            <p:ph idx="1"/>
          </p:nvPr>
        </p:nvPicPr>
        <p:blipFill>
          <a:blip r:embed="rId2"/>
          <a:stretch>
            <a:fillRect/>
          </a:stretch>
        </p:blipFill>
        <p:spPr>
          <a:xfrm>
            <a:off x="0" y="1254034"/>
            <a:ext cx="12192000" cy="5603966"/>
          </a:xfrm>
          <a:prstGeom prst="rect">
            <a:avLst/>
          </a:prstGeom>
        </p:spPr>
      </p:pic>
    </p:spTree>
    <p:extLst>
      <p:ext uri="{BB962C8B-B14F-4D97-AF65-F5344CB8AC3E}">
        <p14:creationId xmlns:p14="http://schemas.microsoft.com/office/powerpoint/2010/main" val="2421781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744</TotalTime>
  <Words>367</Words>
  <Application>Microsoft Office PowerPoint</Application>
  <PresentationFormat>Panorámica</PresentationFormat>
  <Paragraphs>53</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Century Gothic</vt:lpstr>
      <vt:lpstr>Segoe UI</vt:lpstr>
      <vt:lpstr>Times New Roman</vt:lpstr>
      <vt:lpstr>Wingdings 3</vt:lpstr>
      <vt:lpstr>Ion</vt:lpstr>
      <vt:lpstr>Cabina Sanitizante Automatizada.</vt:lpstr>
      <vt:lpstr>Antecedente.</vt:lpstr>
      <vt:lpstr>Objetivo.</vt:lpstr>
      <vt:lpstr> Estructura de Trabajo.</vt:lpstr>
      <vt:lpstr>Fase de Planeación (Investigación).</vt:lpstr>
      <vt:lpstr>Creación de Documentación.</vt:lpstr>
      <vt:lpstr>Diagrama de Gantt Primera Fase.</vt:lpstr>
      <vt:lpstr>Fase de Desarrollo (Ejecución).</vt:lpstr>
      <vt:lpstr>Diagrama de Gantt Segunda Fase.</vt:lpstr>
      <vt:lpstr>Fase de Presentación (Implementación).</vt:lpstr>
      <vt:lpstr>Justificación.</vt:lpstr>
      <vt:lpstr>Presupuesto Preliminar.</vt:lpstr>
      <vt:lpstr> Aporte de Aprendizaje para Alumnos.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LIZ</dc:creator>
  <cp:lastModifiedBy>Alexis Cueto Ruelas</cp:lastModifiedBy>
  <cp:revision>75</cp:revision>
  <dcterms:created xsi:type="dcterms:W3CDTF">2021-10-06T05:53:09Z</dcterms:created>
  <dcterms:modified xsi:type="dcterms:W3CDTF">2021-10-20T00:47:22Z</dcterms:modified>
</cp:coreProperties>
</file>