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44"/>
  </p:notesMasterIdLst>
  <p:sldIdLst>
    <p:sldId id="256" r:id="rId2"/>
    <p:sldId id="257" r:id="rId3"/>
    <p:sldId id="258" r:id="rId4"/>
    <p:sldId id="306" r:id="rId5"/>
    <p:sldId id="260" r:id="rId6"/>
    <p:sldId id="259" r:id="rId7"/>
    <p:sldId id="272" r:id="rId8"/>
    <p:sldId id="304" r:id="rId9"/>
    <p:sldId id="307" r:id="rId10"/>
    <p:sldId id="276" r:id="rId11"/>
    <p:sldId id="305" r:id="rId12"/>
    <p:sldId id="308" r:id="rId13"/>
    <p:sldId id="278" r:id="rId14"/>
    <p:sldId id="279" r:id="rId15"/>
    <p:sldId id="310" r:id="rId16"/>
    <p:sldId id="281" r:id="rId17"/>
    <p:sldId id="282" r:id="rId18"/>
    <p:sldId id="309" r:id="rId19"/>
    <p:sldId id="283" r:id="rId20"/>
    <p:sldId id="294" r:id="rId21"/>
    <p:sldId id="311" r:id="rId22"/>
    <p:sldId id="285" r:id="rId23"/>
    <p:sldId id="290" r:id="rId24"/>
    <p:sldId id="312" r:id="rId25"/>
    <p:sldId id="286" r:id="rId26"/>
    <p:sldId id="291" r:id="rId27"/>
    <p:sldId id="313" r:id="rId28"/>
    <p:sldId id="287" r:id="rId29"/>
    <p:sldId id="295" r:id="rId30"/>
    <p:sldId id="314" r:id="rId31"/>
    <p:sldId id="288" r:id="rId32"/>
    <p:sldId id="296" r:id="rId33"/>
    <p:sldId id="315" r:id="rId34"/>
    <p:sldId id="289" r:id="rId35"/>
    <p:sldId id="297" r:id="rId36"/>
    <p:sldId id="316" r:id="rId37"/>
    <p:sldId id="299" r:id="rId38"/>
    <p:sldId id="301" r:id="rId39"/>
    <p:sldId id="317" r:id="rId40"/>
    <p:sldId id="300" r:id="rId41"/>
    <p:sldId id="302" r:id="rId42"/>
    <p:sldId id="318" r:id="rId43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45"/>
      <p:bold r:id="rId46"/>
      <p:italic r:id="rId47"/>
      <p:boldItalic r:id="rId48"/>
    </p:embeddedFont>
    <p:embeddedFont>
      <p:font typeface="Bree Serif" panose="020B0604020202020204" charset="0"/>
      <p:regular r:id="rId49"/>
    </p:embeddedFont>
    <p:embeddedFont>
      <p:font typeface="Oswald" panose="00000500000000000000" pitchFamily="2" charset="0"/>
      <p:regular r:id="rId50"/>
      <p:bold r:id="rId51"/>
    </p:embeddedFont>
    <p:embeddedFont>
      <p:font typeface="Roboto Black" panose="02000000000000000000" pitchFamily="2" charset="0"/>
      <p:bold r:id="rId52"/>
      <p:boldItalic r:id="rId53"/>
    </p:embeddedFont>
    <p:embeddedFont>
      <p:font typeface="Roboto Light" panose="02000000000000000000" pitchFamily="2" charset="0"/>
      <p:regular r:id="rId54"/>
      <p:bold r:id="rId55"/>
      <p:italic r:id="rId56"/>
      <p:boldItalic r:id="rId57"/>
    </p:embeddedFont>
    <p:embeddedFont>
      <p:font typeface="Roboto Mono Thin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CCC00"/>
    <a:srgbClr val="48FFD5"/>
    <a:srgbClr val="5EB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3669B-38B1-4AE5-A656-F19A2D2E17C8}">
  <a:tblStyle styleId="{5C73669B-38B1-4AE5-A656-F19A2D2E1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70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9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84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69766" y="1926092"/>
            <a:ext cx="389721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>
                <a:solidFill>
                  <a:schemeClr val="accent1"/>
                </a:solidFill>
              </a:rPr>
              <a:t>PRACTICAS</a:t>
            </a:r>
            <a:br>
              <a:rPr lang="es" dirty="0">
                <a:solidFill>
                  <a:schemeClr val="accent1"/>
                </a:solidFill>
              </a:rPr>
            </a:br>
            <a:r>
              <a:rPr lang="es" dirty="0">
                <a:solidFill>
                  <a:schemeClr val="accent1"/>
                </a:solidFill>
              </a:rPr>
              <a:t>BASE DE DATOS</a:t>
            </a:r>
            <a:br>
              <a:rPr lang="es" dirty="0">
                <a:solidFill>
                  <a:schemeClr val="accent1"/>
                </a:solidFill>
              </a:rPr>
            </a:br>
            <a:r>
              <a:rPr lang="es" sz="2800" dirty="0">
                <a:solidFill>
                  <a:schemeClr val="bg1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</a:rPr>
              <a:t>Entidades – Relación</a:t>
            </a:r>
            <a:endParaRPr dirty="0">
              <a:solidFill>
                <a:schemeClr val="bg1"/>
              </a:solidFill>
              <a:effectLst>
                <a:glow rad="101600">
                  <a:srgbClr val="00B0F0">
                    <a:alpha val="60000"/>
                  </a:srgbClr>
                </a:glow>
              </a:effectLst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57939" y="2514328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Profesor: Ruben Miguel Riojas Rodriguez</a:t>
            </a:r>
          </a:p>
          <a:p>
            <a:pPr marL="0" indent="0"/>
            <a:r>
              <a:rPr lang="es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Alumno: Erik Yahir D</a:t>
            </a:r>
            <a:r>
              <a:rPr lang="es-MX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íaz Martínez</a:t>
            </a:r>
          </a:p>
          <a:p>
            <a:pPr marL="0" indent="0"/>
            <a:r>
              <a:rPr lang="es-MX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I20050014</a:t>
            </a:r>
          </a:p>
          <a:p>
            <a:pPr marL="0" indent="0"/>
            <a:r>
              <a:rPr lang="es-MX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Matutino</a:t>
            </a:r>
          </a:p>
          <a:p>
            <a:pPr marL="0" indent="0"/>
            <a:r>
              <a:rPr lang="es-MX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5° </a:t>
            </a:r>
            <a:r>
              <a:rPr lang="es-MX" b="1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Informatica</a:t>
            </a:r>
            <a:endParaRPr b="1" dirty="0"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6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2" name="Google Shape;112;p22"/>
          <p:cNvSpPr/>
          <p:nvPr/>
        </p:nvSpPr>
        <p:spPr>
          <a:xfrm>
            <a:off x="3470399" y="1215080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2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9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5" name="Google Shape;115;p22"/>
          <p:cNvSpPr/>
          <p:nvPr/>
        </p:nvSpPr>
        <p:spPr>
          <a:xfrm>
            <a:off x="3378714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6" name="Google Shape;116;p22"/>
          <p:cNvSpPr/>
          <p:nvPr/>
        </p:nvSpPr>
        <p:spPr>
          <a:xfrm>
            <a:off x="-226080" y="902210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2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9" name="Google Shape;119;p22"/>
          <p:cNvSpPr/>
          <p:nvPr/>
        </p:nvSpPr>
        <p:spPr>
          <a:xfrm>
            <a:off x="1031547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0" name="Google Shape;130;p22"/>
          <p:cNvSpPr/>
          <p:nvPr/>
        </p:nvSpPr>
        <p:spPr>
          <a:xfrm>
            <a:off x="58166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1" name="Google Shape;131;p22"/>
          <p:cNvSpPr/>
          <p:nvPr/>
        </p:nvSpPr>
        <p:spPr>
          <a:xfrm>
            <a:off x="58166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2" name="Google Shape;132;p22"/>
          <p:cNvSpPr/>
          <p:nvPr/>
        </p:nvSpPr>
        <p:spPr>
          <a:xfrm>
            <a:off x="58166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3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7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0" name="Google Shape;140;p22"/>
          <p:cNvSpPr/>
          <p:nvPr/>
        </p:nvSpPr>
        <p:spPr>
          <a:xfrm>
            <a:off x="2385441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1" name="Google Shape;141;p22"/>
          <p:cNvSpPr/>
          <p:nvPr/>
        </p:nvSpPr>
        <p:spPr>
          <a:xfrm>
            <a:off x="3338978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2" name="Google Shape;142;p22"/>
          <p:cNvSpPr/>
          <p:nvPr/>
        </p:nvSpPr>
        <p:spPr>
          <a:xfrm>
            <a:off x="742743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3" name="Google Shape;143;p22"/>
          <p:cNvSpPr/>
          <p:nvPr/>
        </p:nvSpPr>
        <p:spPr>
          <a:xfrm>
            <a:off x="3910491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5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8" name="Google Shape;148;p22"/>
          <p:cNvSpPr/>
          <p:nvPr/>
        </p:nvSpPr>
        <p:spPr>
          <a:xfrm>
            <a:off x="3328276" y="2971250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9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3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1" name="Google Shape;151;p22"/>
          <p:cNvSpPr/>
          <p:nvPr/>
        </p:nvSpPr>
        <p:spPr>
          <a:xfrm>
            <a:off x="3902837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2" name="Google Shape;152;p22"/>
          <p:cNvSpPr/>
          <p:nvPr/>
        </p:nvSpPr>
        <p:spPr>
          <a:xfrm>
            <a:off x="3358846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5" name="Google Shape;155;p22"/>
          <p:cNvSpPr/>
          <p:nvPr/>
        </p:nvSpPr>
        <p:spPr>
          <a:xfrm>
            <a:off x="4191425" y="3335615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9" name="Google Shape;169;p22"/>
          <p:cNvSpPr/>
          <p:nvPr/>
        </p:nvSpPr>
        <p:spPr>
          <a:xfrm>
            <a:off x="-209259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3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8" name="Google Shape;178;p22"/>
          <p:cNvSpPr/>
          <p:nvPr/>
        </p:nvSpPr>
        <p:spPr>
          <a:xfrm>
            <a:off x="1338707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3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8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5" name="Google Shape;185;p22"/>
          <p:cNvSpPr/>
          <p:nvPr/>
        </p:nvSpPr>
        <p:spPr>
          <a:xfrm>
            <a:off x="849713" y="1453831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5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7" name="Google Shape;187;p22"/>
          <p:cNvSpPr/>
          <p:nvPr/>
        </p:nvSpPr>
        <p:spPr>
          <a:xfrm>
            <a:off x="3445948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7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6" name="Google Shape;196;p22"/>
          <p:cNvSpPr/>
          <p:nvPr/>
        </p:nvSpPr>
        <p:spPr>
          <a:xfrm>
            <a:off x="3688921" y="3380773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7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8" name="Google Shape;198;p22"/>
          <p:cNvSpPr/>
          <p:nvPr/>
        </p:nvSpPr>
        <p:spPr>
          <a:xfrm>
            <a:off x="3779070" y="3467875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0" name="Google Shape;200;p22"/>
          <p:cNvSpPr/>
          <p:nvPr/>
        </p:nvSpPr>
        <p:spPr>
          <a:xfrm>
            <a:off x="3650721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1" name="Google Shape;201;p22"/>
          <p:cNvSpPr/>
          <p:nvPr/>
        </p:nvSpPr>
        <p:spPr>
          <a:xfrm>
            <a:off x="3650721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2" name="Google Shape;202;p22"/>
          <p:cNvSpPr/>
          <p:nvPr/>
        </p:nvSpPr>
        <p:spPr>
          <a:xfrm>
            <a:off x="3772952" y="1883245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5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5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6" name="Google Shape;206;p22"/>
          <p:cNvSpPr/>
          <p:nvPr/>
        </p:nvSpPr>
        <p:spPr>
          <a:xfrm>
            <a:off x="1852102" y="591967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2" name="Google Shape;212;p22"/>
          <p:cNvSpPr/>
          <p:nvPr/>
        </p:nvSpPr>
        <p:spPr>
          <a:xfrm>
            <a:off x="192634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7;p35">
            <a:extLst>
              <a:ext uri="{FF2B5EF4-FFF2-40B4-BE49-F238E27FC236}">
                <a16:creationId xmlns:a16="http://schemas.microsoft.com/office/drawing/2014/main" id="{ADE16DA6-961C-81CD-A048-106C4C7865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1833" y="1863945"/>
            <a:ext cx="7772400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GESTION DE EXAMEN</a:t>
            </a:r>
            <a:b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en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  <a:endParaRPr sz="4000" b="1" dirty="0">
              <a:solidFill>
                <a:schemeClr val="bg1"/>
              </a:solidFill>
              <a:effectLst>
                <a:glow rad="101600">
                  <a:srgbClr val="0070C0">
                    <a:alpha val="60000"/>
                  </a:srgbClr>
                </a:glow>
              </a:effectLst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5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 Rectángulo">
            <a:extLst>
              <a:ext uri="{FF2B5EF4-FFF2-40B4-BE49-F238E27FC236}">
                <a16:creationId xmlns:a16="http://schemas.microsoft.com/office/drawing/2014/main" id="{ECEA8B2E-8C8C-D8F0-7484-96FA2051BA59}"/>
              </a:ext>
            </a:extLst>
          </p:cNvPr>
          <p:cNvSpPr/>
          <p:nvPr/>
        </p:nvSpPr>
        <p:spPr>
          <a:xfrm>
            <a:off x="1677724" y="1107040"/>
            <a:ext cx="1336430" cy="51814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ea typeface="+mn-ea"/>
                <a:cs typeface="+mn-cs"/>
              </a:rPr>
              <a:t>Alumno</a:t>
            </a:r>
          </a:p>
        </p:txBody>
      </p:sp>
      <p:sp>
        <p:nvSpPr>
          <p:cNvPr id="5" name="13 Rectángulo">
            <a:extLst>
              <a:ext uri="{FF2B5EF4-FFF2-40B4-BE49-F238E27FC236}">
                <a16:creationId xmlns:a16="http://schemas.microsoft.com/office/drawing/2014/main" id="{C5C2E1A6-E95D-1998-0E04-5A4AD6878B6D}"/>
              </a:ext>
            </a:extLst>
          </p:cNvPr>
          <p:cNvSpPr/>
          <p:nvPr/>
        </p:nvSpPr>
        <p:spPr>
          <a:xfrm>
            <a:off x="6112413" y="3174806"/>
            <a:ext cx="1336430" cy="6611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ea typeface="+mn-ea"/>
                <a:cs typeface="+mn-cs"/>
              </a:rPr>
              <a:t>Profesor</a:t>
            </a:r>
          </a:p>
        </p:txBody>
      </p:sp>
      <p:sp>
        <p:nvSpPr>
          <p:cNvPr id="6" name="14 Rectángulo">
            <a:extLst>
              <a:ext uri="{FF2B5EF4-FFF2-40B4-BE49-F238E27FC236}">
                <a16:creationId xmlns:a16="http://schemas.microsoft.com/office/drawing/2014/main" id="{986E38E7-82D9-825C-1590-49D2DF4B711E}"/>
              </a:ext>
            </a:extLst>
          </p:cNvPr>
          <p:cNvSpPr/>
          <p:nvPr/>
        </p:nvSpPr>
        <p:spPr>
          <a:xfrm>
            <a:off x="1593318" y="3174806"/>
            <a:ext cx="1336430" cy="6611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ea typeface="+mn-ea"/>
                <a:cs typeface="+mn-cs"/>
              </a:rPr>
              <a:t>Practica</a:t>
            </a:r>
          </a:p>
        </p:txBody>
      </p:sp>
      <p:sp>
        <p:nvSpPr>
          <p:cNvPr id="7" name="15 Rectángulo">
            <a:extLst>
              <a:ext uri="{FF2B5EF4-FFF2-40B4-BE49-F238E27FC236}">
                <a16:creationId xmlns:a16="http://schemas.microsoft.com/office/drawing/2014/main" id="{F188EECC-5320-E0BE-A80B-3F7EFA124999}"/>
              </a:ext>
            </a:extLst>
          </p:cNvPr>
          <p:cNvSpPr/>
          <p:nvPr/>
        </p:nvSpPr>
        <p:spPr>
          <a:xfrm>
            <a:off x="6098345" y="1049671"/>
            <a:ext cx="1336430" cy="6611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ea typeface="+mn-ea"/>
                <a:cs typeface="+mn-cs"/>
              </a:rPr>
              <a:t>Examen</a:t>
            </a:r>
          </a:p>
        </p:txBody>
      </p:sp>
      <p:sp>
        <p:nvSpPr>
          <p:cNvPr id="8" name="16 Elipse">
            <a:extLst>
              <a:ext uri="{FF2B5EF4-FFF2-40B4-BE49-F238E27FC236}">
                <a16:creationId xmlns:a16="http://schemas.microsoft.com/office/drawing/2014/main" id="{76ED7DBF-C375-1B76-B504-749AD858E93D}"/>
              </a:ext>
            </a:extLst>
          </p:cNvPr>
          <p:cNvSpPr/>
          <p:nvPr/>
        </p:nvSpPr>
        <p:spPr>
          <a:xfrm>
            <a:off x="14171" y="182466"/>
            <a:ext cx="1499401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idAlumno</a:t>
            </a:r>
          </a:p>
        </p:txBody>
      </p:sp>
      <p:sp>
        <p:nvSpPr>
          <p:cNvPr id="9" name="17 Elipse">
            <a:extLst>
              <a:ext uri="{FF2B5EF4-FFF2-40B4-BE49-F238E27FC236}">
                <a16:creationId xmlns:a16="http://schemas.microsoft.com/office/drawing/2014/main" id="{A1BC3AAC-2984-E901-1448-27F88A6FCAEC}"/>
              </a:ext>
            </a:extLst>
          </p:cNvPr>
          <p:cNvSpPr/>
          <p:nvPr/>
        </p:nvSpPr>
        <p:spPr>
          <a:xfrm>
            <a:off x="1615541" y="182466"/>
            <a:ext cx="1732570" cy="426900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no.matricula</a:t>
            </a:r>
          </a:p>
        </p:txBody>
      </p:sp>
      <p:sp>
        <p:nvSpPr>
          <p:cNvPr id="10" name="18 Elipse">
            <a:extLst>
              <a:ext uri="{FF2B5EF4-FFF2-40B4-BE49-F238E27FC236}">
                <a16:creationId xmlns:a16="http://schemas.microsoft.com/office/drawing/2014/main" id="{793E84EB-30C8-4B84-C6D0-ACBCF67F606E}"/>
              </a:ext>
            </a:extLst>
          </p:cNvPr>
          <p:cNvSpPr/>
          <p:nvPr/>
        </p:nvSpPr>
        <p:spPr>
          <a:xfrm>
            <a:off x="81155" y="1413391"/>
            <a:ext cx="1067527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grupo</a:t>
            </a:r>
          </a:p>
        </p:txBody>
      </p:sp>
      <p:sp>
        <p:nvSpPr>
          <p:cNvPr id="11" name="19 Elipse">
            <a:extLst>
              <a:ext uri="{FF2B5EF4-FFF2-40B4-BE49-F238E27FC236}">
                <a16:creationId xmlns:a16="http://schemas.microsoft.com/office/drawing/2014/main" id="{127E631F-25B5-2D9C-60D8-2B21122E43E0}"/>
              </a:ext>
            </a:extLst>
          </p:cNvPr>
          <p:cNvSpPr/>
          <p:nvPr/>
        </p:nvSpPr>
        <p:spPr>
          <a:xfrm>
            <a:off x="20011" y="781225"/>
            <a:ext cx="1189810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nombre</a:t>
            </a:r>
          </a:p>
        </p:txBody>
      </p:sp>
      <p:cxnSp>
        <p:nvCxnSpPr>
          <p:cNvPr id="12" name="20 Conector recto">
            <a:extLst>
              <a:ext uri="{FF2B5EF4-FFF2-40B4-BE49-F238E27FC236}">
                <a16:creationId xmlns:a16="http://schemas.microsoft.com/office/drawing/2014/main" id="{64D95FF5-0670-594D-9D18-F470A05C8945}"/>
              </a:ext>
            </a:extLst>
          </p:cNvPr>
          <p:cNvCxnSpPr>
            <a:endCxn id="4" idx="1"/>
          </p:cNvCxnSpPr>
          <p:nvPr/>
        </p:nvCxnSpPr>
        <p:spPr>
          <a:xfrm flipV="1">
            <a:off x="1148680" y="1366112"/>
            <a:ext cx="529044" cy="2590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21 Conector recto">
            <a:extLst>
              <a:ext uri="{FF2B5EF4-FFF2-40B4-BE49-F238E27FC236}">
                <a16:creationId xmlns:a16="http://schemas.microsoft.com/office/drawing/2014/main" id="{24DD1C14-F292-E54A-3E32-AAD47F165A06}"/>
              </a:ext>
            </a:extLst>
          </p:cNvPr>
          <p:cNvCxnSpPr>
            <a:stCxn id="11" idx="6"/>
          </p:cNvCxnSpPr>
          <p:nvPr/>
        </p:nvCxnSpPr>
        <p:spPr>
          <a:xfrm>
            <a:off x="1209823" y="994675"/>
            <a:ext cx="467903" cy="2134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" name="22 Conector recto">
            <a:extLst>
              <a:ext uri="{FF2B5EF4-FFF2-40B4-BE49-F238E27FC236}">
                <a16:creationId xmlns:a16="http://schemas.microsoft.com/office/drawing/2014/main" id="{CDF6961F-992D-32A6-2723-447EB49AC546}"/>
              </a:ext>
            </a:extLst>
          </p:cNvPr>
          <p:cNvCxnSpPr>
            <a:stCxn id="8" idx="5"/>
          </p:cNvCxnSpPr>
          <p:nvPr/>
        </p:nvCxnSpPr>
        <p:spPr>
          <a:xfrm>
            <a:off x="1293990" y="546848"/>
            <a:ext cx="577817" cy="5545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" name="23 Conector recto">
            <a:extLst>
              <a:ext uri="{FF2B5EF4-FFF2-40B4-BE49-F238E27FC236}">
                <a16:creationId xmlns:a16="http://schemas.microsoft.com/office/drawing/2014/main" id="{2F52D30A-A4A2-3C03-42C6-61DA2D979D74}"/>
              </a:ext>
            </a:extLst>
          </p:cNvPr>
          <p:cNvCxnSpPr>
            <a:stCxn id="9" idx="4"/>
          </p:cNvCxnSpPr>
          <p:nvPr/>
        </p:nvCxnSpPr>
        <p:spPr>
          <a:xfrm>
            <a:off x="2481826" y="609368"/>
            <a:ext cx="0" cy="453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24 Elipse">
            <a:extLst>
              <a:ext uri="{FF2B5EF4-FFF2-40B4-BE49-F238E27FC236}">
                <a16:creationId xmlns:a16="http://schemas.microsoft.com/office/drawing/2014/main" id="{AE83608D-6F49-9BF2-B94D-9375884A25F0}"/>
              </a:ext>
            </a:extLst>
          </p:cNvPr>
          <p:cNvSpPr/>
          <p:nvPr/>
        </p:nvSpPr>
        <p:spPr>
          <a:xfrm>
            <a:off x="5166441" y="324398"/>
            <a:ext cx="1459442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idExamen</a:t>
            </a:r>
          </a:p>
        </p:txBody>
      </p:sp>
      <p:sp>
        <p:nvSpPr>
          <p:cNvPr id="17" name="25 Elipse">
            <a:extLst>
              <a:ext uri="{FF2B5EF4-FFF2-40B4-BE49-F238E27FC236}">
                <a16:creationId xmlns:a16="http://schemas.microsoft.com/office/drawing/2014/main" id="{921A059D-2283-9CB4-AEF3-8077A23CB60E}"/>
              </a:ext>
            </a:extLst>
          </p:cNvPr>
          <p:cNvSpPr/>
          <p:nvPr/>
        </p:nvSpPr>
        <p:spPr>
          <a:xfrm>
            <a:off x="7911064" y="836221"/>
            <a:ext cx="1189810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estatus</a:t>
            </a:r>
          </a:p>
        </p:txBody>
      </p:sp>
      <p:sp>
        <p:nvSpPr>
          <p:cNvPr id="18" name="26 Elipse">
            <a:extLst>
              <a:ext uri="{FF2B5EF4-FFF2-40B4-BE49-F238E27FC236}">
                <a16:creationId xmlns:a16="http://schemas.microsoft.com/office/drawing/2014/main" id="{41B4B18B-6FBB-5039-E446-C46F90EA9B58}"/>
              </a:ext>
            </a:extLst>
          </p:cNvPr>
          <p:cNvSpPr/>
          <p:nvPr/>
        </p:nvSpPr>
        <p:spPr>
          <a:xfrm>
            <a:off x="28287" y="3426447"/>
            <a:ext cx="1189810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titulo</a:t>
            </a:r>
          </a:p>
        </p:txBody>
      </p:sp>
      <p:sp>
        <p:nvSpPr>
          <p:cNvPr id="19" name="27 Elipse">
            <a:extLst>
              <a:ext uri="{FF2B5EF4-FFF2-40B4-BE49-F238E27FC236}">
                <a16:creationId xmlns:a16="http://schemas.microsoft.com/office/drawing/2014/main" id="{8D89340E-B93E-42C2-B1A1-59E66B945A37}"/>
              </a:ext>
            </a:extLst>
          </p:cNvPr>
          <p:cNvSpPr/>
          <p:nvPr/>
        </p:nvSpPr>
        <p:spPr>
          <a:xfrm>
            <a:off x="7911064" y="4364075"/>
            <a:ext cx="1189810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estatus</a:t>
            </a:r>
          </a:p>
        </p:txBody>
      </p:sp>
      <p:sp>
        <p:nvSpPr>
          <p:cNvPr id="20" name="28 Elipse">
            <a:extLst>
              <a:ext uri="{FF2B5EF4-FFF2-40B4-BE49-F238E27FC236}">
                <a16:creationId xmlns:a16="http://schemas.microsoft.com/office/drawing/2014/main" id="{5D3F057C-F03F-4386-6E6A-4085ADAA1DE3}"/>
              </a:ext>
            </a:extLst>
          </p:cNvPr>
          <p:cNvSpPr/>
          <p:nvPr/>
        </p:nvSpPr>
        <p:spPr>
          <a:xfrm>
            <a:off x="7636582" y="2961356"/>
            <a:ext cx="1516503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idProfesor</a:t>
            </a:r>
          </a:p>
        </p:txBody>
      </p:sp>
      <p:sp>
        <p:nvSpPr>
          <p:cNvPr id="21" name="29 Elipse">
            <a:extLst>
              <a:ext uri="{FF2B5EF4-FFF2-40B4-BE49-F238E27FC236}">
                <a16:creationId xmlns:a16="http://schemas.microsoft.com/office/drawing/2014/main" id="{FE2D7962-4DC4-02B8-B260-09C3EEF011C9}"/>
              </a:ext>
            </a:extLst>
          </p:cNvPr>
          <p:cNvSpPr/>
          <p:nvPr/>
        </p:nvSpPr>
        <p:spPr>
          <a:xfrm>
            <a:off x="-31492" y="2489018"/>
            <a:ext cx="1513570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idPractica</a:t>
            </a:r>
          </a:p>
        </p:txBody>
      </p:sp>
      <p:sp>
        <p:nvSpPr>
          <p:cNvPr id="22" name="30 Elipse">
            <a:extLst>
              <a:ext uri="{FF2B5EF4-FFF2-40B4-BE49-F238E27FC236}">
                <a16:creationId xmlns:a16="http://schemas.microsoft.com/office/drawing/2014/main" id="{B89FC7FE-3FFF-393C-42A5-CB5DAB3CB743}"/>
              </a:ext>
            </a:extLst>
          </p:cNvPr>
          <p:cNvSpPr/>
          <p:nvPr/>
        </p:nvSpPr>
        <p:spPr>
          <a:xfrm>
            <a:off x="7545155" y="2052543"/>
            <a:ext cx="1598847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no.Examen</a:t>
            </a:r>
          </a:p>
        </p:txBody>
      </p:sp>
      <p:sp>
        <p:nvSpPr>
          <p:cNvPr id="23" name="31 Elipse">
            <a:extLst>
              <a:ext uri="{FF2B5EF4-FFF2-40B4-BE49-F238E27FC236}">
                <a16:creationId xmlns:a16="http://schemas.microsoft.com/office/drawing/2014/main" id="{47BE186B-8EA9-3E01-E7DA-ECFADF151B25}"/>
              </a:ext>
            </a:extLst>
          </p:cNvPr>
          <p:cNvSpPr/>
          <p:nvPr/>
        </p:nvSpPr>
        <p:spPr>
          <a:xfrm>
            <a:off x="6753717" y="333398"/>
            <a:ext cx="1794258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no.Pregunta</a:t>
            </a:r>
          </a:p>
        </p:txBody>
      </p:sp>
      <p:sp>
        <p:nvSpPr>
          <p:cNvPr id="24" name="32 Elipse">
            <a:extLst>
              <a:ext uri="{FF2B5EF4-FFF2-40B4-BE49-F238E27FC236}">
                <a16:creationId xmlns:a16="http://schemas.microsoft.com/office/drawing/2014/main" id="{20E29F6A-D029-39E4-6551-434F2C8AD59E}"/>
              </a:ext>
            </a:extLst>
          </p:cNvPr>
          <p:cNvSpPr/>
          <p:nvPr/>
        </p:nvSpPr>
        <p:spPr>
          <a:xfrm>
            <a:off x="7911065" y="1451684"/>
            <a:ext cx="1189810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fecha</a:t>
            </a:r>
          </a:p>
        </p:txBody>
      </p:sp>
      <p:cxnSp>
        <p:nvCxnSpPr>
          <p:cNvPr id="25" name="33 Conector recto">
            <a:extLst>
              <a:ext uri="{FF2B5EF4-FFF2-40B4-BE49-F238E27FC236}">
                <a16:creationId xmlns:a16="http://schemas.microsoft.com/office/drawing/2014/main" id="{E7E78F1A-888E-FD1E-ED76-8CC4C5A01E91}"/>
              </a:ext>
            </a:extLst>
          </p:cNvPr>
          <p:cNvCxnSpPr>
            <a:stCxn id="16" idx="4"/>
          </p:cNvCxnSpPr>
          <p:nvPr/>
        </p:nvCxnSpPr>
        <p:spPr>
          <a:xfrm>
            <a:off x="5896164" y="751300"/>
            <a:ext cx="216251" cy="36979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6" name="34 Conector recto">
            <a:extLst>
              <a:ext uri="{FF2B5EF4-FFF2-40B4-BE49-F238E27FC236}">
                <a16:creationId xmlns:a16="http://schemas.microsoft.com/office/drawing/2014/main" id="{FE7433E9-0E56-B84B-530F-24196348D728}"/>
              </a:ext>
            </a:extLst>
          </p:cNvPr>
          <p:cNvCxnSpPr>
            <a:stCxn id="23" idx="3"/>
            <a:endCxn id="7" idx="0"/>
          </p:cNvCxnSpPr>
          <p:nvPr/>
        </p:nvCxnSpPr>
        <p:spPr>
          <a:xfrm flipH="1">
            <a:off x="6766560" y="697782"/>
            <a:ext cx="249920" cy="3518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7" name="35 Conector recto">
            <a:extLst>
              <a:ext uri="{FF2B5EF4-FFF2-40B4-BE49-F238E27FC236}">
                <a16:creationId xmlns:a16="http://schemas.microsoft.com/office/drawing/2014/main" id="{6DAB7439-02D1-0C36-B5F5-A1AC4E846918}"/>
              </a:ext>
            </a:extLst>
          </p:cNvPr>
          <p:cNvCxnSpPr>
            <a:stCxn id="17" idx="2"/>
          </p:cNvCxnSpPr>
          <p:nvPr/>
        </p:nvCxnSpPr>
        <p:spPr>
          <a:xfrm flipH="1">
            <a:off x="7441811" y="1049671"/>
            <a:ext cx="469255" cy="1584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8" name="36 Conector recto">
            <a:extLst>
              <a:ext uri="{FF2B5EF4-FFF2-40B4-BE49-F238E27FC236}">
                <a16:creationId xmlns:a16="http://schemas.microsoft.com/office/drawing/2014/main" id="{C7C82678-C2AF-FCE8-C1DE-169E8D4138E5}"/>
              </a:ext>
            </a:extLst>
          </p:cNvPr>
          <p:cNvCxnSpPr>
            <a:stCxn id="24" idx="2"/>
            <a:endCxn id="7" idx="3"/>
          </p:cNvCxnSpPr>
          <p:nvPr/>
        </p:nvCxnSpPr>
        <p:spPr>
          <a:xfrm flipH="1" flipV="1">
            <a:off x="7434775" y="1380262"/>
            <a:ext cx="476290" cy="2848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9" name="37 Conector recto">
            <a:extLst>
              <a:ext uri="{FF2B5EF4-FFF2-40B4-BE49-F238E27FC236}">
                <a16:creationId xmlns:a16="http://schemas.microsoft.com/office/drawing/2014/main" id="{5C5B0167-64C3-A407-3777-5E48DEE94CD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434778" y="1782275"/>
            <a:ext cx="344523" cy="3327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0" name="38 Elipse">
            <a:extLst>
              <a:ext uri="{FF2B5EF4-FFF2-40B4-BE49-F238E27FC236}">
                <a16:creationId xmlns:a16="http://schemas.microsoft.com/office/drawing/2014/main" id="{80FA578C-DC95-D3F5-E946-74478427F001}"/>
              </a:ext>
            </a:extLst>
          </p:cNvPr>
          <p:cNvSpPr/>
          <p:nvPr/>
        </p:nvSpPr>
        <p:spPr>
          <a:xfrm>
            <a:off x="7911064" y="3592718"/>
            <a:ext cx="1189810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nombre</a:t>
            </a:r>
          </a:p>
        </p:txBody>
      </p:sp>
      <p:sp>
        <p:nvSpPr>
          <p:cNvPr id="31" name="39 Elipse">
            <a:extLst>
              <a:ext uri="{FF2B5EF4-FFF2-40B4-BE49-F238E27FC236}">
                <a16:creationId xmlns:a16="http://schemas.microsoft.com/office/drawing/2014/main" id="{AE2B35D0-F1B3-6AF0-29C7-8406DFB86FF9}"/>
              </a:ext>
            </a:extLst>
          </p:cNvPr>
          <p:cNvSpPr/>
          <p:nvPr/>
        </p:nvSpPr>
        <p:spPr>
          <a:xfrm>
            <a:off x="6485208" y="4341549"/>
            <a:ext cx="1294093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matricula</a:t>
            </a:r>
          </a:p>
        </p:txBody>
      </p:sp>
      <p:sp>
        <p:nvSpPr>
          <p:cNvPr id="32" name="40 Elipse">
            <a:extLst>
              <a:ext uri="{FF2B5EF4-FFF2-40B4-BE49-F238E27FC236}">
                <a16:creationId xmlns:a16="http://schemas.microsoft.com/office/drawing/2014/main" id="{4EF51697-CC7C-1772-25C3-F50E19DEB9E8}"/>
              </a:ext>
            </a:extLst>
          </p:cNvPr>
          <p:cNvSpPr/>
          <p:nvPr/>
        </p:nvSpPr>
        <p:spPr>
          <a:xfrm>
            <a:off x="5166441" y="4355532"/>
            <a:ext cx="1189810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fecha</a:t>
            </a:r>
          </a:p>
        </p:txBody>
      </p:sp>
      <p:sp>
        <p:nvSpPr>
          <p:cNvPr id="33" name="41 Elipse">
            <a:extLst>
              <a:ext uri="{FF2B5EF4-FFF2-40B4-BE49-F238E27FC236}">
                <a16:creationId xmlns:a16="http://schemas.microsoft.com/office/drawing/2014/main" id="{A6A7597C-285A-F1A5-B76B-4B9159C4A17B}"/>
              </a:ext>
            </a:extLst>
          </p:cNvPr>
          <p:cNvSpPr/>
          <p:nvPr/>
        </p:nvSpPr>
        <p:spPr>
          <a:xfrm>
            <a:off x="14171" y="2961356"/>
            <a:ext cx="1279819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código</a:t>
            </a:r>
          </a:p>
        </p:txBody>
      </p:sp>
      <p:sp>
        <p:nvSpPr>
          <p:cNvPr id="34" name="42 Elipse">
            <a:extLst>
              <a:ext uri="{FF2B5EF4-FFF2-40B4-BE49-F238E27FC236}">
                <a16:creationId xmlns:a16="http://schemas.microsoft.com/office/drawing/2014/main" id="{E2DC702A-31D7-B9F3-BFD8-BC0459F0753F}"/>
              </a:ext>
            </a:extLst>
          </p:cNvPr>
          <p:cNvSpPr/>
          <p:nvPr/>
        </p:nvSpPr>
        <p:spPr>
          <a:xfrm>
            <a:off x="14221" y="3946339"/>
            <a:ext cx="1291911" cy="631186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grado</a:t>
            </a:r>
          </a:p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de</a:t>
            </a:r>
          </a:p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dificultad</a:t>
            </a:r>
          </a:p>
        </p:txBody>
      </p:sp>
      <p:cxnSp>
        <p:nvCxnSpPr>
          <p:cNvPr id="35" name="43 Conector recto">
            <a:extLst>
              <a:ext uri="{FF2B5EF4-FFF2-40B4-BE49-F238E27FC236}">
                <a16:creationId xmlns:a16="http://schemas.microsoft.com/office/drawing/2014/main" id="{FB4C3776-6DC9-CF55-63D0-19C4F53E105A}"/>
              </a:ext>
            </a:extLst>
          </p:cNvPr>
          <p:cNvCxnSpPr>
            <a:stCxn id="21" idx="6"/>
            <a:endCxn id="6" idx="0"/>
          </p:cNvCxnSpPr>
          <p:nvPr/>
        </p:nvCxnSpPr>
        <p:spPr>
          <a:xfrm>
            <a:off x="1482080" y="2702468"/>
            <a:ext cx="779455" cy="4723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6" name="44 Conector recto">
            <a:extLst>
              <a:ext uri="{FF2B5EF4-FFF2-40B4-BE49-F238E27FC236}">
                <a16:creationId xmlns:a16="http://schemas.microsoft.com/office/drawing/2014/main" id="{34CE8B50-429E-69CF-8064-E185D2C035C5}"/>
              </a:ext>
            </a:extLst>
          </p:cNvPr>
          <p:cNvCxnSpPr>
            <a:stCxn id="33" idx="6"/>
          </p:cNvCxnSpPr>
          <p:nvPr/>
        </p:nvCxnSpPr>
        <p:spPr>
          <a:xfrm>
            <a:off x="1293988" y="3174806"/>
            <a:ext cx="299330" cy="2134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7" name="45 Conector recto">
            <a:extLst>
              <a:ext uri="{FF2B5EF4-FFF2-40B4-BE49-F238E27FC236}">
                <a16:creationId xmlns:a16="http://schemas.microsoft.com/office/drawing/2014/main" id="{5BA346FA-F3CD-5922-0ED2-0F304A3CEE5F}"/>
              </a:ext>
            </a:extLst>
          </p:cNvPr>
          <p:cNvCxnSpPr>
            <a:stCxn id="18" idx="6"/>
            <a:endCxn id="6" idx="1"/>
          </p:cNvCxnSpPr>
          <p:nvPr/>
        </p:nvCxnSpPr>
        <p:spPr>
          <a:xfrm flipV="1">
            <a:off x="1218099" y="3505397"/>
            <a:ext cx="375221" cy="134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8" name="46 Conector recto">
            <a:extLst>
              <a:ext uri="{FF2B5EF4-FFF2-40B4-BE49-F238E27FC236}">
                <a16:creationId xmlns:a16="http://schemas.microsoft.com/office/drawing/2014/main" id="{0C70048C-ADE5-C634-59F3-7753C951AEDF}"/>
              </a:ext>
            </a:extLst>
          </p:cNvPr>
          <p:cNvCxnSpPr>
            <a:stCxn id="34" idx="6"/>
          </p:cNvCxnSpPr>
          <p:nvPr/>
        </p:nvCxnSpPr>
        <p:spPr>
          <a:xfrm flipV="1">
            <a:off x="1306132" y="3835988"/>
            <a:ext cx="309411" cy="4259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9" name="47 Conector recto">
            <a:extLst>
              <a:ext uri="{FF2B5EF4-FFF2-40B4-BE49-F238E27FC236}">
                <a16:creationId xmlns:a16="http://schemas.microsoft.com/office/drawing/2014/main" id="{C67D8B4E-0F14-04B2-CE01-E02E5A3B55C5}"/>
              </a:ext>
            </a:extLst>
          </p:cNvPr>
          <p:cNvCxnSpPr>
            <a:stCxn id="20" idx="2"/>
          </p:cNvCxnSpPr>
          <p:nvPr/>
        </p:nvCxnSpPr>
        <p:spPr>
          <a:xfrm flipH="1">
            <a:off x="7434777" y="3174806"/>
            <a:ext cx="20180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0" name="48 Conector recto">
            <a:extLst>
              <a:ext uri="{FF2B5EF4-FFF2-40B4-BE49-F238E27FC236}">
                <a16:creationId xmlns:a16="http://schemas.microsoft.com/office/drawing/2014/main" id="{7986B41F-4250-B8CF-A7F7-3F564C31B939}"/>
              </a:ext>
            </a:extLst>
          </p:cNvPr>
          <p:cNvCxnSpPr>
            <a:stCxn id="30" idx="2"/>
            <a:endCxn id="5" idx="3"/>
          </p:cNvCxnSpPr>
          <p:nvPr/>
        </p:nvCxnSpPr>
        <p:spPr>
          <a:xfrm flipH="1" flipV="1">
            <a:off x="7448845" y="3505399"/>
            <a:ext cx="462221" cy="3007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1" name="49 Conector recto">
            <a:extLst>
              <a:ext uri="{FF2B5EF4-FFF2-40B4-BE49-F238E27FC236}">
                <a16:creationId xmlns:a16="http://schemas.microsoft.com/office/drawing/2014/main" id="{40615908-EE5B-047E-4A36-6DE5114BCE1E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441811" y="3835990"/>
            <a:ext cx="643499" cy="5906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2" name="50 Conector recto">
            <a:extLst>
              <a:ext uri="{FF2B5EF4-FFF2-40B4-BE49-F238E27FC236}">
                <a16:creationId xmlns:a16="http://schemas.microsoft.com/office/drawing/2014/main" id="{D767A4EA-BABD-F8BB-EED0-E3FF2BFFF4C5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132254" y="3853347"/>
            <a:ext cx="1" cy="4882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3" name="51 Conector recto">
            <a:extLst>
              <a:ext uri="{FF2B5EF4-FFF2-40B4-BE49-F238E27FC236}">
                <a16:creationId xmlns:a16="http://schemas.microsoft.com/office/drawing/2014/main" id="{059B5699-8C8E-D66B-833D-7965799CC4BE}"/>
              </a:ext>
            </a:extLst>
          </p:cNvPr>
          <p:cNvCxnSpPr>
            <a:stCxn id="32" idx="0"/>
          </p:cNvCxnSpPr>
          <p:nvPr/>
        </p:nvCxnSpPr>
        <p:spPr>
          <a:xfrm flipV="1">
            <a:off x="5761348" y="3835988"/>
            <a:ext cx="351067" cy="5195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4" name="52 Conector recto">
            <a:extLst>
              <a:ext uri="{FF2B5EF4-FFF2-40B4-BE49-F238E27FC236}">
                <a16:creationId xmlns:a16="http://schemas.microsoft.com/office/drawing/2014/main" id="{F91BBF49-7FC2-64F4-B7D5-219A1AB0920D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2261533" y="1665134"/>
            <a:ext cx="0" cy="2835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5" name="53 Conector recto">
            <a:extLst>
              <a:ext uri="{FF2B5EF4-FFF2-40B4-BE49-F238E27FC236}">
                <a16:creationId xmlns:a16="http://schemas.microsoft.com/office/drawing/2014/main" id="{8DB4ED3E-E2AD-EA04-EB0B-F358C31BF8EB}"/>
              </a:ext>
            </a:extLst>
          </p:cNvPr>
          <p:cNvCxnSpPr>
            <a:cxnSpLocks/>
            <a:stCxn id="48" idx="3"/>
            <a:endCxn id="7" idx="1"/>
          </p:cNvCxnSpPr>
          <p:nvPr/>
        </p:nvCxnSpPr>
        <p:spPr>
          <a:xfrm>
            <a:off x="4793385" y="1380262"/>
            <a:ext cx="13049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6" name="54 Conector recto">
            <a:extLst>
              <a:ext uri="{FF2B5EF4-FFF2-40B4-BE49-F238E27FC236}">
                <a16:creationId xmlns:a16="http://schemas.microsoft.com/office/drawing/2014/main" id="{0F664F98-6345-6F0C-4EC7-173B91417A17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>
            <a:off x="4973526" y="3505397"/>
            <a:ext cx="1138889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7" name="55 Rombo">
            <a:extLst>
              <a:ext uri="{FF2B5EF4-FFF2-40B4-BE49-F238E27FC236}">
                <a16:creationId xmlns:a16="http://schemas.microsoft.com/office/drawing/2014/main" id="{EFD9D703-B05B-0C9D-9770-BB40EB23819A}"/>
              </a:ext>
            </a:extLst>
          </p:cNvPr>
          <p:cNvSpPr/>
          <p:nvPr/>
        </p:nvSpPr>
        <p:spPr>
          <a:xfrm>
            <a:off x="1769164" y="1948670"/>
            <a:ext cx="984738" cy="760995"/>
          </a:xfrm>
          <a:prstGeom prst="diamond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MX" dirty="0">
              <a:ea typeface="+mn-ea"/>
              <a:cs typeface="+mn-cs"/>
            </a:endParaRPr>
          </a:p>
        </p:txBody>
      </p:sp>
      <p:sp>
        <p:nvSpPr>
          <p:cNvPr id="48" name="56 Rombo">
            <a:extLst>
              <a:ext uri="{FF2B5EF4-FFF2-40B4-BE49-F238E27FC236}">
                <a16:creationId xmlns:a16="http://schemas.microsoft.com/office/drawing/2014/main" id="{6C94FFC2-2F12-9142-B664-8470B6CD65CE}"/>
              </a:ext>
            </a:extLst>
          </p:cNvPr>
          <p:cNvSpPr/>
          <p:nvPr/>
        </p:nvSpPr>
        <p:spPr>
          <a:xfrm>
            <a:off x="3808647" y="999766"/>
            <a:ext cx="984738" cy="760995"/>
          </a:xfrm>
          <a:prstGeom prst="diamond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MX" dirty="0">
              <a:ea typeface="+mn-ea"/>
              <a:cs typeface="+mn-cs"/>
            </a:endParaRPr>
          </a:p>
        </p:txBody>
      </p:sp>
      <p:sp>
        <p:nvSpPr>
          <p:cNvPr id="49" name="57 Rombo">
            <a:extLst>
              <a:ext uri="{FF2B5EF4-FFF2-40B4-BE49-F238E27FC236}">
                <a16:creationId xmlns:a16="http://schemas.microsoft.com/office/drawing/2014/main" id="{D4AB04DC-B0F4-7649-DB46-636F7F7EAEF5}"/>
              </a:ext>
            </a:extLst>
          </p:cNvPr>
          <p:cNvSpPr/>
          <p:nvPr/>
        </p:nvSpPr>
        <p:spPr>
          <a:xfrm>
            <a:off x="3988786" y="3124901"/>
            <a:ext cx="984738" cy="760995"/>
          </a:xfrm>
          <a:prstGeom prst="diamond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MX" dirty="0">
              <a:ea typeface="+mn-ea"/>
              <a:cs typeface="+mn-cs"/>
            </a:endParaRPr>
          </a:p>
        </p:txBody>
      </p:sp>
      <p:sp>
        <p:nvSpPr>
          <p:cNvPr id="50" name="58 CuadroTexto">
            <a:extLst>
              <a:ext uri="{FF2B5EF4-FFF2-40B4-BE49-F238E27FC236}">
                <a16:creationId xmlns:a16="http://schemas.microsoft.com/office/drawing/2014/main" id="{FC92C37A-51D2-A16B-9B5B-A3D13FB96CCB}"/>
              </a:ext>
            </a:extLst>
          </p:cNvPr>
          <p:cNvSpPr txBox="1"/>
          <p:nvPr/>
        </p:nvSpPr>
        <p:spPr>
          <a:xfrm>
            <a:off x="3865150" y="1219298"/>
            <a:ext cx="8114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realizan</a:t>
            </a:r>
          </a:p>
        </p:txBody>
      </p:sp>
      <p:sp>
        <p:nvSpPr>
          <p:cNvPr id="51" name="59 CuadroTexto">
            <a:extLst>
              <a:ext uri="{FF2B5EF4-FFF2-40B4-BE49-F238E27FC236}">
                <a16:creationId xmlns:a16="http://schemas.microsoft.com/office/drawing/2014/main" id="{850D9158-4F93-B605-2170-AB9CD953ECC9}"/>
              </a:ext>
            </a:extLst>
          </p:cNvPr>
          <p:cNvSpPr txBox="1"/>
          <p:nvPr/>
        </p:nvSpPr>
        <p:spPr>
          <a:xfrm>
            <a:off x="1871807" y="2181243"/>
            <a:ext cx="8114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realizan</a:t>
            </a:r>
          </a:p>
        </p:txBody>
      </p:sp>
      <p:sp>
        <p:nvSpPr>
          <p:cNvPr id="52" name="60 CuadroTexto">
            <a:extLst>
              <a:ext uri="{FF2B5EF4-FFF2-40B4-BE49-F238E27FC236}">
                <a16:creationId xmlns:a16="http://schemas.microsoft.com/office/drawing/2014/main" id="{9569178E-114A-E57A-344F-A7830A175000}"/>
              </a:ext>
            </a:extLst>
          </p:cNvPr>
          <p:cNvSpPr txBox="1"/>
          <p:nvPr/>
        </p:nvSpPr>
        <p:spPr>
          <a:xfrm>
            <a:off x="4125128" y="3364884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diseña</a:t>
            </a:r>
          </a:p>
        </p:txBody>
      </p:sp>
      <p:sp>
        <p:nvSpPr>
          <p:cNvPr id="56" name="64 Elipse">
            <a:extLst>
              <a:ext uri="{FF2B5EF4-FFF2-40B4-BE49-F238E27FC236}">
                <a16:creationId xmlns:a16="http://schemas.microsoft.com/office/drawing/2014/main" id="{D7774F34-8146-B81D-8553-CEDA52FFD853}"/>
              </a:ext>
            </a:extLst>
          </p:cNvPr>
          <p:cNvSpPr/>
          <p:nvPr/>
        </p:nvSpPr>
        <p:spPr>
          <a:xfrm>
            <a:off x="3807613" y="559796"/>
            <a:ext cx="830328" cy="275968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nota</a:t>
            </a:r>
          </a:p>
        </p:txBody>
      </p:sp>
      <p:cxnSp>
        <p:nvCxnSpPr>
          <p:cNvPr id="57" name="65 Conector recto">
            <a:extLst>
              <a:ext uri="{FF2B5EF4-FFF2-40B4-BE49-F238E27FC236}">
                <a16:creationId xmlns:a16="http://schemas.microsoft.com/office/drawing/2014/main" id="{79C8DAC3-FF9D-45BD-0BD9-83F0FCD4A00B}"/>
              </a:ext>
            </a:extLst>
          </p:cNvPr>
          <p:cNvCxnSpPr>
            <a:stCxn id="56" idx="4"/>
            <a:endCxn id="48" idx="0"/>
          </p:cNvCxnSpPr>
          <p:nvPr/>
        </p:nvCxnSpPr>
        <p:spPr>
          <a:xfrm>
            <a:off x="4222779" y="835764"/>
            <a:ext cx="78239" cy="164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8" name="66 Elipse">
            <a:extLst>
              <a:ext uri="{FF2B5EF4-FFF2-40B4-BE49-F238E27FC236}">
                <a16:creationId xmlns:a16="http://schemas.microsoft.com/office/drawing/2014/main" id="{A86B132B-7AF0-154F-AB6B-4B5F470608F1}"/>
              </a:ext>
            </a:extLst>
          </p:cNvPr>
          <p:cNvSpPr/>
          <p:nvPr/>
        </p:nvSpPr>
        <p:spPr>
          <a:xfrm>
            <a:off x="2929748" y="2261208"/>
            <a:ext cx="830328" cy="275968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nota</a:t>
            </a:r>
          </a:p>
        </p:txBody>
      </p:sp>
      <p:sp>
        <p:nvSpPr>
          <p:cNvPr id="59" name="67 Elipse">
            <a:extLst>
              <a:ext uri="{FF2B5EF4-FFF2-40B4-BE49-F238E27FC236}">
                <a16:creationId xmlns:a16="http://schemas.microsoft.com/office/drawing/2014/main" id="{771CC1EF-1E47-D756-F080-FE3084A75D18}"/>
              </a:ext>
            </a:extLst>
          </p:cNvPr>
          <p:cNvSpPr/>
          <p:nvPr/>
        </p:nvSpPr>
        <p:spPr>
          <a:xfrm>
            <a:off x="4065991" y="4003403"/>
            <a:ext cx="830328" cy="280493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nota</a:t>
            </a:r>
          </a:p>
        </p:txBody>
      </p:sp>
      <p:cxnSp>
        <p:nvCxnSpPr>
          <p:cNvPr id="60" name="68 Conector recto">
            <a:extLst>
              <a:ext uri="{FF2B5EF4-FFF2-40B4-BE49-F238E27FC236}">
                <a16:creationId xmlns:a16="http://schemas.microsoft.com/office/drawing/2014/main" id="{85C8E0DE-F62F-5176-809F-1EAF77DDB733}"/>
              </a:ext>
            </a:extLst>
          </p:cNvPr>
          <p:cNvCxnSpPr>
            <a:stCxn id="47" idx="3"/>
            <a:endCxn id="58" idx="2"/>
          </p:cNvCxnSpPr>
          <p:nvPr/>
        </p:nvCxnSpPr>
        <p:spPr>
          <a:xfrm>
            <a:off x="2753902" y="2329166"/>
            <a:ext cx="175846" cy="700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1" name="69 Conector recto">
            <a:extLst>
              <a:ext uri="{FF2B5EF4-FFF2-40B4-BE49-F238E27FC236}">
                <a16:creationId xmlns:a16="http://schemas.microsoft.com/office/drawing/2014/main" id="{9384CEEC-4693-2A90-8279-283EC1A77808}"/>
              </a:ext>
            </a:extLst>
          </p:cNvPr>
          <p:cNvCxnSpPr>
            <a:stCxn id="59" idx="0"/>
            <a:endCxn id="49" idx="2"/>
          </p:cNvCxnSpPr>
          <p:nvPr/>
        </p:nvCxnSpPr>
        <p:spPr>
          <a:xfrm flipV="1">
            <a:off x="4481155" y="3885896"/>
            <a:ext cx="0" cy="1175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2" name="70 Elipse">
            <a:extLst>
              <a:ext uri="{FF2B5EF4-FFF2-40B4-BE49-F238E27FC236}">
                <a16:creationId xmlns:a16="http://schemas.microsoft.com/office/drawing/2014/main" id="{1CEF6B7E-CA4E-5014-A108-5D53925E11B3}"/>
              </a:ext>
            </a:extLst>
          </p:cNvPr>
          <p:cNvSpPr/>
          <p:nvPr/>
        </p:nvSpPr>
        <p:spPr>
          <a:xfrm>
            <a:off x="1477335" y="4164820"/>
            <a:ext cx="1189810" cy="4269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tipo</a:t>
            </a:r>
          </a:p>
        </p:txBody>
      </p:sp>
      <p:cxnSp>
        <p:nvCxnSpPr>
          <p:cNvPr id="63" name="71 Conector recto">
            <a:extLst>
              <a:ext uri="{FF2B5EF4-FFF2-40B4-BE49-F238E27FC236}">
                <a16:creationId xmlns:a16="http://schemas.microsoft.com/office/drawing/2014/main" id="{8B3B84B8-AAF7-33E8-FE19-505134D0194A}"/>
              </a:ext>
            </a:extLst>
          </p:cNvPr>
          <p:cNvCxnSpPr>
            <a:stCxn id="62" idx="0"/>
          </p:cNvCxnSpPr>
          <p:nvPr/>
        </p:nvCxnSpPr>
        <p:spPr>
          <a:xfrm flipV="1">
            <a:off x="2072240" y="3835988"/>
            <a:ext cx="0" cy="3288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4" name="78 CuadroTexto">
            <a:extLst>
              <a:ext uri="{FF2B5EF4-FFF2-40B4-BE49-F238E27FC236}">
                <a16:creationId xmlns:a16="http://schemas.microsoft.com/office/drawing/2014/main" id="{CA1AC7FF-4B73-A7FC-960F-B03BFBB51B2B}"/>
              </a:ext>
            </a:extLst>
          </p:cNvPr>
          <p:cNvSpPr txBox="1"/>
          <p:nvPr/>
        </p:nvSpPr>
        <p:spPr>
          <a:xfrm>
            <a:off x="2239745" y="1671493"/>
            <a:ext cx="385298" cy="1315899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1    N</a:t>
            </a:r>
          </a:p>
        </p:txBody>
      </p:sp>
      <p:sp>
        <p:nvSpPr>
          <p:cNvPr id="65" name="79 CuadroTexto">
            <a:extLst>
              <a:ext uri="{FF2B5EF4-FFF2-40B4-BE49-F238E27FC236}">
                <a16:creationId xmlns:a16="http://schemas.microsoft.com/office/drawing/2014/main" id="{FEECDA54-266D-680B-E964-019C97540CD0}"/>
              </a:ext>
            </a:extLst>
          </p:cNvPr>
          <p:cNvSpPr txBox="1"/>
          <p:nvPr/>
        </p:nvSpPr>
        <p:spPr>
          <a:xfrm>
            <a:off x="2979634" y="1069627"/>
            <a:ext cx="30828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s-MX" sz="1200" b="1" dirty="0">
                <a:solidFill>
                  <a:schemeClr val="bg1"/>
                </a:solidFill>
              </a:rPr>
              <a:t>N			M</a:t>
            </a:r>
          </a:p>
        </p:txBody>
      </p:sp>
      <p:sp>
        <p:nvSpPr>
          <p:cNvPr id="66" name="79 CuadroTexto">
            <a:extLst>
              <a:ext uri="{FF2B5EF4-FFF2-40B4-BE49-F238E27FC236}">
                <a16:creationId xmlns:a16="http://schemas.microsoft.com/office/drawing/2014/main" id="{7548DA4D-5F75-08A2-3059-3DB1A766E54E}"/>
              </a:ext>
            </a:extLst>
          </p:cNvPr>
          <p:cNvSpPr txBox="1"/>
          <p:nvPr/>
        </p:nvSpPr>
        <p:spPr>
          <a:xfrm>
            <a:off x="3070339" y="3056722"/>
            <a:ext cx="33857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s-MX" sz="1200" b="1" dirty="0">
                <a:solidFill>
                  <a:schemeClr val="bg1"/>
                </a:solidFill>
              </a:rPr>
              <a:t>N			M</a:t>
            </a:r>
          </a:p>
        </p:txBody>
      </p:sp>
      <p:cxnSp>
        <p:nvCxnSpPr>
          <p:cNvPr id="68" name="54 Conector recto">
            <a:extLst>
              <a:ext uri="{FF2B5EF4-FFF2-40B4-BE49-F238E27FC236}">
                <a16:creationId xmlns:a16="http://schemas.microsoft.com/office/drawing/2014/main" id="{F2A1E7F7-660F-6649-BA68-4FA1D110F88E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>
            <a:off x="2929748" y="3505397"/>
            <a:ext cx="105903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2" name="53 Conector recto">
            <a:extLst>
              <a:ext uri="{FF2B5EF4-FFF2-40B4-BE49-F238E27FC236}">
                <a16:creationId xmlns:a16="http://schemas.microsoft.com/office/drawing/2014/main" id="{2C4A36E5-ECC2-EFA1-065D-4E8EE78304A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014156" y="1366110"/>
            <a:ext cx="842723" cy="707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0" name="54 Conector recto">
            <a:extLst>
              <a:ext uri="{FF2B5EF4-FFF2-40B4-BE49-F238E27FC236}">
                <a16:creationId xmlns:a16="http://schemas.microsoft.com/office/drawing/2014/main" id="{1A76ABA7-C342-C8CE-A188-E39FEEFC125C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>
            <a:off x="2261533" y="2709665"/>
            <a:ext cx="0" cy="4651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3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3CAE180C-C4BD-C825-393D-0E0DA662AAE1}"/>
              </a:ext>
            </a:extLst>
          </p:cNvPr>
          <p:cNvSpPr txBox="1"/>
          <p:nvPr/>
        </p:nvSpPr>
        <p:spPr>
          <a:xfrm>
            <a:off x="347332" y="1232922"/>
            <a:ext cx="87399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Alumnos (</a:t>
            </a:r>
            <a:r>
              <a:rPr lang="es-MX" u="sng" dirty="0">
                <a:solidFill>
                  <a:schemeClr val="bg1"/>
                </a:solidFill>
              </a:rPr>
              <a:t>idAlumnos</a:t>
            </a:r>
            <a:r>
              <a:rPr lang="es-MX" dirty="0">
                <a:solidFill>
                  <a:schemeClr val="bg1"/>
                </a:solidFill>
              </a:rPr>
              <a:t>, nombre, apellidoPAterno, apellidoMaterno, numeroMatricula, grupo,estatus)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Examenes (</a:t>
            </a:r>
            <a:r>
              <a:rPr lang="es-MX" u="sng" dirty="0">
                <a:solidFill>
                  <a:schemeClr val="bg1"/>
                </a:solidFill>
              </a:rPr>
              <a:t>idExamenes</a:t>
            </a:r>
            <a:r>
              <a:rPr lang="es-MX" dirty="0">
                <a:solidFill>
                  <a:schemeClr val="bg1"/>
                </a:solidFill>
              </a:rPr>
              <a:t>, numeroExamenes,numeroPregunta, fechaRealizacion,estatus)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Pracicas (</a:t>
            </a:r>
            <a:r>
              <a:rPr lang="es-MX" u="sng" dirty="0">
                <a:solidFill>
                  <a:schemeClr val="bg1"/>
                </a:solidFill>
              </a:rPr>
              <a:t>idPracticas</a:t>
            </a:r>
            <a:r>
              <a:rPr lang="es-MX" dirty="0">
                <a:solidFill>
                  <a:schemeClr val="bg1"/>
                </a:solidFill>
              </a:rPr>
              <a:t>, codigo, gradoDificultad, titulo, estatus, tipo)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Profesor (</a:t>
            </a:r>
            <a:r>
              <a:rPr lang="es-MX" u="sng" dirty="0">
                <a:solidFill>
                  <a:schemeClr val="bg1"/>
                </a:solidFill>
              </a:rPr>
              <a:t>idProfesor</a:t>
            </a:r>
            <a:r>
              <a:rPr lang="es-MX" dirty="0">
                <a:solidFill>
                  <a:schemeClr val="bg1"/>
                </a:solidFill>
              </a:rPr>
              <a:t>, nombre, apellidoPaterno, apellidoMaterno, matricula, fecha,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AlumnosExamenes (</a:t>
            </a:r>
            <a:r>
              <a:rPr lang="es-MX" u="sng" dirty="0">
                <a:solidFill>
                  <a:schemeClr val="bg1"/>
                </a:solidFill>
              </a:rPr>
              <a:t>idAlumnosExamenes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idAlumnos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idExamenes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AlumnosPracticas (</a:t>
            </a:r>
            <a:r>
              <a:rPr lang="es-MX" u="sng" dirty="0">
                <a:solidFill>
                  <a:schemeClr val="bg1"/>
                </a:solidFill>
              </a:rPr>
              <a:t>idAlumnosPracticas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idAlumnos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idPracticas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PracticasProfesor (</a:t>
            </a:r>
            <a:r>
              <a:rPr lang="es-MX" u="sng" dirty="0">
                <a:solidFill>
                  <a:schemeClr val="bg1"/>
                </a:solidFill>
              </a:rPr>
              <a:t>idPracticasProfesor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idPracticas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idProfesor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705BAD-9574-16C7-319B-4ECB91009DAF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Gestión De Examen </a:t>
            </a:r>
          </a:p>
        </p:txBody>
      </p:sp>
    </p:spTree>
    <p:extLst>
      <p:ext uri="{BB962C8B-B14F-4D97-AF65-F5344CB8AC3E}">
        <p14:creationId xmlns:p14="http://schemas.microsoft.com/office/powerpoint/2010/main" val="83477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7;p35">
            <a:extLst>
              <a:ext uri="{FF2B5EF4-FFF2-40B4-BE49-F238E27FC236}">
                <a16:creationId xmlns:a16="http://schemas.microsoft.com/office/drawing/2014/main" id="{F2B84031-111A-D73B-994D-EB5838E814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517769"/>
            <a:ext cx="7772400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Concesionario de automóviles </a:t>
            </a:r>
            <a:b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en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  <a:endParaRPr sz="4000" b="1" dirty="0">
              <a:solidFill>
                <a:schemeClr val="bg1"/>
              </a:solidFill>
              <a:effectLst>
                <a:glow rad="101600">
                  <a:srgbClr val="0070C0">
                    <a:alpha val="60000"/>
                  </a:srgbClr>
                </a:glow>
              </a:effectLst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88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92 Rectángulo"/>
          <p:cNvSpPr/>
          <p:nvPr/>
        </p:nvSpPr>
        <p:spPr>
          <a:xfrm>
            <a:off x="927465" y="618315"/>
            <a:ext cx="1123406" cy="4267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+mn-ea"/>
                <a:cs typeface="+mn-cs"/>
              </a:rPr>
              <a:t>Usado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6039396" y="618315"/>
            <a:ext cx="1123406" cy="4267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+mn-ea"/>
                <a:cs typeface="+mn-cs"/>
              </a:rPr>
              <a:t>Vehículo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927465" y="2155374"/>
            <a:ext cx="1123406" cy="4267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+mn-ea"/>
                <a:cs typeface="+mn-cs"/>
              </a:rPr>
              <a:t>Cliente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6039396" y="4188830"/>
            <a:ext cx="1123406" cy="4267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+mn-ea"/>
                <a:cs typeface="+mn-cs"/>
              </a:rPr>
              <a:t>Opción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6039396" y="2155374"/>
            <a:ext cx="1123406" cy="4267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+mn-ea"/>
                <a:cs typeface="+mn-cs"/>
              </a:rPr>
              <a:t>Venta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966653" y="4084325"/>
            <a:ext cx="1123406" cy="4267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+mn-ea"/>
                <a:cs typeface="+mn-cs"/>
              </a:rPr>
              <a:t>Vendedor</a:t>
            </a:r>
          </a:p>
        </p:txBody>
      </p:sp>
      <p:sp>
        <p:nvSpPr>
          <p:cNvPr id="99" name="98 Elipse"/>
          <p:cNvSpPr/>
          <p:nvPr/>
        </p:nvSpPr>
        <p:spPr>
          <a:xfrm>
            <a:off x="5608320" y="115935"/>
            <a:ext cx="735877" cy="169272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precio</a:t>
            </a:r>
          </a:p>
        </p:txBody>
      </p:sp>
      <p:sp>
        <p:nvSpPr>
          <p:cNvPr id="100" name="99 Elipse"/>
          <p:cNvSpPr/>
          <p:nvPr/>
        </p:nvSpPr>
        <p:spPr>
          <a:xfrm>
            <a:off x="7580814" y="772891"/>
            <a:ext cx="692332" cy="27214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marca</a:t>
            </a:r>
          </a:p>
        </p:txBody>
      </p:sp>
      <p:sp>
        <p:nvSpPr>
          <p:cNvPr id="101" name="100 Elipse"/>
          <p:cNvSpPr/>
          <p:nvPr/>
        </p:nvSpPr>
        <p:spPr>
          <a:xfrm>
            <a:off x="7441477" y="402772"/>
            <a:ext cx="831671" cy="215545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modelo</a:t>
            </a:r>
          </a:p>
        </p:txBody>
      </p:sp>
      <p:sp>
        <p:nvSpPr>
          <p:cNvPr id="102" name="101 Elipse"/>
          <p:cNvSpPr/>
          <p:nvPr/>
        </p:nvSpPr>
        <p:spPr>
          <a:xfrm>
            <a:off x="7441475" y="15779"/>
            <a:ext cx="744584" cy="296096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cilindro</a:t>
            </a:r>
          </a:p>
        </p:txBody>
      </p:sp>
      <p:sp>
        <p:nvSpPr>
          <p:cNvPr id="103" name="102 Elipse"/>
          <p:cNvSpPr/>
          <p:nvPr/>
        </p:nvSpPr>
        <p:spPr>
          <a:xfrm>
            <a:off x="6364506" y="63544"/>
            <a:ext cx="955050" cy="248333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idVehículo</a:t>
            </a:r>
          </a:p>
        </p:txBody>
      </p:sp>
      <p:sp>
        <p:nvSpPr>
          <p:cNvPr id="104" name="103 Elipse"/>
          <p:cNvSpPr/>
          <p:nvPr/>
        </p:nvSpPr>
        <p:spPr>
          <a:xfrm>
            <a:off x="7580816" y="1203965"/>
            <a:ext cx="757643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estatus</a:t>
            </a:r>
          </a:p>
        </p:txBody>
      </p:sp>
      <p:cxnSp>
        <p:nvCxnSpPr>
          <p:cNvPr id="105" name="104 Conector recto"/>
          <p:cNvCxnSpPr>
            <a:stCxn id="99" idx="4"/>
          </p:cNvCxnSpPr>
          <p:nvPr/>
        </p:nvCxnSpPr>
        <p:spPr>
          <a:xfrm>
            <a:off x="5976257" y="285207"/>
            <a:ext cx="285206" cy="3331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6" name="105 Conector recto"/>
          <p:cNvCxnSpPr>
            <a:stCxn id="103" idx="4"/>
          </p:cNvCxnSpPr>
          <p:nvPr/>
        </p:nvCxnSpPr>
        <p:spPr>
          <a:xfrm flipH="1">
            <a:off x="6757853" y="311875"/>
            <a:ext cx="84178" cy="3064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7" name="106 Conector recto"/>
          <p:cNvCxnSpPr>
            <a:stCxn id="102" idx="2"/>
          </p:cNvCxnSpPr>
          <p:nvPr/>
        </p:nvCxnSpPr>
        <p:spPr>
          <a:xfrm flipH="1">
            <a:off x="7062651" y="163827"/>
            <a:ext cx="378824" cy="4544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8" name="107 Conector recto"/>
          <p:cNvCxnSpPr>
            <a:stCxn id="101" idx="2"/>
          </p:cNvCxnSpPr>
          <p:nvPr/>
        </p:nvCxnSpPr>
        <p:spPr>
          <a:xfrm flipH="1">
            <a:off x="7162804" y="510545"/>
            <a:ext cx="278673" cy="1861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9" name="108 Conector recto"/>
          <p:cNvCxnSpPr>
            <a:stCxn id="100" idx="2"/>
            <a:endCxn id="94" idx="3"/>
          </p:cNvCxnSpPr>
          <p:nvPr/>
        </p:nvCxnSpPr>
        <p:spPr>
          <a:xfrm flipH="1" flipV="1">
            <a:off x="7162802" y="831675"/>
            <a:ext cx="418012" cy="772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0" name="109 Conector recto"/>
          <p:cNvCxnSpPr>
            <a:stCxn id="104" idx="2"/>
          </p:cNvCxnSpPr>
          <p:nvPr/>
        </p:nvCxnSpPr>
        <p:spPr>
          <a:xfrm flipH="1" flipV="1">
            <a:off x="7252065" y="1045035"/>
            <a:ext cx="328751" cy="2797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1" name="110 Conector recto"/>
          <p:cNvCxnSpPr>
            <a:cxnSpLocks/>
            <a:stCxn id="93" idx="2"/>
            <a:endCxn id="112" idx="0"/>
          </p:cNvCxnSpPr>
          <p:nvPr/>
        </p:nvCxnSpPr>
        <p:spPr>
          <a:xfrm>
            <a:off x="1489168" y="1045035"/>
            <a:ext cx="0" cy="28847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12" name="111 Rombo"/>
          <p:cNvSpPr/>
          <p:nvPr/>
        </p:nvSpPr>
        <p:spPr>
          <a:xfrm>
            <a:off x="1175661" y="1333507"/>
            <a:ext cx="627017" cy="574765"/>
          </a:xfrm>
          <a:prstGeom prst="diamond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MX" dirty="0">
              <a:ea typeface="+mn-ea"/>
              <a:cs typeface="+mn-cs"/>
            </a:endParaRPr>
          </a:p>
        </p:txBody>
      </p:sp>
      <p:cxnSp>
        <p:nvCxnSpPr>
          <p:cNvPr id="113" name="112 Conector recto"/>
          <p:cNvCxnSpPr>
            <a:cxnSpLocks/>
            <a:stCxn id="95" idx="3"/>
            <a:endCxn id="118" idx="1"/>
          </p:cNvCxnSpPr>
          <p:nvPr/>
        </p:nvCxnSpPr>
        <p:spPr>
          <a:xfrm>
            <a:off x="2050871" y="2368734"/>
            <a:ext cx="147610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4" name="113 Conector recto"/>
          <p:cNvCxnSpPr>
            <a:cxnSpLocks/>
            <a:stCxn id="119" idx="0"/>
            <a:endCxn id="94" idx="2"/>
          </p:cNvCxnSpPr>
          <p:nvPr/>
        </p:nvCxnSpPr>
        <p:spPr>
          <a:xfrm flipV="1">
            <a:off x="6601099" y="1045037"/>
            <a:ext cx="0" cy="2590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5" name="114 Conector recto"/>
          <p:cNvCxnSpPr>
            <a:cxnSpLocks/>
            <a:stCxn id="117" idx="3"/>
            <a:endCxn id="97" idx="1"/>
          </p:cNvCxnSpPr>
          <p:nvPr/>
        </p:nvCxnSpPr>
        <p:spPr>
          <a:xfrm flipV="1">
            <a:off x="4358643" y="2368736"/>
            <a:ext cx="1680755" cy="96447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6" name="115 Conector recto"/>
          <p:cNvCxnSpPr>
            <a:cxnSpLocks/>
            <a:stCxn id="180" idx="0"/>
            <a:endCxn id="97" idx="2"/>
          </p:cNvCxnSpPr>
          <p:nvPr/>
        </p:nvCxnSpPr>
        <p:spPr>
          <a:xfrm flipV="1">
            <a:off x="6601100" y="2582094"/>
            <a:ext cx="1" cy="48754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17" name="116 Rombo"/>
          <p:cNvSpPr/>
          <p:nvPr/>
        </p:nvSpPr>
        <p:spPr>
          <a:xfrm>
            <a:off x="3731626" y="3045828"/>
            <a:ext cx="627017" cy="574765"/>
          </a:xfrm>
          <a:prstGeom prst="diamond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MX" dirty="0">
              <a:ea typeface="+mn-ea"/>
              <a:cs typeface="+mn-cs"/>
            </a:endParaRPr>
          </a:p>
        </p:txBody>
      </p:sp>
      <p:sp>
        <p:nvSpPr>
          <p:cNvPr id="118" name="117 Rombo"/>
          <p:cNvSpPr/>
          <p:nvPr/>
        </p:nvSpPr>
        <p:spPr>
          <a:xfrm>
            <a:off x="3526975" y="2081353"/>
            <a:ext cx="627017" cy="574765"/>
          </a:xfrm>
          <a:prstGeom prst="diamond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MX" dirty="0">
              <a:ea typeface="+mn-ea"/>
              <a:cs typeface="+mn-cs"/>
            </a:endParaRPr>
          </a:p>
        </p:txBody>
      </p:sp>
      <p:sp>
        <p:nvSpPr>
          <p:cNvPr id="119" name="118 Rombo"/>
          <p:cNvSpPr/>
          <p:nvPr/>
        </p:nvSpPr>
        <p:spPr>
          <a:xfrm>
            <a:off x="6287592" y="1304120"/>
            <a:ext cx="627017" cy="574765"/>
          </a:xfrm>
          <a:prstGeom prst="diamond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MX" dirty="0">
              <a:ea typeface="+mn-ea"/>
              <a:cs typeface="+mn-cs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1662623" y="1301945"/>
            <a:ext cx="38824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dirty="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3646357" y="1853110"/>
            <a:ext cx="38824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dirty="0">
                <a:solidFill>
                  <a:schemeClr val="bg1"/>
                </a:solidFill>
              </a:rPr>
              <a:t>1-n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5976257" y="1342962"/>
            <a:ext cx="38824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dirty="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3851009" y="2793291"/>
            <a:ext cx="38824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dirty="0">
                <a:solidFill>
                  <a:schemeClr val="bg1"/>
                </a:solidFill>
              </a:rPr>
              <a:t>n-1</a:t>
            </a:r>
          </a:p>
        </p:txBody>
      </p:sp>
      <p:cxnSp>
        <p:nvCxnSpPr>
          <p:cNvPr id="124" name="123 Conector recto"/>
          <p:cNvCxnSpPr/>
          <p:nvPr/>
        </p:nvCxnSpPr>
        <p:spPr>
          <a:xfrm>
            <a:off x="7062651" y="1045035"/>
            <a:ext cx="1275806" cy="2072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5" name="124 Conector recto"/>
          <p:cNvCxnSpPr/>
          <p:nvPr/>
        </p:nvCxnSpPr>
        <p:spPr>
          <a:xfrm flipV="1">
            <a:off x="7162804" y="3117671"/>
            <a:ext cx="1175655" cy="107116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6" name="125 Rombo"/>
          <p:cNvSpPr/>
          <p:nvPr/>
        </p:nvSpPr>
        <p:spPr>
          <a:xfrm>
            <a:off x="8024950" y="2821587"/>
            <a:ext cx="627017" cy="574765"/>
          </a:xfrm>
          <a:prstGeom prst="diamond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MX" dirty="0">
              <a:ea typeface="+mn-ea"/>
              <a:cs typeface="+mn-cs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8186059" y="2525311"/>
            <a:ext cx="426720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m-n</a:t>
            </a:r>
          </a:p>
        </p:txBody>
      </p:sp>
      <p:sp>
        <p:nvSpPr>
          <p:cNvPr id="128" name="127 Elipse"/>
          <p:cNvSpPr/>
          <p:nvPr/>
        </p:nvSpPr>
        <p:spPr>
          <a:xfrm>
            <a:off x="21958" y="1701798"/>
            <a:ext cx="944699" cy="282119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idCliente</a:t>
            </a:r>
          </a:p>
        </p:txBody>
      </p:sp>
      <p:sp>
        <p:nvSpPr>
          <p:cNvPr id="129" name="128 Elipse"/>
          <p:cNvSpPr/>
          <p:nvPr/>
        </p:nvSpPr>
        <p:spPr>
          <a:xfrm>
            <a:off x="80560" y="87428"/>
            <a:ext cx="886097" cy="238943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idUsado</a:t>
            </a:r>
          </a:p>
        </p:txBody>
      </p:sp>
      <p:sp>
        <p:nvSpPr>
          <p:cNvPr id="130" name="129 Elipse"/>
          <p:cNvSpPr/>
          <p:nvPr/>
        </p:nvSpPr>
        <p:spPr>
          <a:xfrm>
            <a:off x="80560" y="4778836"/>
            <a:ext cx="1049381" cy="17852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idVendedor</a:t>
            </a:r>
          </a:p>
        </p:txBody>
      </p:sp>
      <p:sp>
        <p:nvSpPr>
          <p:cNvPr id="131" name="130 Elipse"/>
          <p:cNvSpPr/>
          <p:nvPr/>
        </p:nvSpPr>
        <p:spPr>
          <a:xfrm>
            <a:off x="8024950" y="4223666"/>
            <a:ext cx="1027611" cy="17852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idOpción</a:t>
            </a:r>
          </a:p>
        </p:txBody>
      </p:sp>
      <p:sp>
        <p:nvSpPr>
          <p:cNvPr id="132" name="131 Elipse"/>
          <p:cNvSpPr/>
          <p:nvPr/>
        </p:nvSpPr>
        <p:spPr>
          <a:xfrm>
            <a:off x="5003077" y="1768938"/>
            <a:ext cx="831669" cy="219893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idVenta</a:t>
            </a:r>
          </a:p>
        </p:txBody>
      </p:sp>
      <p:sp>
        <p:nvSpPr>
          <p:cNvPr id="133" name="132 Elipse"/>
          <p:cNvSpPr/>
          <p:nvPr/>
        </p:nvSpPr>
        <p:spPr>
          <a:xfrm>
            <a:off x="80560" y="2618022"/>
            <a:ext cx="757643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estatus</a:t>
            </a:r>
          </a:p>
        </p:txBody>
      </p:sp>
      <p:sp>
        <p:nvSpPr>
          <p:cNvPr id="134" name="133 Elipse"/>
          <p:cNvSpPr/>
          <p:nvPr/>
        </p:nvSpPr>
        <p:spPr>
          <a:xfrm>
            <a:off x="1045035" y="38510"/>
            <a:ext cx="757643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estatus</a:t>
            </a:r>
          </a:p>
        </p:txBody>
      </p:sp>
      <p:sp>
        <p:nvSpPr>
          <p:cNvPr id="135" name="134 Elipse"/>
          <p:cNvSpPr/>
          <p:nvPr/>
        </p:nvSpPr>
        <p:spPr>
          <a:xfrm>
            <a:off x="1293230" y="4747266"/>
            <a:ext cx="757643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estatus</a:t>
            </a:r>
          </a:p>
        </p:txBody>
      </p:sp>
      <p:sp>
        <p:nvSpPr>
          <p:cNvPr id="136" name="135 Elipse"/>
          <p:cNvSpPr/>
          <p:nvPr/>
        </p:nvSpPr>
        <p:spPr>
          <a:xfrm>
            <a:off x="8233959" y="3850352"/>
            <a:ext cx="757643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estatus</a:t>
            </a:r>
          </a:p>
        </p:txBody>
      </p:sp>
      <p:sp>
        <p:nvSpPr>
          <p:cNvPr id="137" name="136 Elipse"/>
          <p:cNvSpPr/>
          <p:nvPr/>
        </p:nvSpPr>
        <p:spPr>
          <a:xfrm>
            <a:off x="5072748" y="2082445"/>
            <a:ext cx="757643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estatus</a:t>
            </a:r>
          </a:p>
        </p:txBody>
      </p:sp>
      <p:sp>
        <p:nvSpPr>
          <p:cNvPr id="138" name="137 Elipse"/>
          <p:cNvSpPr/>
          <p:nvPr/>
        </p:nvSpPr>
        <p:spPr>
          <a:xfrm>
            <a:off x="7857055" y="4502820"/>
            <a:ext cx="1262739" cy="305349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aire</a:t>
            </a:r>
          </a:p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acondicionado</a:t>
            </a:r>
          </a:p>
        </p:txBody>
      </p:sp>
      <p:sp>
        <p:nvSpPr>
          <p:cNvPr id="139" name="138 Elipse"/>
          <p:cNvSpPr/>
          <p:nvPr/>
        </p:nvSpPr>
        <p:spPr>
          <a:xfrm>
            <a:off x="5752016" y="4861062"/>
            <a:ext cx="1071151" cy="197037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descripción</a:t>
            </a:r>
          </a:p>
        </p:txBody>
      </p:sp>
      <p:sp>
        <p:nvSpPr>
          <p:cNvPr id="140" name="139 Elipse"/>
          <p:cNvSpPr/>
          <p:nvPr/>
        </p:nvSpPr>
        <p:spPr>
          <a:xfrm>
            <a:off x="6953795" y="4747266"/>
            <a:ext cx="1005840" cy="361818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pintura</a:t>
            </a:r>
          </a:p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metalizada</a:t>
            </a:r>
          </a:p>
        </p:txBody>
      </p:sp>
      <p:sp>
        <p:nvSpPr>
          <p:cNvPr id="141" name="140 Elipse"/>
          <p:cNvSpPr/>
          <p:nvPr/>
        </p:nvSpPr>
        <p:spPr>
          <a:xfrm>
            <a:off x="4994373" y="4717914"/>
            <a:ext cx="757643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nombre</a:t>
            </a:r>
          </a:p>
        </p:txBody>
      </p:sp>
      <p:sp>
        <p:nvSpPr>
          <p:cNvPr id="142" name="141 CuadroTexto"/>
          <p:cNvSpPr txBox="1"/>
          <p:nvPr/>
        </p:nvSpPr>
        <p:spPr>
          <a:xfrm>
            <a:off x="8080261" y="2985858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000" dirty="0">
                <a:solidFill>
                  <a:schemeClr val="bg1"/>
                </a:solidFill>
              </a:rPr>
              <a:t>precio</a:t>
            </a:r>
          </a:p>
        </p:txBody>
      </p:sp>
      <p:cxnSp>
        <p:nvCxnSpPr>
          <p:cNvPr id="143" name="142 Conector recto"/>
          <p:cNvCxnSpPr>
            <a:stCxn id="136" idx="2"/>
            <a:endCxn id="96" idx="3"/>
          </p:cNvCxnSpPr>
          <p:nvPr/>
        </p:nvCxnSpPr>
        <p:spPr>
          <a:xfrm flipH="1">
            <a:off x="7162804" y="3971184"/>
            <a:ext cx="1071155" cy="4310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4" name="143 Conector recto"/>
          <p:cNvCxnSpPr>
            <a:stCxn id="131" idx="2"/>
            <a:endCxn id="96" idx="3"/>
          </p:cNvCxnSpPr>
          <p:nvPr/>
        </p:nvCxnSpPr>
        <p:spPr>
          <a:xfrm flipH="1">
            <a:off x="7162802" y="4312928"/>
            <a:ext cx="862146" cy="892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5" name="144 Conector recto"/>
          <p:cNvCxnSpPr>
            <a:stCxn id="138" idx="2"/>
          </p:cNvCxnSpPr>
          <p:nvPr/>
        </p:nvCxnSpPr>
        <p:spPr>
          <a:xfrm flipH="1" flipV="1">
            <a:off x="7162804" y="4511045"/>
            <a:ext cx="694251" cy="144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6" name="145 Conector recto"/>
          <p:cNvCxnSpPr>
            <a:stCxn id="140" idx="1"/>
          </p:cNvCxnSpPr>
          <p:nvPr/>
        </p:nvCxnSpPr>
        <p:spPr>
          <a:xfrm flipH="1" flipV="1">
            <a:off x="7062651" y="4615552"/>
            <a:ext cx="38446" cy="1847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7" name="146 Conector recto"/>
          <p:cNvCxnSpPr>
            <a:stCxn id="139" idx="0"/>
          </p:cNvCxnSpPr>
          <p:nvPr/>
        </p:nvCxnSpPr>
        <p:spPr>
          <a:xfrm flipV="1">
            <a:off x="6287590" y="4615550"/>
            <a:ext cx="0" cy="24551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8" name="147 Conector recto"/>
          <p:cNvCxnSpPr>
            <a:stCxn id="141" idx="7"/>
            <a:endCxn id="96" idx="1"/>
          </p:cNvCxnSpPr>
          <p:nvPr/>
        </p:nvCxnSpPr>
        <p:spPr>
          <a:xfrm flipV="1">
            <a:off x="5641060" y="4402192"/>
            <a:ext cx="398336" cy="3511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9" name="148 Elipse"/>
          <p:cNvSpPr/>
          <p:nvPr/>
        </p:nvSpPr>
        <p:spPr>
          <a:xfrm>
            <a:off x="60326" y="2174334"/>
            <a:ext cx="777877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nombre</a:t>
            </a:r>
          </a:p>
        </p:txBody>
      </p:sp>
      <p:sp>
        <p:nvSpPr>
          <p:cNvPr id="150" name="149 Elipse"/>
          <p:cNvSpPr/>
          <p:nvPr/>
        </p:nvSpPr>
        <p:spPr>
          <a:xfrm>
            <a:off x="1976721" y="1755772"/>
            <a:ext cx="455027" cy="246222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rfc</a:t>
            </a:r>
          </a:p>
        </p:txBody>
      </p:sp>
      <p:sp>
        <p:nvSpPr>
          <p:cNvPr id="151" name="150 Elipse"/>
          <p:cNvSpPr/>
          <p:nvPr/>
        </p:nvSpPr>
        <p:spPr>
          <a:xfrm>
            <a:off x="2204234" y="2545257"/>
            <a:ext cx="860737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teléfono</a:t>
            </a:r>
          </a:p>
        </p:txBody>
      </p:sp>
      <p:sp>
        <p:nvSpPr>
          <p:cNvPr id="152" name="151 Elipse"/>
          <p:cNvSpPr/>
          <p:nvPr/>
        </p:nvSpPr>
        <p:spPr>
          <a:xfrm>
            <a:off x="92856" y="2974732"/>
            <a:ext cx="847391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dirección</a:t>
            </a:r>
          </a:p>
        </p:txBody>
      </p:sp>
      <p:sp>
        <p:nvSpPr>
          <p:cNvPr id="153" name="152 Elipse"/>
          <p:cNvSpPr/>
          <p:nvPr/>
        </p:nvSpPr>
        <p:spPr>
          <a:xfrm>
            <a:off x="70442" y="4462437"/>
            <a:ext cx="777877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nombre</a:t>
            </a:r>
          </a:p>
        </p:txBody>
      </p:sp>
      <p:sp>
        <p:nvSpPr>
          <p:cNvPr id="154" name="153 Elipse"/>
          <p:cNvSpPr/>
          <p:nvPr/>
        </p:nvSpPr>
        <p:spPr>
          <a:xfrm>
            <a:off x="35685" y="4084325"/>
            <a:ext cx="847391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dirección</a:t>
            </a:r>
          </a:p>
        </p:txBody>
      </p:sp>
      <p:sp>
        <p:nvSpPr>
          <p:cNvPr id="155" name="154 Elipse"/>
          <p:cNvSpPr/>
          <p:nvPr/>
        </p:nvSpPr>
        <p:spPr>
          <a:xfrm>
            <a:off x="35685" y="3725174"/>
            <a:ext cx="860737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teléfono</a:t>
            </a:r>
          </a:p>
        </p:txBody>
      </p:sp>
      <p:sp>
        <p:nvSpPr>
          <p:cNvPr id="156" name="155 Elipse"/>
          <p:cNvSpPr/>
          <p:nvPr/>
        </p:nvSpPr>
        <p:spPr>
          <a:xfrm>
            <a:off x="2129121" y="4732531"/>
            <a:ext cx="455027" cy="246222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rfc</a:t>
            </a:r>
          </a:p>
        </p:txBody>
      </p:sp>
      <p:sp>
        <p:nvSpPr>
          <p:cNvPr id="158" name="157 Elipse"/>
          <p:cNvSpPr/>
          <p:nvPr/>
        </p:nvSpPr>
        <p:spPr>
          <a:xfrm>
            <a:off x="2666238" y="696686"/>
            <a:ext cx="860737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marca</a:t>
            </a:r>
          </a:p>
        </p:txBody>
      </p:sp>
      <p:sp>
        <p:nvSpPr>
          <p:cNvPr id="159" name="158 Elipse"/>
          <p:cNvSpPr/>
          <p:nvPr/>
        </p:nvSpPr>
        <p:spPr>
          <a:xfrm>
            <a:off x="1897261" y="25975"/>
            <a:ext cx="860737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matricula</a:t>
            </a:r>
          </a:p>
        </p:txBody>
      </p:sp>
      <p:sp>
        <p:nvSpPr>
          <p:cNvPr id="160" name="159 Elipse"/>
          <p:cNvSpPr/>
          <p:nvPr/>
        </p:nvSpPr>
        <p:spPr>
          <a:xfrm>
            <a:off x="2768112" y="264113"/>
            <a:ext cx="860737" cy="24166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modelo</a:t>
            </a:r>
          </a:p>
        </p:txBody>
      </p:sp>
      <p:sp>
        <p:nvSpPr>
          <p:cNvPr id="161" name="160 Elipse"/>
          <p:cNvSpPr/>
          <p:nvPr/>
        </p:nvSpPr>
        <p:spPr>
          <a:xfrm>
            <a:off x="2204234" y="1045035"/>
            <a:ext cx="1013137" cy="431074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precio</a:t>
            </a:r>
          </a:p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De</a:t>
            </a:r>
          </a:p>
          <a:p>
            <a:pPr algn="ctr">
              <a:defRPr/>
            </a:pP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+mn-ea"/>
                <a:cs typeface="+mn-cs"/>
              </a:rPr>
              <a:t>transición</a:t>
            </a:r>
          </a:p>
        </p:txBody>
      </p:sp>
      <p:cxnSp>
        <p:nvCxnSpPr>
          <p:cNvPr id="162" name="161 Conector recto"/>
          <p:cNvCxnSpPr>
            <a:stCxn id="129" idx="4"/>
          </p:cNvCxnSpPr>
          <p:nvPr/>
        </p:nvCxnSpPr>
        <p:spPr>
          <a:xfrm>
            <a:off x="523607" y="326371"/>
            <a:ext cx="416638" cy="2772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3" name="162 Conector recto"/>
          <p:cNvCxnSpPr>
            <a:stCxn id="134" idx="4"/>
            <a:endCxn id="93" idx="0"/>
          </p:cNvCxnSpPr>
          <p:nvPr/>
        </p:nvCxnSpPr>
        <p:spPr>
          <a:xfrm>
            <a:off x="1423857" y="280176"/>
            <a:ext cx="65313" cy="3381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4" name="163 Conector recto"/>
          <p:cNvCxnSpPr>
            <a:stCxn id="159" idx="3"/>
          </p:cNvCxnSpPr>
          <p:nvPr/>
        </p:nvCxnSpPr>
        <p:spPr>
          <a:xfrm flipH="1">
            <a:off x="1736991" y="232248"/>
            <a:ext cx="286320" cy="3713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5" name="164 Conector recto"/>
          <p:cNvCxnSpPr>
            <a:stCxn id="160" idx="2"/>
          </p:cNvCxnSpPr>
          <p:nvPr/>
        </p:nvCxnSpPr>
        <p:spPr>
          <a:xfrm flipH="1">
            <a:off x="2050873" y="384945"/>
            <a:ext cx="717239" cy="2333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6" name="165 Conector recto"/>
          <p:cNvCxnSpPr>
            <a:stCxn id="158" idx="2"/>
            <a:endCxn id="93" idx="3"/>
          </p:cNvCxnSpPr>
          <p:nvPr/>
        </p:nvCxnSpPr>
        <p:spPr>
          <a:xfrm flipH="1">
            <a:off x="2050873" y="817520"/>
            <a:ext cx="615365" cy="141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7" name="166 Conector recto"/>
          <p:cNvCxnSpPr>
            <a:stCxn id="161" idx="1"/>
          </p:cNvCxnSpPr>
          <p:nvPr/>
        </p:nvCxnSpPr>
        <p:spPr>
          <a:xfrm flipH="1" flipV="1">
            <a:off x="2050873" y="1045037"/>
            <a:ext cx="301731" cy="631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8" name="167 Conector recto"/>
          <p:cNvCxnSpPr>
            <a:stCxn id="150" idx="3"/>
          </p:cNvCxnSpPr>
          <p:nvPr/>
        </p:nvCxnSpPr>
        <p:spPr>
          <a:xfrm flipH="1">
            <a:off x="1856749" y="1965936"/>
            <a:ext cx="186609" cy="1894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9" name="168 Conector recto"/>
          <p:cNvCxnSpPr>
            <a:stCxn id="151" idx="2"/>
          </p:cNvCxnSpPr>
          <p:nvPr/>
        </p:nvCxnSpPr>
        <p:spPr>
          <a:xfrm flipH="1" flipV="1">
            <a:off x="2090061" y="2545257"/>
            <a:ext cx="114173" cy="1208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0" name="169 Conector recto"/>
          <p:cNvCxnSpPr>
            <a:stCxn id="128" idx="6"/>
          </p:cNvCxnSpPr>
          <p:nvPr/>
        </p:nvCxnSpPr>
        <p:spPr>
          <a:xfrm>
            <a:off x="966657" y="1842856"/>
            <a:ext cx="274687" cy="312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1" name="170 Conector recto"/>
          <p:cNvCxnSpPr>
            <a:stCxn id="149" idx="6"/>
            <a:endCxn id="95" idx="1"/>
          </p:cNvCxnSpPr>
          <p:nvPr/>
        </p:nvCxnSpPr>
        <p:spPr>
          <a:xfrm>
            <a:off x="838201" y="2295166"/>
            <a:ext cx="89264" cy="735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2" name="171 Conector recto"/>
          <p:cNvCxnSpPr>
            <a:stCxn id="133" idx="6"/>
          </p:cNvCxnSpPr>
          <p:nvPr/>
        </p:nvCxnSpPr>
        <p:spPr>
          <a:xfrm flipV="1">
            <a:off x="838201" y="2582094"/>
            <a:ext cx="89264" cy="1567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3" name="172 Conector recto"/>
          <p:cNvCxnSpPr>
            <a:stCxn id="152" idx="6"/>
          </p:cNvCxnSpPr>
          <p:nvPr/>
        </p:nvCxnSpPr>
        <p:spPr>
          <a:xfrm flipV="1">
            <a:off x="940245" y="2582094"/>
            <a:ext cx="104788" cy="5134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4" name="173 Conector recto"/>
          <p:cNvCxnSpPr>
            <a:stCxn id="155" idx="6"/>
          </p:cNvCxnSpPr>
          <p:nvPr/>
        </p:nvCxnSpPr>
        <p:spPr>
          <a:xfrm>
            <a:off x="896422" y="3846008"/>
            <a:ext cx="148613" cy="23831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5" name="174 Conector recto"/>
          <p:cNvCxnSpPr>
            <a:stCxn id="154" idx="6"/>
            <a:endCxn id="98" idx="1"/>
          </p:cNvCxnSpPr>
          <p:nvPr/>
        </p:nvCxnSpPr>
        <p:spPr>
          <a:xfrm>
            <a:off x="883076" y="4205157"/>
            <a:ext cx="83579" cy="925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6" name="175 Conector recto"/>
          <p:cNvCxnSpPr>
            <a:stCxn id="153" idx="6"/>
          </p:cNvCxnSpPr>
          <p:nvPr/>
        </p:nvCxnSpPr>
        <p:spPr>
          <a:xfrm flipV="1">
            <a:off x="848317" y="4462437"/>
            <a:ext cx="118336" cy="1208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7" name="176 Conector recto"/>
          <p:cNvCxnSpPr>
            <a:stCxn id="130" idx="7"/>
          </p:cNvCxnSpPr>
          <p:nvPr/>
        </p:nvCxnSpPr>
        <p:spPr>
          <a:xfrm flipV="1">
            <a:off x="976263" y="4522855"/>
            <a:ext cx="127737" cy="2821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8" name="177 Conector recto"/>
          <p:cNvCxnSpPr>
            <a:stCxn id="135" idx="0"/>
          </p:cNvCxnSpPr>
          <p:nvPr/>
        </p:nvCxnSpPr>
        <p:spPr>
          <a:xfrm flipH="1" flipV="1">
            <a:off x="1672051" y="4522855"/>
            <a:ext cx="1" cy="2244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9" name="178 Conector recto"/>
          <p:cNvCxnSpPr>
            <a:stCxn id="156" idx="1"/>
          </p:cNvCxnSpPr>
          <p:nvPr/>
        </p:nvCxnSpPr>
        <p:spPr>
          <a:xfrm flipH="1" flipV="1">
            <a:off x="1976721" y="4522853"/>
            <a:ext cx="219037" cy="2457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0" name="179 Rombo"/>
          <p:cNvSpPr/>
          <p:nvPr/>
        </p:nvSpPr>
        <p:spPr>
          <a:xfrm>
            <a:off x="6287591" y="3069636"/>
            <a:ext cx="627017" cy="574765"/>
          </a:xfrm>
          <a:prstGeom prst="diamond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MX" dirty="0">
              <a:ea typeface="+mn-ea"/>
              <a:cs typeface="+mn-cs"/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6648507" y="2949393"/>
            <a:ext cx="4267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MX" sz="1100" dirty="0">
                <a:solidFill>
                  <a:schemeClr val="bg1"/>
                </a:solidFill>
              </a:rPr>
              <a:t>m-n</a:t>
            </a:r>
          </a:p>
        </p:txBody>
      </p:sp>
      <p:cxnSp>
        <p:nvCxnSpPr>
          <p:cNvPr id="5" name="4 Conector recto"/>
          <p:cNvCxnSpPr>
            <a:stCxn id="132" idx="6"/>
          </p:cNvCxnSpPr>
          <p:nvPr/>
        </p:nvCxnSpPr>
        <p:spPr>
          <a:xfrm>
            <a:off x="5834746" y="1878885"/>
            <a:ext cx="335637" cy="276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137" idx="6"/>
            <a:endCxn id="97" idx="1"/>
          </p:cNvCxnSpPr>
          <p:nvPr/>
        </p:nvCxnSpPr>
        <p:spPr>
          <a:xfrm>
            <a:off x="5830391" y="2203279"/>
            <a:ext cx="209007" cy="165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113 Conector recto">
            <a:extLst>
              <a:ext uri="{FF2B5EF4-FFF2-40B4-BE49-F238E27FC236}">
                <a16:creationId xmlns:a16="http://schemas.microsoft.com/office/drawing/2014/main" id="{875F78C0-0CCF-5D8C-018B-19CB7A18C7FD}"/>
              </a:ext>
            </a:extLst>
          </p:cNvPr>
          <p:cNvCxnSpPr>
            <a:cxnSpLocks/>
            <a:stCxn id="97" idx="0"/>
            <a:endCxn id="119" idx="2"/>
          </p:cNvCxnSpPr>
          <p:nvPr/>
        </p:nvCxnSpPr>
        <p:spPr>
          <a:xfrm flipV="1">
            <a:off x="6601099" y="1878885"/>
            <a:ext cx="0" cy="2764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" name="113 Conector recto">
            <a:extLst>
              <a:ext uri="{FF2B5EF4-FFF2-40B4-BE49-F238E27FC236}">
                <a16:creationId xmlns:a16="http://schemas.microsoft.com/office/drawing/2014/main" id="{FFC77154-9C32-8CA4-5DF9-D6E1DC1C2008}"/>
              </a:ext>
            </a:extLst>
          </p:cNvPr>
          <p:cNvCxnSpPr>
            <a:cxnSpLocks/>
          </p:cNvCxnSpPr>
          <p:nvPr/>
        </p:nvCxnSpPr>
        <p:spPr>
          <a:xfrm flipV="1">
            <a:off x="6753499" y="1197437"/>
            <a:ext cx="0" cy="2590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114 Conector recto">
            <a:extLst>
              <a:ext uri="{FF2B5EF4-FFF2-40B4-BE49-F238E27FC236}">
                <a16:creationId xmlns:a16="http://schemas.microsoft.com/office/drawing/2014/main" id="{C851ACE4-4888-D48A-62C4-4DC00CD7A73D}"/>
              </a:ext>
            </a:extLst>
          </p:cNvPr>
          <p:cNvCxnSpPr>
            <a:cxnSpLocks/>
            <a:stCxn id="98" idx="3"/>
            <a:endCxn id="117" idx="1"/>
          </p:cNvCxnSpPr>
          <p:nvPr/>
        </p:nvCxnSpPr>
        <p:spPr>
          <a:xfrm flipV="1">
            <a:off x="2090061" y="3333209"/>
            <a:ext cx="1641565" cy="96447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7" name="112 Conector recto">
            <a:extLst>
              <a:ext uri="{FF2B5EF4-FFF2-40B4-BE49-F238E27FC236}">
                <a16:creationId xmlns:a16="http://schemas.microsoft.com/office/drawing/2014/main" id="{558B9593-0EC5-9588-6D45-CDF2754E4BCD}"/>
              </a:ext>
            </a:extLst>
          </p:cNvPr>
          <p:cNvCxnSpPr>
            <a:cxnSpLocks/>
            <a:stCxn id="118" idx="3"/>
            <a:endCxn id="97" idx="1"/>
          </p:cNvCxnSpPr>
          <p:nvPr/>
        </p:nvCxnSpPr>
        <p:spPr>
          <a:xfrm>
            <a:off x="4153990" y="2368734"/>
            <a:ext cx="188540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0" name="115 Conector recto">
            <a:extLst>
              <a:ext uri="{FF2B5EF4-FFF2-40B4-BE49-F238E27FC236}">
                <a16:creationId xmlns:a16="http://schemas.microsoft.com/office/drawing/2014/main" id="{306A83AC-EB6F-BC79-ADB4-B740F6F36AA6}"/>
              </a:ext>
            </a:extLst>
          </p:cNvPr>
          <p:cNvCxnSpPr>
            <a:cxnSpLocks/>
            <a:stCxn id="96" idx="0"/>
            <a:endCxn id="180" idx="2"/>
          </p:cNvCxnSpPr>
          <p:nvPr/>
        </p:nvCxnSpPr>
        <p:spPr>
          <a:xfrm flipH="1" flipV="1">
            <a:off x="6601100" y="3644401"/>
            <a:ext cx="1" cy="54443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5" name="110 Conector recto">
            <a:extLst>
              <a:ext uri="{FF2B5EF4-FFF2-40B4-BE49-F238E27FC236}">
                <a16:creationId xmlns:a16="http://schemas.microsoft.com/office/drawing/2014/main" id="{AAD7DEC5-5348-7434-9FEC-CF709574546A}"/>
              </a:ext>
            </a:extLst>
          </p:cNvPr>
          <p:cNvCxnSpPr>
            <a:cxnSpLocks/>
            <a:stCxn id="112" idx="2"/>
            <a:endCxn id="95" idx="0"/>
          </p:cNvCxnSpPr>
          <p:nvPr/>
        </p:nvCxnSpPr>
        <p:spPr>
          <a:xfrm>
            <a:off x="1489168" y="1908270"/>
            <a:ext cx="0" cy="24710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87361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3CAE180C-C4BD-C825-393D-0E0DA662AAE1}"/>
              </a:ext>
            </a:extLst>
          </p:cNvPr>
          <p:cNvSpPr txBox="1"/>
          <p:nvPr/>
        </p:nvSpPr>
        <p:spPr>
          <a:xfrm>
            <a:off x="290625" y="1142617"/>
            <a:ext cx="873996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Cliente (</a:t>
            </a:r>
            <a:r>
              <a:rPr lang="es-MX" u="sng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 nombre, apellidoPaterno, apellidoMaterno, calle, numero, colonia, codigoPostal, telefono, rfc,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Opcion (</a:t>
            </a:r>
            <a:r>
              <a:rPr lang="es-MX" u="sng" dirty="0">
                <a:solidFill>
                  <a:schemeClr val="bg1"/>
                </a:solidFill>
              </a:rPr>
              <a:t>idOpcion</a:t>
            </a:r>
            <a:r>
              <a:rPr lang="es-MX" dirty="0">
                <a:solidFill>
                  <a:schemeClr val="bg1"/>
                </a:solidFill>
              </a:rPr>
              <a:t>, nombre, descripcion,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Usado (</a:t>
            </a:r>
            <a:r>
              <a:rPr lang="es-MX" u="sng" dirty="0">
                <a:solidFill>
                  <a:schemeClr val="bg1"/>
                </a:solidFill>
              </a:rPr>
              <a:t>idUsado</a:t>
            </a:r>
            <a:r>
              <a:rPr lang="es-MX" dirty="0">
                <a:solidFill>
                  <a:schemeClr val="bg1"/>
                </a:solidFill>
              </a:rPr>
              <a:t>, marca, modelo, matricula, precio, estatus, idCliente, fecha)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Vehiculo (</a:t>
            </a:r>
            <a:r>
              <a:rPr lang="es-MX" u="sng" dirty="0">
                <a:solidFill>
                  <a:schemeClr val="bg1"/>
                </a:solidFill>
              </a:rPr>
              <a:t>idVehiculo</a:t>
            </a:r>
            <a:r>
              <a:rPr lang="es-MX" dirty="0">
                <a:solidFill>
                  <a:schemeClr val="bg1"/>
                </a:solidFill>
              </a:rPr>
              <a:t>, marca, modelo, cilindro, precio,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Vendedor (</a:t>
            </a:r>
            <a:r>
              <a:rPr lang="es-MX" u="sng" dirty="0">
                <a:solidFill>
                  <a:schemeClr val="bg1"/>
                </a:solidFill>
              </a:rPr>
              <a:t>idVendedor</a:t>
            </a:r>
            <a:r>
              <a:rPr lang="es-MX" dirty="0">
                <a:solidFill>
                  <a:schemeClr val="bg1"/>
                </a:solidFill>
              </a:rPr>
              <a:t>, nombre, apellidoPaterno, apellidoMaterno, rfc, numero, codigoPostal, telefono,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Venta (</a:t>
            </a:r>
            <a:r>
              <a:rPr lang="es-MX" u="sng" dirty="0">
                <a:solidFill>
                  <a:schemeClr val="bg1"/>
                </a:solidFill>
              </a:rPr>
              <a:t>idVenta</a:t>
            </a:r>
            <a:r>
              <a:rPr lang="es-MX" dirty="0">
                <a:solidFill>
                  <a:schemeClr val="bg1"/>
                </a:solidFill>
              </a:rPr>
              <a:t>, fecha, matricula,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 estatus, idVehiculo)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VehiculoOpcion (</a:t>
            </a:r>
            <a:r>
              <a:rPr lang="es-MX" u="sng" dirty="0">
                <a:solidFill>
                  <a:schemeClr val="bg1"/>
                </a:solidFill>
              </a:rPr>
              <a:t>idVehiculoOpcion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idVehiculo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idOpcion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VentaOpcion (</a:t>
            </a:r>
            <a:r>
              <a:rPr lang="es-MX" u="sng" dirty="0">
                <a:solidFill>
                  <a:schemeClr val="bg1"/>
                </a:solidFill>
              </a:rPr>
              <a:t>idVentaOpcion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idVenta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idOpcion</a:t>
            </a:r>
            <a:r>
              <a:rPr lang="es-MX" dirty="0">
                <a:solidFill>
                  <a:schemeClr val="bg1"/>
                </a:solidFill>
              </a:rPr>
              <a:t>,estatus)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705BAD-9574-16C7-319B-4ECB91009DAF}"/>
              </a:ext>
            </a:extLst>
          </p:cNvPr>
          <p:cNvSpPr txBox="1"/>
          <p:nvPr/>
        </p:nvSpPr>
        <p:spPr>
          <a:xfrm>
            <a:off x="554665" y="270481"/>
            <a:ext cx="803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Concesionario de automóviles</a:t>
            </a:r>
          </a:p>
          <a:p>
            <a:pPr algn="ctr"/>
            <a:endParaRPr lang="es-MX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6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7;p35">
            <a:extLst>
              <a:ext uri="{FF2B5EF4-FFF2-40B4-BE49-F238E27FC236}">
                <a16:creationId xmlns:a16="http://schemas.microsoft.com/office/drawing/2014/main" id="{5D4A5E83-20C0-2933-E6C1-1F036276CA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62246" y="2163463"/>
            <a:ext cx="7772400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Control de Hospitalización</a:t>
            </a:r>
            <a:b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en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  <a:endParaRPr sz="4000" b="1" dirty="0">
              <a:solidFill>
                <a:schemeClr val="bg1"/>
              </a:solidFill>
              <a:effectLst>
                <a:glow rad="101600">
                  <a:srgbClr val="0070C0">
                    <a:alpha val="60000"/>
                  </a:srgbClr>
                </a:glow>
              </a:effectLst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5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2139702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Paciente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55576" y="77155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Medico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913732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Diagnostico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164288" y="627534"/>
            <a:ext cx="13681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Cama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08304" y="3939902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Planta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851920" y="3867894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Tarjeta de visita</a:t>
            </a:r>
          </a:p>
        </p:txBody>
      </p:sp>
      <p:cxnSp>
        <p:nvCxnSpPr>
          <p:cNvPr id="12" name="11 Conector recto"/>
          <p:cNvCxnSpPr>
            <a:cxnSpLocks/>
            <a:stCxn id="4" idx="2"/>
            <a:endCxn id="133" idx="0"/>
          </p:cNvCxnSpPr>
          <p:nvPr/>
        </p:nvCxnSpPr>
        <p:spPr>
          <a:xfrm flipH="1">
            <a:off x="1241630" y="1131590"/>
            <a:ext cx="18002" cy="108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cxnSpLocks/>
            <a:stCxn id="131" idx="0"/>
          </p:cNvCxnSpPr>
          <p:nvPr/>
        </p:nvCxnSpPr>
        <p:spPr>
          <a:xfrm flipV="1">
            <a:off x="2759147" y="2555494"/>
            <a:ext cx="1236791" cy="648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4932040" y="1131590"/>
            <a:ext cx="2232248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endCxn id="2" idx="2"/>
          </p:cNvCxnSpPr>
          <p:nvPr/>
        </p:nvCxnSpPr>
        <p:spPr>
          <a:xfrm flipV="1">
            <a:off x="4463988" y="2571750"/>
            <a:ext cx="0" cy="1296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7" idx="0"/>
            <a:endCxn id="6" idx="2"/>
          </p:cNvCxnSpPr>
          <p:nvPr/>
        </p:nvCxnSpPr>
        <p:spPr>
          <a:xfrm flipH="1" flipV="1">
            <a:off x="7848364" y="1131590"/>
            <a:ext cx="72008" cy="2808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35496" y="51470"/>
            <a:ext cx="1080120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no.FichaMedico</a:t>
            </a:r>
          </a:p>
        </p:txBody>
      </p:sp>
      <p:sp>
        <p:nvSpPr>
          <p:cNvPr id="19" name="18 Elipse"/>
          <p:cNvSpPr/>
          <p:nvPr/>
        </p:nvSpPr>
        <p:spPr>
          <a:xfrm>
            <a:off x="3644016" y="1456148"/>
            <a:ext cx="576064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rfc</a:t>
            </a:r>
          </a:p>
        </p:txBody>
      </p:sp>
      <p:sp>
        <p:nvSpPr>
          <p:cNvPr id="21" name="20 Elipse"/>
          <p:cNvSpPr/>
          <p:nvPr/>
        </p:nvSpPr>
        <p:spPr>
          <a:xfrm>
            <a:off x="6444199" y="1819414"/>
            <a:ext cx="1059709" cy="4301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fecha de asignación</a:t>
            </a:r>
          </a:p>
        </p:txBody>
      </p:sp>
      <p:sp>
        <p:nvSpPr>
          <p:cNvPr id="23" name="22 Elipse"/>
          <p:cNvSpPr/>
          <p:nvPr/>
        </p:nvSpPr>
        <p:spPr>
          <a:xfrm>
            <a:off x="4585402" y="1382258"/>
            <a:ext cx="881060" cy="3380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25" name="24 Elipse"/>
          <p:cNvSpPr/>
          <p:nvPr/>
        </p:nvSpPr>
        <p:spPr>
          <a:xfrm>
            <a:off x="6944960" y="4791844"/>
            <a:ext cx="1016496" cy="3516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27" name="26 Elipse"/>
          <p:cNvSpPr/>
          <p:nvPr/>
        </p:nvSpPr>
        <p:spPr>
          <a:xfrm>
            <a:off x="7956376" y="4740374"/>
            <a:ext cx="1168896" cy="3516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no.Planta</a:t>
            </a:r>
          </a:p>
        </p:txBody>
      </p:sp>
      <p:sp>
        <p:nvSpPr>
          <p:cNvPr id="29" name="28 Elipse"/>
          <p:cNvSpPr/>
          <p:nvPr/>
        </p:nvSpPr>
        <p:spPr>
          <a:xfrm>
            <a:off x="-36512" y="1275606"/>
            <a:ext cx="108012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apellido</a:t>
            </a:r>
          </a:p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Paterno</a:t>
            </a:r>
          </a:p>
        </p:txBody>
      </p:sp>
      <p:sp>
        <p:nvSpPr>
          <p:cNvPr id="30" name="29 Elipse"/>
          <p:cNvSpPr/>
          <p:nvPr/>
        </p:nvSpPr>
        <p:spPr>
          <a:xfrm>
            <a:off x="1990512" y="458208"/>
            <a:ext cx="108012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apellidoMaterno</a:t>
            </a:r>
          </a:p>
        </p:txBody>
      </p:sp>
      <p:cxnSp>
        <p:nvCxnSpPr>
          <p:cNvPr id="11" name="10 Conector recto"/>
          <p:cNvCxnSpPr>
            <a:stCxn id="29" idx="7"/>
          </p:cNvCxnSpPr>
          <p:nvPr/>
        </p:nvCxnSpPr>
        <p:spPr>
          <a:xfrm flipV="1">
            <a:off x="885428" y="1131592"/>
            <a:ext cx="86172" cy="19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3" idx="5"/>
          </p:cNvCxnSpPr>
          <p:nvPr/>
        </p:nvCxnSpPr>
        <p:spPr>
          <a:xfrm>
            <a:off x="957436" y="481711"/>
            <a:ext cx="14164" cy="289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9" idx="4"/>
          </p:cNvCxnSpPr>
          <p:nvPr/>
        </p:nvCxnSpPr>
        <p:spPr>
          <a:xfrm>
            <a:off x="3932048" y="1708176"/>
            <a:ext cx="288032" cy="43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2048 Conector recto"/>
          <p:cNvCxnSpPr>
            <a:stCxn id="23" idx="3"/>
          </p:cNvCxnSpPr>
          <p:nvPr/>
        </p:nvCxnSpPr>
        <p:spPr>
          <a:xfrm>
            <a:off x="4714430" y="1670797"/>
            <a:ext cx="0" cy="46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2052 Conector recto"/>
          <p:cNvCxnSpPr>
            <a:stCxn id="30" idx="2"/>
          </p:cNvCxnSpPr>
          <p:nvPr/>
        </p:nvCxnSpPr>
        <p:spPr>
          <a:xfrm flipH="1">
            <a:off x="1763691" y="638228"/>
            <a:ext cx="226823" cy="16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2054 Conector recto"/>
          <p:cNvCxnSpPr>
            <a:stCxn id="2" idx="3"/>
          </p:cNvCxnSpPr>
          <p:nvPr/>
        </p:nvCxnSpPr>
        <p:spPr>
          <a:xfrm flipV="1">
            <a:off x="4932042" y="2320959"/>
            <a:ext cx="277529" cy="34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2843808" y="4155926"/>
            <a:ext cx="86409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Hora</a:t>
            </a:r>
          </a:p>
          <a:p>
            <a:pPr algn="ctr"/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Inicial</a:t>
            </a:r>
          </a:p>
        </p:txBody>
      </p:sp>
      <p:sp>
        <p:nvSpPr>
          <p:cNvPr id="43" name="42 Elipse"/>
          <p:cNvSpPr/>
          <p:nvPr/>
        </p:nvSpPr>
        <p:spPr>
          <a:xfrm>
            <a:off x="5209571" y="4243791"/>
            <a:ext cx="926195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no.de pase de visita</a:t>
            </a:r>
          </a:p>
        </p:txBody>
      </p:sp>
      <p:sp>
        <p:nvSpPr>
          <p:cNvPr id="44" name="43 Elipse"/>
          <p:cNvSpPr/>
          <p:nvPr/>
        </p:nvSpPr>
        <p:spPr>
          <a:xfrm>
            <a:off x="6548081" y="3239467"/>
            <a:ext cx="1263157" cy="3575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u="sng" dirty="0" err="1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idPlanta</a:t>
            </a:r>
            <a:endParaRPr lang="es-MX" sz="1100" b="1" u="sng" dirty="0">
              <a:solidFill>
                <a:schemeClr val="bg1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298376" y="1766326"/>
            <a:ext cx="889248" cy="3625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46" name="45 Elipse"/>
          <p:cNvSpPr/>
          <p:nvPr/>
        </p:nvSpPr>
        <p:spPr>
          <a:xfrm>
            <a:off x="179512" y="4729522"/>
            <a:ext cx="889248" cy="3625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48" name="47 Elipse"/>
          <p:cNvSpPr/>
          <p:nvPr/>
        </p:nvSpPr>
        <p:spPr>
          <a:xfrm>
            <a:off x="8219256" y="-20538"/>
            <a:ext cx="889248" cy="3625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49" name="48 Elipse"/>
          <p:cNvSpPr/>
          <p:nvPr/>
        </p:nvSpPr>
        <p:spPr>
          <a:xfrm>
            <a:off x="2699792" y="2139702"/>
            <a:ext cx="889248" cy="3625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50" name="49 Elipse"/>
          <p:cNvSpPr/>
          <p:nvPr/>
        </p:nvSpPr>
        <p:spPr>
          <a:xfrm>
            <a:off x="4644008" y="4801530"/>
            <a:ext cx="889248" cy="3625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51" name="50 Elipse"/>
          <p:cNvSpPr/>
          <p:nvPr/>
        </p:nvSpPr>
        <p:spPr>
          <a:xfrm>
            <a:off x="8172400" y="3361370"/>
            <a:ext cx="889248" cy="3625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52" name="51 Elipse"/>
          <p:cNvSpPr/>
          <p:nvPr/>
        </p:nvSpPr>
        <p:spPr>
          <a:xfrm>
            <a:off x="35496" y="3490469"/>
            <a:ext cx="786574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desc.</a:t>
            </a:r>
          </a:p>
        </p:txBody>
      </p:sp>
      <p:sp>
        <p:nvSpPr>
          <p:cNvPr id="53" name="52 Elipse"/>
          <p:cNvSpPr/>
          <p:nvPr/>
        </p:nvSpPr>
        <p:spPr>
          <a:xfrm>
            <a:off x="1174715" y="4769059"/>
            <a:ext cx="1501217" cy="3305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idDiagnostico</a:t>
            </a:r>
          </a:p>
        </p:txBody>
      </p:sp>
      <p:sp>
        <p:nvSpPr>
          <p:cNvPr id="54" name="53 Elipse"/>
          <p:cNvSpPr/>
          <p:nvPr/>
        </p:nvSpPr>
        <p:spPr>
          <a:xfrm>
            <a:off x="5220072" y="3545092"/>
            <a:ext cx="851520" cy="39481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Hora</a:t>
            </a:r>
          </a:p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Final</a:t>
            </a:r>
          </a:p>
        </p:txBody>
      </p:sp>
      <p:cxnSp>
        <p:nvCxnSpPr>
          <p:cNvPr id="2057" name="2056 Conector recto"/>
          <p:cNvCxnSpPr>
            <a:stCxn id="42" idx="7"/>
          </p:cNvCxnSpPr>
          <p:nvPr/>
        </p:nvCxnSpPr>
        <p:spPr>
          <a:xfrm flipV="1">
            <a:off x="3581360" y="4083920"/>
            <a:ext cx="270560" cy="14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2060 Conector recto"/>
          <p:cNvCxnSpPr>
            <a:stCxn id="50" idx="1"/>
          </p:cNvCxnSpPr>
          <p:nvPr/>
        </p:nvCxnSpPr>
        <p:spPr>
          <a:xfrm flipH="1" flipV="1">
            <a:off x="4644010" y="4299942"/>
            <a:ext cx="130227" cy="55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2062 Conector recto"/>
          <p:cNvCxnSpPr>
            <a:stCxn id="43" idx="2"/>
          </p:cNvCxnSpPr>
          <p:nvPr/>
        </p:nvCxnSpPr>
        <p:spPr>
          <a:xfrm flipH="1" flipV="1">
            <a:off x="5004050" y="4299944"/>
            <a:ext cx="205521" cy="195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2064 Conector recto"/>
          <p:cNvCxnSpPr>
            <a:stCxn id="54" idx="3"/>
          </p:cNvCxnSpPr>
          <p:nvPr/>
        </p:nvCxnSpPr>
        <p:spPr>
          <a:xfrm flipH="1">
            <a:off x="5088632" y="3882085"/>
            <a:ext cx="256142" cy="57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Elipse"/>
          <p:cNvSpPr/>
          <p:nvPr/>
        </p:nvSpPr>
        <p:spPr>
          <a:xfrm>
            <a:off x="5220072" y="2044777"/>
            <a:ext cx="1223038" cy="5269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fecha </a:t>
            </a:r>
          </a:p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de </a:t>
            </a:r>
          </a:p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nacimiento</a:t>
            </a:r>
          </a:p>
        </p:txBody>
      </p:sp>
      <p:sp>
        <p:nvSpPr>
          <p:cNvPr id="71" name="70 Elipse"/>
          <p:cNvSpPr/>
          <p:nvPr/>
        </p:nvSpPr>
        <p:spPr>
          <a:xfrm>
            <a:off x="2424826" y="2535746"/>
            <a:ext cx="773083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no.De</a:t>
            </a:r>
          </a:p>
          <a:p>
            <a:pPr algn="ctr"/>
            <a:r>
              <a:rPr lang="es-MX" sz="9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Seguro</a:t>
            </a:r>
          </a:p>
          <a:p>
            <a:pPr algn="ctr"/>
            <a:r>
              <a:rPr lang="es-MX" sz="9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Social</a:t>
            </a:r>
          </a:p>
        </p:txBody>
      </p:sp>
      <p:sp>
        <p:nvSpPr>
          <p:cNvPr id="75" name="74 Elipse"/>
          <p:cNvSpPr/>
          <p:nvPr/>
        </p:nvSpPr>
        <p:spPr>
          <a:xfrm>
            <a:off x="1475656" y="123480"/>
            <a:ext cx="881060" cy="3380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nombre</a:t>
            </a:r>
          </a:p>
        </p:txBody>
      </p:sp>
      <p:cxnSp>
        <p:nvCxnSpPr>
          <p:cNvPr id="2075" name="2074 Conector recto"/>
          <p:cNvCxnSpPr>
            <a:stCxn id="4" idx="0"/>
          </p:cNvCxnSpPr>
          <p:nvPr/>
        </p:nvCxnSpPr>
        <p:spPr>
          <a:xfrm flipV="1">
            <a:off x="1259632" y="461525"/>
            <a:ext cx="504056" cy="310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Elipse"/>
          <p:cNvSpPr/>
          <p:nvPr/>
        </p:nvSpPr>
        <p:spPr>
          <a:xfrm>
            <a:off x="3419872" y="2787774"/>
            <a:ext cx="1008112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apellidoMaterno</a:t>
            </a:r>
          </a:p>
        </p:txBody>
      </p:sp>
      <p:sp>
        <p:nvSpPr>
          <p:cNvPr id="82" name="81 Elipse"/>
          <p:cNvSpPr/>
          <p:nvPr/>
        </p:nvSpPr>
        <p:spPr>
          <a:xfrm>
            <a:off x="4602752" y="2881776"/>
            <a:ext cx="1008112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Apellido</a:t>
            </a:r>
          </a:p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Paterno</a:t>
            </a:r>
          </a:p>
        </p:txBody>
      </p:sp>
      <p:cxnSp>
        <p:nvCxnSpPr>
          <p:cNvPr id="38" name="37 Conector recto"/>
          <p:cNvCxnSpPr>
            <a:stCxn id="49" idx="6"/>
            <a:endCxn id="2" idx="1"/>
          </p:cNvCxnSpPr>
          <p:nvPr/>
        </p:nvCxnSpPr>
        <p:spPr>
          <a:xfrm>
            <a:off x="3589040" y="2320956"/>
            <a:ext cx="406896" cy="34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71" idx="7"/>
            <a:endCxn id="2" idx="1"/>
          </p:cNvCxnSpPr>
          <p:nvPr/>
        </p:nvCxnSpPr>
        <p:spPr>
          <a:xfrm flipV="1">
            <a:off x="3084692" y="2355728"/>
            <a:ext cx="911244" cy="25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82" idx="0"/>
          </p:cNvCxnSpPr>
          <p:nvPr/>
        </p:nvCxnSpPr>
        <p:spPr>
          <a:xfrm flipH="1" flipV="1">
            <a:off x="4774237" y="2571750"/>
            <a:ext cx="332573" cy="31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81" idx="7"/>
          </p:cNvCxnSpPr>
          <p:nvPr/>
        </p:nvCxnSpPr>
        <p:spPr>
          <a:xfrm flipV="1">
            <a:off x="4280351" y="2555494"/>
            <a:ext cx="3619" cy="28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45" idx="7"/>
          </p:cNvCxnSpPr>
          <p:nvPr/>
        </p:nvCxnSpPr>
        <p:spPr>
          <a:xfrm flipV="1">
            <a:off x="1057399" y="1131590"/>
            <a:ext cx="58219" cy="68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52" idx="4"/>
          </p:cNvCxnSpPr>
          <p:nvPr/>
        </p:nvCxnSpPr>
        <p:spPr>
          <a:xfrm>
            <a:off x="428785" y="3742497"/>
            <a:ext cx="195353" cy="13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46" idx="0"/>
          </p:cNvCxnSpPr>
          <p:nvPr/>
        </p:nvCxnSpPr>
        <p:spPr>
          <a:xfrm flipV="1">
            <a:off x="624136" y="4345780"/>
            <a:ext cx="197934" cy="383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53" idx="0"/>
          </p:cNvCxnSpPr>
          <p:nvPr/>
        </p:nvCxnSpPr>
        <p:spPr>
          <a:xfrm flipH="1" flipV="1">
            <a:off x="1475658" y="4345781"/>
            <a:ext cx="449664" cy="42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Elipse"/>
          <p:cNvSpPr/>
          <p:nvPr/>
        </p:nvSpPr>
        <p:spPr>
          <a:xfrm>
            <a:off x="6974051" y="13744"/>
            <a:ext cx="1010098" cy="3449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no.cama</a:t>
            </a:r>
          </a:p>
        </p:txBody>
      </p:sp>
      <p:sp>
        <p:nvSpPr>
          <p:cNvPr id="107" name="106 Elipse"/>
          <p:cNvSpPr/>
          <p:nvPr/>
        </p:nvSpPr>
        <p:spPr>
          <a:xfrm>
            <a:off x="6306347" y="4371950"/>
            <a:ext cx="932333" cy="4561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Id.Planta</a:t>
            </a:r>
          </a:p>
        </p:txBody>
      </p:sp>
      <p:sp>
        <p:nvSpPr>
          <p:cNvPr id="108" name="107 Elipse"/>
          <p:cNvSpPr/>
          <p:nvPr/>
        </p:nvSpPr>
        <p:spPr>
          <a:xfrm>
            <a:off x="8167028" y="1318008"/>
            <a:ext cx="899995" cy="3654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Id.Cama</a:t>
            </a:r>
          </a:p>
        </p:txBody>
      </p:sp>
      <p:cxnSp>
        <p:nvCxnSpPr>
          <p:cNvPr id="72" name="71 Conector recto"/>
          <p:cNvCxnSpPr>
            <a:stCxn id="106" idx="6"/>
          </p:cNvCxnSpPr>
          <p:nvPr/>
        </p:nvCxnSpPr>
        <p:spPr>
          <a:xfrm flipH="1">
            <a:off x="7848366" y="186224"/>
            <a:ext cx="135785" cy="43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H="1" flipV="1">
            <a:off x="6553215" y="1720302"/>
            <a:ext cx="107019" cy="13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48" idx="3"/>
          </p:cNvCxnSpPr>
          <p:nvPr/>
        </p:nvCxnSpPr>
        <p:spPr>
          <a:xfrm flipH="1">
            <a:off x="8219258" y="288882"/>
            <a:ext cx="130227" cy="338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108" idx="1"/>
          </p:cNvCxnSpPr>
          <p:nvPr/>
        </p:nvCxnSpPr>
        <p:spPr>
          <a:xfrm flipH="1" flipV="1">
            <a:off x="8284369" y="1131590"/>
            <a:ext cx="14458" cy="23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16 Elipse"/>
          <p:cNvSpPr/>
          <p:nvPr/>
        </p:nvSpPr>
        <p:spPr>
          <a:xfrm>
            <a:off x="6158954" y="3926643"/>
            <a:ext cx="1010098" cy="3449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no.camas</a:t>
            </a:r>
          </a:p>
        </p:txBody>
      </p:sp>
      <p:cxnSp>
        <p:nvCxnSpPr>
          <p:cNvPr id="83" name="82 Conector recto"/>
          <p:cNvCxnSpPr>
            <a:stCxn id="117" idx="6"/>
            <a:endCxn id="7" idx="1"/>
          </p:cNvCxnSpPr>
          <p:nvPr/>
        </p:nvCxnSpPr>
        <p:spPr>
          <a:xfrm>
            <a:off x="7169052" y="4099125"/>
            <a:ext cx="139252" cy="56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>
            <a:stCxn id="107" idx="7"/>
          </p:cNvCxnSpPr>
          <p:nvPr/>
        </p:nvCxnSpPr>
        <p:spPr>
          <a:xfrm flipV="1">
            <a:off x="7102143" y="4345782"/>
            <a:ext cx="206163" cy="92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>
            <a:stCxn id="25" idx="0"/>
          </p:cNvCxnSpPr>
          <p:nvPr/>
        </p:nvCxnSpPr>
        <p:spPr>
          <a:xfrm flipV="1">
            <a:off x="7453208" y="4371950"/>
            <a:ext cx="0" cy="41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>
            <a:stCxn id="27" idx="1"/>
          </p:cNvCxnSpPr>
          <p:nvPr/>
        </p:nvCxnSpPr>
        <p:spPr>
          <a:xfrm flipH="1" flipV="1">
            <a:off x="8059260" y="4371952"/>
            <a:ext cx="68299" cy="419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51" idx="3"/>
          </p:cNvCxnSpPr>
          <p:nvPr/>
        </p:nvCxnSpPr>
        <p:spPr>
          <a:xfrm flipH="1">
            <a:off x="8219258" y="3670790"/>
            <a:ext cx="83371" cy="269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130 Rombo"/>
          <p:cNvSpPr/>
          <p:nvPr/>
        </p:nvSpPr>
        <p:spPr>
          <a:xfrm>
            <a:off x="2380629" y="3204229"/>
            <a:ext cx="757035" cy="681729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3" name="132 Rombo"/>
          <p:cNvSpPr/>
          <p:nvPr/>
        </p:nvSpPr>
        <p:spPr>
          <a:xfrm>
            <a:off x="863114" y="2211712"/>
            <a:ext cx="757035" cy="681729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4" name="133 Rombo"/>
          <p:cNvSpPr/>
          <p:nvPr/>
        </p:nvSpPr>
        <p:spPr>
          <a:xfrm>
            <a:off x="5906970" y="1257603"/>
            <a:ext cx="757035" cy="681729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5" name="134 Rombo"/>
          <p:cNvSpPr/>
          <p:nvPr/>
        </p:nvSpPr>
        <p:spPr>
          <a:xfrm>
            <a:off x="7503908" y="2044777"/>
            <a:ext cx="757035" cy="681729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7" name="136 Rombo"/>
          <p:cNvSpPr/>
          <p:nvPr/>
        </p:nvSpPr>
        <p:spPr>
          <a:xfrm>
            <a:off x="4225438" y="3059550"/>
            <a:ext cx="512915" cy="476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7971853" y="351662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138 CuadroTexto"/>
          <p:cNvSpPr txBox="1"/>
          <p:nvPr/>
        </p:nvSpPr>
        <p:spPr>
          <a:xfrm>
            <a:off x="7884368" y="113159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43" name="142 CuadroTexto"/>
          <p:cNvSpPr txBox="1"/>
          <p:nvPr/>
        </p:nvSpPr>
        <p:spPr>
          <a:xfrm>
            <a:off x="6372202" y="987576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n-m</a:t>
            </a:r>
          </a:p>
        </p:txBody>
      </p:sp>
      <p:sp>
        <p:nvSpPr>
          <p:cNvPr id="145" name="144 CuadroTexto"/>
          <p:cNvSpPr txBox="1"/>
          <p:nvPr/>
        </p:nvSpPr>
        <p:spPr>
          <a:xfrm>
            <a:off x="4572000" y="357057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46" name="145 CuadroTexto"/>
          <p:cNvSpPr txBox="1"/>
          <p:nvPr/>
        </p:nvSpPr>
        <p:spPr>
          <a:xfrm>
            <a:off x="4486338" y="249974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1290191" y="119759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1262018" y="3516626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56" name="155 Elipse"/>
          <p:cNvSpPr/>
          <p:nvPr/>
        </p:nvSpPr>
        <p:spPr>
          <a:xfrm>
            <a:off x="329043" y="3147814"/>
            <a:ext cx="845671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código</a:t>
            </a:r>
          </a:p>
        </p:txBody>
      </p:sp>
      <p:cxnSp>
        <p:nvCxnSpPr>
          <p:cNvPr id="109" name="108 Conector recto"/>
          <p:cNvCxnSpPr>
            <a:stCxn id="156" idx="5"/>
          </p:cNvCxnSpPr>
          <p:nvPr/>
        </p:nvCxnSpPr>
        <p:spPr>
          <a:xfrm flipH="1">
            <a:off x="971600" y="3362935"/>
            <a:ext cx="79266" cy="57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161 Rectángulo"/>
          <p:cNvSpPr/>
          <p:nvPr/>
        </p:nvSpPr>
        <p:spPr>
          <a:xfrm>
            <a:off x="3955792" y="699542"/>
            <a:ext cx="922702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Visita</a:t>
            </a:r>
          </a:p>
        </p:txBody>
      </p:sp>
      <p:cxnSp>
        <p:nvCxnSpPr>
          <p:cNvPr id="114" name="113 Conector recto"/>
          <p:cNvCxnSpPr>
            <a:endCxn id="162" idx="2"/>
          </p:cNvCxnSpPr>
          <p:nvPr/>
        </p:nvCxnSpPr>
        <p:spPr>
          <a:xfrm flipH="1" flipV="1">
            <a:off x="4417145" y="1095586"/>
            <a:ext cx="46845" cy="1033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164 Elipse"/>
          <p:cNvSpPr/>
          <p:nvPr/>
        </p:nvSpPr>
        <p:spPr>
          <a:xfrm>
            <a:off x="4716016" y="131862"/>
            <a:ext cx="889248" cy="3625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idVisita</a:t>
            </a:r>
          </a:p>
        </p:txBody>
      </p:sp>
      <p:sp>
        <p:nvSpPr>
          <p:cNvPr id="166" name="165 Elipse"/>
          <p:cNvSpPr/>
          <p:nvPr/>
        </p:nvSpPr>
        <p:spPr>
          <a:xfrm>
            <a:off x="3491880" y="123480"/>
            <a:ext cx="866082" cy="3449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167" name="166 Elipse"/>
          <p:cNvSpPr/>
          <p:nvPr/>
        </p:nvSpPr>
        <p:spPr>
          <a:xfrm>
            <a:off x="5148066" y="699542"/>
            <a:ext cx="899995" cy="3654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fecha</a:t>
            </a:r>
          </a:p>
        </p:txBody>
      </p:sp>
      <p:sp>
        <p:nvSpPr>
          <p:cNvPr id="168" name="167 Rombo"/>
          <p:cNvSpPr/>
          <p:nvPr/>
        </p:nvSpPr>
        <p:spPr>
          <a:xfrm>
            <a:off x="4211962" y="1303273"/>
            <a:ext cx="512915" cy="476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16" name="115 Conector recto"/>
          <p:cNvCxnSpPr>
            <a:stCxn id="166" idx="4"/>
          </p:cNvCxnSpPr>
          <p:nvPr/>
        </p:nvCxnSpPr>
        <p:spPr>
          <a:xfrm>
            <a:off x="3924923" y="468443"/>
            <a:ext cx="151143" cy="231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"/>
          <p:cNvCxnSpPr>
            <a:stCxn id="165" idx="2"/>
          </p:cNvCxnSpPr>
          <p:nvPr/>
        </p:nvCxnSpPr>
        <p:spPr>
          <a:xfrm flipH="1">
            <a:off x="4602752" y="313116"/>
            <a:ext cx="113264" cy="386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>
            <a:stCxn id="167" idx="2"/>
            <a:endCxn id="162" idx="3"/>
          </p:cNvCxnSpPr>
          <p:nvPr/>
        </p:nvCxnSpPr>
        <p:spPr>
          <a:xfrm flipH="1">
            <a:off x="4878494" y="882253"/>
            <a:ext cx="269570" cy="15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174 CuadroTexto"/>
          <p:cNvSpPr txBox="1"/>
          <p:nvPr/>
        </p:nvSpPr>
        <p:spPr>
          <a:xfrm>
            <a:off x="4121490" y="97828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4139952" y="181941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24" name="123 Conector recto"/>
          <p:cNvCxnSpPr>
            <a:cxnSpLocks/>
            <a:stCxn id="4" idx="3"/>
            <a:endCxn id="180" idx="1"/>
          </p:cNvCxnSpPr>
          <p:nvPr/>
        </p:nvCxnSpPr>
        <p:spPr>
          <a:xfrm>
            <a:off x="1763688" y="951572"/>
            <a:ext cx="1152128" cy="251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179 Rombo"/>
          <p:cNvSpPr/>
          <p:nvPr/>
        </p:nvSpPr>
        <p:spPr>
          <a:xfrm>
            <a:off x="2915816" y="695849"/>
            <a:ext cx="576064" cy="561752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1822042" y="84356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3602895" y="65548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17" name="15 Conector recto">
            <a:extLst>
              <a:ext uri="{FF2B5EF4-FFF2-40B4-BE49-F238E27FC236}">
                <a16:creationId xmlns:a16="http://schemas.microsoft.com/office/drawing/2014/main" id="{6CFCF1BE-CADC-7EA4-B4F4-3A6D32B8726F}"/>
              </a:ext>
            </a:extLst>
          </p:cNvPr>
          <p:cNvCxnSpPr>
            <a:cxnSpLocks/>
            <a:stCxn id="5" idx="3"/>
            <a:endCxn id="131" idx="1"/>
          </p:cNvCxnSpPr>
          <p:nvPr/>
        </p:nvCxnSpPr>
        <p:spPr>
          <a:xfrm flipV="1">
            <a:off x="1835698" y="3545092"/>
            <a:ext cx="544931" cy="584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 Conector recto">
            <a:extLst>
              <a:ext uri="{FF2B5EF4-FFF2-40B4-BE49-F238E27FC236}">
                <a16:creationId xmlns:a16="http://schemas.microsoft.com/office/drawing/2014/main" id="{6AC5A1AA-825F-0086-87B3-540BDF605F30}"/>
              </a:ext>
            </a:extLst>
          </p:cNvPr>
          <p:cNvCxnSpPr>
            <a:cxnSpLocks/>
            <a:stCxn id="133" idx="2"/>
            <a:endCxn id="5" idx="0"/>
          </p:cNvCxnSpPr>
          <p:nvPr/>
        </p:nvCxnSpPr>
        <p:spPr>
          <a:xfrm flipH="1">
            <a:off x="1223628" y="2893441"/>
            <a:ext cx="18002" cy="1020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3 Conector recto">
            <a:extLst>
              <a:ext uri="{FF2B5EF4-FFF2-40B4-BE49-F238E27FC236}">
                <a16:creationId xmlns:a16="http://schemas.microsoft.com/office/drawing/2014/main" id="{D3EF19F2-0A17-C280-9930-74B335289AD8}"/>
              </a:ext>
            </a:extLst>
          </p:cNvPr>
          <p:cNvCxnSpPr>
            <a:cxnSpLocks/>
            <a:stCxn id="180" idx="3"/>
            <a:endCxn id="162" idx="1"/>
          </p:cNvCxnSpPr>
          <p:nvPr/>
        </p:nvCxnSpPr>
        <p:spPr>
          <a:xfrm flipV="1">
            <a:off x="3491880" y="897566"/>
            <a:ext cx="463912" cy="79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52 Elipse">
            <a:extLst>
              <a:ext uri="{FF2B5EF4-FFF2-40B4-BE49-F238E27FC236}">
                <a16:creationId xmlns:a16="http://schemas.microsoft.com/office/drawing/2014/main" id="{1C59CA71-1A38-EE7B-B35A-5F7E54CD0637}"/>
              </a:ext>
            </a:extLst>
          </p:cNvPr>
          <p:cNvSpPr/>
          <p:nvPr/>
        </p:nvSpPr>
        <p:spPr>
          <a:xfrm>
            <a:off x="1603311" y="1263585"/>
            <a:ext cx="1501217" cy="3305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u="sng" dirty="0" err="1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idMedico</a:t>
            </a:r>
            <a:endParaRPr lang="es-MX" sz="1100" b="1" u="sng" dirty="0">
              <a:solidFill>
                <a:schemeClr val="bg1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</a:endParaRPr>
          </a:p>
        </p:txBody>
      </p:sp>
      <p:cxnSp>
        <p:nvCxnSpPr>
          <p:cNvPr id="41" name="108 Conector recto">
            <a:extLst>
              <a:ext uri="{FF2B5EF4-FFF2-40B4-BE49-F238E27FC236}">
                <a16:creationId xmlns:a16="http://schemas.microsoft.com/office/drawing/2014/main" id="{8F807693-CD4A-B67E-EA1D-524CE9B70A37}"/>
              </a:ext>
            </a:extLst>
          </p:cNvPr>
          <p:cNvCxnSpPr>
            <a:cxnSpLocks/>
            <a:stCxn id="40" idx="1"/>
            <a:endCxn id="4" idx="2"/>
          </p:cNvCxnSpPr>
          <p:nvPr/>
        </p:nvCxnSpPr>
        <p:spPr>
          <a:xfrm flipH="1" flipV="1">
            <a:off x="1259634" y="1131590"/>
            <a:ext cx="563525" cy="180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43 Elipse">
            <a:extLst>
              <a:ext uri="{FF2B5EF4-FFF2-40B4-BE49-F238E27FC236}">
                <a16:creationId xmlns:a16="http://schemas.microsoft.com/office/drawing/2014/main" id="{E5F8012A-E9B4-C0C8-DA55-AEF377D29FAF}"/>
              </a:ext>
            </a:extLst>
          </p:cNvPr>
          <p:cNvSpPr/>
          <p:nvPr/>
        </p:nvSpPr>
        <p:spPr>
          <a:xfrm>
            <a:off x="3461244" y="4900247"/>
            <a:ext cx="1263157" cy="3575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idTarjeta</a:t>
            </a:r>
          </a:p>
        </p:txBody>
      </p:sp>
      <p:cxnSp>
        <p:nvCxnSpPr>
          <p:cNvPr id="59" name="82 Conector recto">
            <a:extLst>
              <a:ext uri="{FF2B5EF4-FFF2-40B4-BE49-F238E27FC236}">
                <a16:creationId xmlns:a16="http://schemas.microsoft.com/office/drawing/2014/main" id="{62F8A9D2-82CA-BA61-C09D-CDBAE0100B3A}"/>
              </a:ext>
            </a:extLst>
          </p:cNvPr>
          <p:cNvCxnSpPr>
            <a:cxnSpLocks/>
            <a:stCxn id="44" idx="4"/>
            <a:endCxn id="7" idx="0"/>
          </p:cNvCxnSpPr>
          <p:nvPr/>
        </p:nvCxnSpPr>
        <p:spPr>
          <a:xfrm>
            <a:off x="7179658" y="3597041"/>
            <a:ext cx="740714" cy="342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9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3CAE180C-C4BD-C825-393D-0E0DA662AAE1}"/>
              </a:ext>
            </a:extLst>
          </p:cNvPr>
          <p:cNvSpPr txBox="1"/>
          <p:nvPr/>
        </p:nvSpPr>
        <p:spPr>
          <a:xfrm>
            <a:off x="347332" y="1232922"/>
            <a:ext cx="87399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Paciente (</a:t>
            </a:r>
            <a:r>
              <a:rPr lang="es-MX" u="sng" dirty="0">
                <a:solidFill>
                  <a:schemeClr val="bg1"/>
                </a:solidFill>
              </a:rPr>
              <a:t>idPaciente</a:t>
            </a:r>
            <a:r>
              <a:rPr lang="es-MX" dirty="0">
                <a:solidFill>
                  <a:schemeClr val="bg1"/>
                </a:solidFill>
              </a:rPr>
              <a:t>, nombre, apellidoPaterno, apellidoMaterno, NSS, R.F.C, fechaNacimiento, estatus)</a:t>
            </a:r>
          </a:p>
          <a:p>
            <a:r>
              <a:rPr lang="es-MX" dirty="0">
                <a:solidFill>
                  <a:schemeClr val="bg1"/>
                </a:solidFill>
              </a:rPr>
              <a:t>PaseVisita (</a:t>
            </a:r>
            <a:r>
              <a:rPr lang="es-MX" u="sng" dirty="0">
                <a:solidFill>
                  <a:schemeClr val="bg1"/>
                </a:solidFill>
              </a:rPr>
              <a:t>idPaseVisita</a:t>
            </a:r>
            <a:r>
              <a:rPr lang="es-MX" dirty="0">
                <a:solidFill>
                  <a:schemeClr val="bg1"/>
                </a:solidFill>
              </a:rPr>
              <a:t>, numPase, horaInicio,horaFinal, estatus,idPaciente)</a:t>
            </a:r>
          </a:p>
          <a:p>
            <a:r>
              <a:rPr lang="es-MX" dirty="0">
                <a:solidFill>
                  <a:schemeClr val="bg1"/>
                </a:solidFill>
              </a:rPr>
              <a:t>Planta (</a:t>
            </a:r>
            <a:r>
              <a:rPr lang="es-MX" u="sng" dirty="0">
                <a:solidFill>
                  <a:schemeClr val="bg1"/>
                </a:solidFill>
              </a:rPr>
              <a:t>idPlanta</a:t>
            </a:r>
            <a:r>
              <a:rPr lang="es-MX" dirty="0">
                <a:solidFill>
                  <a:schemeClr val="bg1"/>
                </a:solidFill>
              </a:rPr>
              <a:t>, nombre, numCama,numPlanta, estatus)</a:t>
            </a:r>
          </a:p>
          <a:p>
            <a:r>
              <a:rPr lang="es-MX" dirty="0">
                <a:solidFill>
                  <a:schemeClr val="bg1"/>
                </a:solidFill>
              </a:rPr>
              <a:t>Cama (</a:t>
            </a:r>
            <a:r>
              <a:rPr lang="es-MX" u="sng" dirty="0">
                <a:solidFill>
                  <a:schemeClr val="bg1"/>
                </a:solidFill>
              </a:rPr>
              <a:t>idCama</a:t>
            </a:r>
            <a:r>
              <a:rPr lang="es-MX" dirty="0">
                <a:solidFill>
                  <a:schemeClr val="bg1"/>
                </a:solidFill>
              </a:rPr>
              <a:t>, numCama, estatus,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idPlanta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  <a:p>
            <a:r>
              <a:rPr lang="es-MX" dirty="0">
                <a:solidFill>
                  <a:schemeClr val="bg1"/>
                </a:solidFill>
              </a:rPr>
              <a:t>Diagnostico (</a:t>
            </a:r>
            <a:r>
              <a:rPr lang="es-MX" u="sng" dirty="0">
                <a:solidFill>
                  <a:schemeClr val="bg1"/>
                </a:solidFill>
              </a:rPr>
              <a:t>idDiagnostico</a:t>
            </a:r>
            <a:r>
              <a:rPr lang="es-MX" dirty="0">
                <a:solidFill>
                  <a:schemeClr val="bg1"/>
                </a:solidFill>
              </a:rPr>
              <a:t>, descripcion,fechaRealiza,estatus,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idPaciente</a:t>
            </a:r>
            <a:r>
              <a:rPr lang="es-MX" dirty="0">
                <a:solidFill>
                  <a:schemeClr val="bg1"/>
                </a:solidFill>
              </a:rPr>
              <a:t>, fechaDiagnostico,idMedico)</a:t>
            </a:r>
          </a:p>
          <a:p>
            <a:r>
              <a:rPr lang="es-MX" dirty="0">
                <a:solidFill>
                  <a:schemeClr val="bg1"/>
                </a:solidFill>
              </a:rPr>
              <a:t>Medico (</a:t>
            </a:r>
            <a:r>
              <a:rPr lang="es-MX" u="sng" dirty="0">
                <a:solidFill>
                  <a:schemeClr val="bg1"/>
                </a:solidFill>
              </a:rPr>
              <a:t>idMedico</a:t>
            </a:r>
            <a:r>
              <a:rPr lang="es-MX" dirty="0">
                <a:solidFill>
                  <a:schemeClr val="bg1"/>
                </a:solidFill>
              </a:rPr>
              <a:t>, numeroFichaMedico, nombre, apellidoPaterno, apellidoMaterno, estatus)</a:t>
            </a:r>
          </a:p>
          <a:p>
            <a:r>
              <a:rPr lang="es-MX" dirty="0">
                <a:solidFill>
                  <a:schemeClr val="bg1"/>
                </a:solidFill>
              </a:rPr>
              <a:t>Visita (</a:t>
            </a:r>
            <a:r>
              <a:rPr lang="es-MX" u="sng" dirty="0">
                <a:solidFill>
                  <a:schemeClr val="bg1"/>
                </a:solidFill>
              </a:rPr>
              <a:t>idVisita</a:t>
            </a:r>
            <a:r>
              <a:rPr lang="es-MX" dirty="0">
                <a:solidFill>
                  <a:schemeClr val="bg1"/>
                </a:solidFill>
              </a:rPr>
              <a:t>,fecha,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idMedico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idPaciente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r>
              <a:rPr lang="es-MX" dirty="0">
                <a:solidFill>
                  <a:schemeClr val="bg1"/>
                </a:solidFill>
              </a:rPr>
              <a:t>CamaPaciente (</a:t>
            </a:r>
            <a:r>
              <a:rPr lang="es-MX" u="sng" dirty="0">
                <a:solidFill>
                  <a:schemeClr val="bg1"/>
                </a:solidFill>
              </a:rPr>
              <a:t>idCamaPaciente</a:t>
            </a:r>
            <a:r>
              <a:rPr lang="es-MX" dirty="0">
                <a:solidFill>
                  <a:schemeClr val="bg1"/>
                </a:solidFill>
              </a:rPr>
              <a:t>,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idCama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idPaciente</a:t>
            </a:r>
            <a:r>
              <a:rPr lang="es-MX" dirty="0">
                <a:solidFill>
                  <a:schemeClr val="bg1"/>
                </a:solidFill>
              </a:rPr>
              <a:t>, fechaAsignacion, estatus)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705BAD-9574-16C7-319B-4ECB91009DAF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control de hospitalización</a:t>
            </a:r>
          </a:p>
        </p:txBody>
      </p:sp>
    </p:spTree>
    <p:extLst>
      <p:ext uri="{BB962C8B-B14F-4D97-AF65-F5344CB8AC3E}">
        <p14:creationId xmlns:p14="http://schemas.microsoft.com/office/powerpoint/2010/main" val="148500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7;p35">
            <a:extLst>
              <a:ext uri="{FF2B5EF4-FFF2-40B4-BE49-F238E27FC236}">
                <a16:creationId xmlns:a16="http://schemas.microsoft.com/office/drawing/2014/main" id="{45B22F83-C4FF-1D22-9072-60A0023868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946008"/>
            <a:ext cx="7772400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Viviendas </a:t>
            </a:r>
            <a:b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en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  <a:endParaRPr sz="4000" b="1" dirty="0">
              <a:solidFill>
                <a:schemeClr val="bg1"/>
              </a:solidFill>
              <a:effectLst>
                <a:glow rad="101600">
                  <a:srgbClr val="0070C0">
                    <a:alpha val="60000"/>
                  </a:srgbClr>
                </a:glow>
              </a:effectLst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2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747;p35">
            <a:extLst>
              <a:ext uri="{FF2B5EF4-FFF2-40B4-BE49-F238E27FC236}">
                <a16:creationId xmlns:a16="http://schemas.microsoft.com/office/drawing/2014/main" id="{FF18B0BC-3915-A164-7AED-F913F05553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72593" y="1757265"/>
            <a:ext cx="7772400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PE" sz="6600" b="1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SERVICIO MILITAR</a:t>
            </a:r>
            <a:br>
              <a:rPr lang="es-PE" sz="6600" b="1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en" sz="4000" b="1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  <a:endParaRPr sz="4000" b="1" dirty="0">
              <a:effectLst>
                <a:glow rad="101600">
                  <a:srgbClr val="0070C0">
                    <a:alpha val="60000"/>
                  </a:srgbClr>
                </a:glow>
              </a:effectLst>
              <a:latin typeface="Oswal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5936" y="1131590"/>
            <a:ext cx="864096" cy="59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Persona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092280" y="3579862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Vivienda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59469" y="357986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Municipio</a:t>
            </a:r>
          </a:p>
        </p:txBody>
      </p:sp>
      <p:sp>
        <p:nvSpPr>
          <p:cNvPr id="5" name="4 Elipse"/>
          <p:cNvSpPr/>
          <p:nvPr/>
        </p:nvSpPr>
        <p:spPr>
          <a:xfrm>
            <a:off x="2627786" y="46284"/>
            <a:ext cx="1208275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idPersona</a:t>
            </a:r>
          </a:p>
        </p:txBody>
      </p:sp>
      <p:sp>
        <p:nvSpPr>
          <p:cNvPr id="6" name="5 Elipse"/>
          <p:cNvSpPr/>
          <p:nvPr/>
        </p:nvSpPr>
        <p:spPr>
          <a:xfrm>
            <a:off x="3884306" y="46284"/>
            <a:ext cx="1087359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7" name="6 Elipse"/>
          <p:cNvSpPr/>
          <p:nvPr/>
        </p:nvSpPr>
        <p:spPr>
          <a:xfrm>
            <a:off x="5076058" y="11877"/>
            <a:ext cx="1208275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apellidoP</a:t>
            </a:r>
          </a:p>
        </p:txBody>
      </p:sp>
      <p:sp>
        <p:nvSpPr>
          <p:cNvPr id="8" name="7 Elipse"/>
          <p:cNvSpPr/>
          <p:nvPr/>
        </p:nvSpPr>
        <p:spPr>
          <a:xfrm>
            <a:off x="6156178" y="337432"/>
            <a:ext cx="1208275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apellidoM</a:t>
            </a:r>
          </a:p>
        </p:txBody>
      </p:sp>
      <p:sp>
        <p:nvSpPr>
          <p:cNvPr id="9" name="8 Elipse"/>
          <p:cNvSpPr/>
          <p:nvPr/>
        </p:nvSpPr>
        <p:spPr>
          <a:xfrm>
            <a:off x="1480486" y="324199"/>
            <a:ext cx="1208275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10" name="9 Elipse"/>
          <p:cNvSpPr/>
          <p:nvPr/>
        </p:nvSpPr>
        <p:spPr>
          <a:xfrm>
            <a:off x="1632884" y="4083918"/>
            <a:ext cx="14269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idMunicipio</a:t>
            </a:r>
          </a:p>
        </p:txBody>
      </p:sp>
      <p:sp>
        <p:nvSpPr>
          <p:cNvPr id="11" name="10 Elipse"/>
          <p:cNvSpPr/>
          <p:nvPr/>
        </p:nvSpPr>
        <p:spPr>
          <a:xfrm>
            <a:off x="539554" y="4482738"/>
            <a:ext cx="1208275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12" name="11 Elipse"/>
          <p:cNvSpPr/>
          <p:nvPr/>
        </p:nvSpPr>
        <p:spPr>
          <a:xfrm>
            <a:off x="-27889" y="3939902"/>
            <a:ext cx="1087359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13" name="12 Elipse"/>
          <p:cNvSpPr/>
          <p:nvPr/>
        </p:nvSpPr>
        <p:spPr>
          <a:xfrm>
            <a:off x="5940154" y="4133858"/>
            <a:ext cx="1294709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idVivienda</a:t>
            </a:r>
          </a:p>
        </p:txBody>
      </p:sp>
      <p:sp>
        <p:nvSpPr>
          <p:cNvPr id="14" name="13 Elipse"/>
          <p:cNvSpPr/>
          <p:nvPr/>
        </p:nvSpPr>
        <p:spPr>
          <a:xfrm>
            <a:off x="7956378" y="4133858"/>
            <a:ext cx="1087359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direccion</a:t>
            </a:r>
          </a:p>
        </p:txBody>
      </p:sp>
      <p:sp>
        <p:nvSpPr>
          <p:cNvPr id="15" name="14 Elipse"/>
          <p:cNvSpPr/>
          <p:nvPr/>
        </p:nvSpPr>
        <p:spPr>
          <a:xfrm>
            <a:off x="7054028" y="4514749"/>
            <a:ext cx="1208275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cxnSp>
        <p:nvCxnSpPr>
          <p:cNvPr id="17" name="16 Conector recto"/>
          <p:cNvCxnSpPr>
            <a:stCxn id="9" idx="5"/>
          </p:cNvCxnSpPr>
          <p:nvPr/>
        </p:nvCxnSpPr>
        <p:spPr>
          <a:xfrm>
            <a:off x="2511813" y="631512"/>
            <a:ext cx="1484125" cy="500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5" idx="4"/>
          </p:cNvCxnSpPr>
          <p:nvPr/>
        </p:nvCxnSpPr>
        <p:spPr>
          <a:xfrm>
            <a:off x="3231922" y="406324"/>
            <a:ext cx="908030" cy="72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6" idx="4"/>
            <a:endCxn id="2" idx="0"/>
          </p:cNvCxnSpPr>
          <p:nvPr/>
        </p:nvCxnSpPr>
        <p:spPr>
          <a:xfrm>
            <a:off x="4427984" y="406324"/>
            <a:ext cx="0" cy="72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7" idx="3"/>
          </p:cNvCxnSpPr>
          <p:nvPr/>
        </p:nvCxnSpPr>
        <p:spPr>
          <a:xfrm flipH="1">
            <a:off x="4572000" y="319190"/>
            <a:ext cx="681004" cy="81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8" idx="2"/>
          </p:cNvCxnSpPr>
          <p:nvPr/>
        </p:nvCxnSpPr>
        <p:spPr>
          <a:xfrm flipH="1">
            <a:off x="4912502" y="517452"/>
            <a:ext cx="1243674" cy="61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endCxn id="2" idx="2"/>
          </p:cNvCxnSpPr>
          <p:nvPr/>
        </p:nvCxnSpPr>
        <p:spPr>
          <a:xfrm flipH="1" flipV="1">
            <a:off x="4427984" y="1725656"/>
            <a:ext cx="2664296" cy="1854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2" idx="0"/>
            <a:endCxn id="4" idx="1"/>
          </p:cNvCxnSpPr>
          <p:nvPr/>
        </p:nvCxnSpPr>
        <p:spPr>
          <a:xfrm flipV="1">
            <a:off x="515792" y="3759882"/>
            <a:ext cx="543679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11" idx="0"/>
          </p:cNvCxnSpPr>
          <p:nvPr/>
        </p:nvCxnSpPr>
        <p:spPr>
          <a:xfrm flipV="1">
            <a:off x="1143690" y="3939902"/>
            <a:ext cx="187950" cy="54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10" idx="1"/>
          </p:cNvCxnSpPr>
          <p:nvPr/>
        </p:nvCxnSpPr>
        <p:spPr>
          <a:xfrm flipH="1" flipV="1">
            <a:off x="1747829" y="3939904"/>
            <a:ext cx="94029" cy="19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13" idx="7"/>
          </p:cNvCxnSpPr>
          <p:nvPr/>
        </p:nvCxnSpPr>
        <p:spPr>
          <a:xfrm flipV="1">
            <a:off x="7045257" y="3939904"/>
            <a:ext cx="47025" cy="24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15" idx="0"/>
            <a:endCxn id="3" idx="2"/>
          </p:cNvCxnSpPr>
          <p:nvPr/>
        </p:nvCxnSpPr>
        <p:spPr>
          <a:xfrm flipH="1" flipV="1">
            <a:off x="7596336" y="3939904"/>
            <a:ext cx="61828" cy="57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14" idx="1"/>
          </p:cNvCxnSpPr>
          <p:nvPr/>
        </p:nvCxnSpPr>
        <p:spPr>
          <a:xfrm flipH="1" flipV="1">
            <a:off x="7956376" y="3939904"/>
            <a:ext cx="159240" cy="24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H="1" flipV="1">
            <a:off x="1926077" y="1634249"/>
            <a:ext cx="2069860" cy="91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V="1">
            <a:off x="1923565" y="105958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1923567" y="1059582"/>
            <a:ext cx="2072371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ombo"/>
          <p:cNvSpPr/>
          <p:nvPr/>
        </p:nvSpPr>
        <p:spPr>
          <a:xfrm>
            <a:off x="2464791" y="1401620"/>
            <a:ext cx="447939" cy="468052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3" name="52 Rombo"/>
          <p:cNvSpPr/>
          <p:nvPr/>
        </p:nvSpPr>
        <p:spPr>
          <a:xfrm>
            <a:off x="5680194" y="2418733"/>
            <a:ext cx="447939" cy="468052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5" name="54 Conector recto"/>
          <p:cNvCxnSpPr/>
          <p:nvPr/>
        </p:nvCxnSpPr>
        <p:spPr>
          <a:xfrm>
            <a:off x="4860032" y="1131590"/>
            <a:ext cx="3255584" cy="244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ombo"/>
          <p:cNvSpPr/>
          <p:nvPr/>
        </p:nvSpPr>
        <p:spPr>
          <a:xfrm>
            <a:off x="6625612" y="2355726"/>
            <a:ext cx="447939" cy="468052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8" name="57 Conector recto"/>
          <p:cNvCxnSpPr>
            <a:stCxn id="4" idx="3"/>
            <a:endCxn id="3" idx="1"/>
          </p:cNvCxnSpPr>
          <p:nvPr/>
        </p:nvCxnSpPr>
        <p:spPr>
          <a:xfrm>
            <a:off x="1923567" y="3759882"/>
            <a:ext cx="51687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ombo"/>
          <p:cNvSpPr/>
          <p:nvPr/>
        </p:nvSpPr>
        <p:spPr>
          <a:xfrm>
            <a:off x="4196071" y="3543858"/>
            <a:ext cx="447939" cy="468052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39864" y="345537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6713778" y="343584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3761450" y="105029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3766258" y="141962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4774370" y="162635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7020272" y="321982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4985586" y="97828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7942722" y="321053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643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3CAE180C-C4BD-C825-393D-0E0DA662AAE1}"/>
              </a:ext>
            </a:extLst>
          </p:cNvPr>
          <p:cNvSpPr txBox="1"/>
          <p:nvPr/>
        </p:nvSpPr>
        <p:spPr>
          <a:xfrm>
            <a:off x="347332" y="1232922"/>
            <a:ext cx="87399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Persona (</a:t>
            </a:r>
            <a:r>
              <a:rPr lang="es-MX" u="sng" dirty="0">
                <a:solidFill>
                  <a:schemeClr val="bg1"/>
                </a:solidFill>
              </a:rPr>
              <a:t>idPersona</a:t>
            </a:r>
            <a:r>
              <a:rPr lang="es-MX" dirty="0">
                <a:solidFill>
                  <a:schemeClr val="bg1"/>
                </a:solidFill>
              </a:rPr>
              <a:t>, nombre,apellidoPaterno, apellidoMaterno, estatus, </a:t>
            </a:r>
            <a:r>
              <a:rPr lang="es-MX" u="dbl" dirty="0">
                <a:solidFill>
                  <a:schemeClr val="bg1"/>
                </a:solidFill>
              </a:rPr>
              <a:t>idPersona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idVivienda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  <a:p>
            <a:r>
              <a:rPr lang="es-MX" dirty="0">
                <a:solidFill>
                  <a:schemeClr val="bg1"/>
                </a:solidFill>
              </a:rPr>
              <a:t>Municipio (</a:t>
            </a:r>
            <a:r>
              <a:rPr lang="es-MX" u="sng" dirty="0">
                <a:solidFill>
                  <a:schemeClr val="bg1"/>
                </a:solidFill>
              </a:rPr>
              <a:t>idMunicipio</a:t>
            </a:r>
            <a:r>
              <a:rPr lang="es-MX" dirty="0">
                <a:solidFill>
                  <a:schemeClr val="bg1"/>
                </a:solidFill>
              </a:rPr>
              <a:t>, nombre, estatus, </a:t>
            </a:r>
            <a:r>
              <a:rPr lang="es-MX" u="dbl" dirty="0">
                <a:solidFill>
                  <a:schemeClr val="bg1"/>
                </a:solidFill>
              </a:rPr>
              <a:t>idVivienda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  <a:p>
            <a:r>
              <a:rPr lang="es-MX" dirty="0">
                <a:solidFill>
                  <a:schemeClr val="bg1"/>
                </a:solidFill>
              </a:rPr>
              <a:t>Vivienda (</a:t>
            </a:r>
            <a:r>
              <a:rPr lang="es-MX" u="sng" dirty="0">
                <a:solidFill>
                  <a:schemeClr val="bg1"/>
                </a:solidFill>
              </a:rPr>
              <a:t>idVivienda</a:t>
            </a:r>
            <a:r>
              <a:rPr lang="es-MX" dirty="0">
                <a:solidFill>
                  <a:schemeClr val="bg1"/>
                </a:solidFill>
              </a:rPr>
              <a:t>, estatus,direccion,</a:t>
            </a:r>
            <a:r>
              <a:rPr lang="es-MX" u="dbl" dirty="0">
                <a:solidFill>
                  <a:schemeClr val="bg1"/>
                </a:solidFill>
              </a:rPr>
              <a:t>idPersona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705BAD-9574-16C7-319B-4ECB91009DAF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viviendas</a:t>
            </a:r>
          </a:p>
        </p:txBody>
      </p:sp>
    </p:spTree>
    <p:extLst>
      <p:ext uri="{BB962C8B-B14F-4D97-AF65-F5344CB8AC3E}">
        <p14:creationId xmlns:p14="http://schemas.microsoft.com/office/powerpoint/2010/main" val="385185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47;p35">
            <a:extLst>
              <a:ext uri="{FF2B5EF4-FFF2-40B4-BE49-F238E27FC236}">
                <a16:creationId xmlns:a16="http://schemas.microsoft.com/office/drawing/2014/main" id="{15C8290A-5BFB-153F-84D6-22453B2C51C4}"/>
              </a:ext>
            </a:extLst>
          </p:cNvPr>
          <p:cNvSpPr txBox="1">
            <a:spLocks/>
          </p:cNvSpPr>
          <p:nvPr/>
        </p:nvSpPr>
        <p:spPr>
          <a:xfrm>
            <a:off x="685800" y="193990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Carreteras </a:t>
            </a:r>
            <a:b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pt-BR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</a:p>
        </p:txBody>
      </p:sp>
    </p:spTree>
    <p:extLst>
      <p:ext uri="{BB962C8B-B14F-4D97-AF65-F5344CB8AC3E}">
        <p14:creationId xmlns:p14="http://schemas.microsoft.com/office/powerpoint/2010/main" val="84340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733739" y="159482"/>
            <a:ext cx="119600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idCarretera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209252" y="684988"/>
            <a:ext cx="101082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Carreteras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71742" y="3651870"/>
            <a:ext cx="90797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Tramos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732240" y="3651870"/>
            <a:ext cx="90797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Municipal</a:t>
            </a:r>
          </a:p>
        </p:txBody>
      </p:sp>
      <p:cxnSp>
        <p:nvCxnSpPr>
          <p:cNvPr id="9" name="8 Conector recto"/>
          <p:cNvCxnSpPr>
            <a:stCxn id="6" idx="0"/>
          </p:cNvCxnSpPr>
          <p:nvPr/>
        </p:nvCxnSpPr>
        <p:spPr>
          <a:xfrm flipV="1">
            <a:off x="1525729" y="1117036"/>
            <a:ext cx="2902257" cy="2534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ombo"/>
          <p:cNvSpPr/>
          <p:nvPr/>
        </p:nvSpPr>
        <p:spPr>
          <a:xfrm>
            <a:off x="2683785" y="1966494"/>
            <a:ext cx="792088" cy="656517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130163" y="134255"/>
            <a:ext cx="100811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15" name="14 Elipse"/>
          <p:cNvSpPr/>
          <p:nvPr/>
        </p:nvSpPr>
        <p:spPr>
          <a:xfrm>
            <a:off x="395536" y="4371950"/>
            <a:ext cx="100811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desc.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670888" y="2150737"/>
            <a:ext cx="8659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pertenece</a:t>
            </a:r>
          </a:p>
        </p:txBody>
      </p:sp>
      <p:cxnSp>
        <p:nvCxnSpPr>
          <p:cNvPr id="19" name="18 Conector recto"/>
          <p:cNvCxnSpPr>
            <a:stCxn id="7" idx="1"/>
            <a:endCxn id="6" idx="3"/>
          </p:cNvCxnSpPr>
          <p:nvPr/>
        </p:nvCxnSpPr>
        <p:spPr>
          <a:xfrm flipH="1">
            <a:off x="1979712" y="3867894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ombo"/>
          <p:cNvSpPr/>
          <p:nvPr/>
        </p:nvSpPr>
        <p:spPr>
          <a:xfrm>
            <a:off x="4160804" y="3539637"/>
            <a:ext cx="792088" cy="656517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599729" y="3401137"/>
            <a:ext cx="4491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n-m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3723880"/>
            <a:ext cx="5164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pasa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733739" y="1689495"/>
            <a:ext cx="4058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1-n</a:t>
            </a:r>
          </a:p>
        </p:txBody>
      </p:sp>
      <p:sp>
        <p:nvSpPr>
          <p:cNvPr id="27" name="26 Elipse"/>
          <p:cNvSpPr/>
          <p:nvPr/>
        </p:nvSpPr>
        <p:spPr>
          <a:xfrm>
            <a:off x="7488338" y="3073156"/>
            <a:ext cx="1404142" cy="3626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idMunicipal</a:t>
            </a:r>
          </a:p>
        </p:txBody>
      </p:sp>
      <p:sp>
        <p:nvSpPr>
          <p:cNvPr id="28" name="27 Elipse"/>
          <p:cNvSpPr/>
          <p:nvPr/>
        </p:nvSpPr>
        <p:spPr>
          <a:xfrm>
            <a:off x="7064674" y="4443958"/>
            <a:ext cx="100811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79512" y="3147814"/>
            <a:ext cx="100811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idTramo</a:t>
            </a:r>
          </a:p>
        </p:txBody>
      </p:sp>
      <p:cxnSp>
        <p:nvCxnSpPr>
          <p:cNvPr id="30" name="29 Conector recto"/>
          <p:cNvCxnSpPr>
            <a:stCxn id="2" idx="5"/>
            <a:endCxn id="3" idx="1"/>
          </p:cNvCxnSpPr>
          <p:nvPr/>
        </p:nvCxnSpPr>
        <p:spPr>
          <a:xfrm>
            <a:off x="3754593" y="405335"/>
            <a:ext cx="454659" cy="495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3071 Conector recto"/>
          <p:cNvCxnSpPr>
            <a:endCxn id="14" idx="4"/>
          </p:cNvCxnSpPr>
          <p:nvPr/>
        </p:nvCxnSpPr>
        <p:spPr>
          <a:xfrm flipV="1">
            <a:off x="5220071" y="350281"/>
            <a:ext cx="414148" cy="334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3075 Conector recto"/>
          <p:cNvCxnSpPr>
            <a:stCxn id="29" idx="5"/>
          </p:cNvCxnSpPr>
          <p:nvPr/>
        </p:nvCxnSpPr>
        <p:spPr>
          <a:xfrm>
            <a:off x="1039991" y="3332202"/>
            <a:ext cx="31753" cy="319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3077 Conector recto"/>
          <p:cNvCxnSpPr>
            <a:stCxn id="15" idx="7"/>
          </p:cNvCxnSpPr>
          <p:nvPr/>
        </p:nvCxnSpPr>
        <p:spPr>
          <a:xfrm flipV="1">
            <a:off x="1256015" y="4083918"/>
            <a:ext cx="75627" cy="319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3079 Conector recto"/>
          <p:cNvCxnSpPr>
            <a:stCxn id="27" idx="2"/>
            <a:endCxn id="7" idx="0"/>
          </p:cNvCxnSpPr>
          <p:nvPr/>
        </p:nvCxnSpPr>
        <p:spPr>
          <a:xfrm flipH="1">
            <a:off x="7186227" y="3254503"/>
            <a:ext cx="302113" cy="39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3082 Conector recto"/>
          <p:cNvCxnSpPr>
            <a:stCxn id="28" idx="0"/>
          </p:cNvCxnSpPr>
          <p:nvPr/>
        </p:nvCxnSpPr>
        <p:spPr>
          <a:xfrm flipH="1" flipV="1">
            <a:off x="7337283" y="4083918"/>
            <a:ext cx="231449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3977819" y="4549289"/>
            <a:ext cx="100811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km</a:t>
            </a:r>
          </a:p>
        </p:txBody>
      </p:sp>
      <p:cxnSp>
        <p:nvCxnSpPr>
          <p:cNvPr id="32" name="31 Conector recto"/>
          <p:cNvCxnSpPr>
            <a:stCxn id="31" idx="0"/>
          </p:cNvCxnSpPr>
          <p:nvPr/>
        </p:nvCxnSpPr>
        <p:spPr>
          <a:xfrm flipV="1">
            <a:off x="4481875" y="4196154"/>
            <a:ext cx="97348" cy="353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1763688" y="4371950"/>
            <a:ext cx="100811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cxnSp>
        <p:nvCxnSpPr>
          <p:cNvPr id="34" name="33 Conector recto"/>
          <p:cNvCxnSpPr>
            <a:stCxn id="33" idx="1"/>
          </p:cNvCxnSpPr>
          <p:nvPr/>
        </p:nvCxnSpPr>
        <p:spPr>
          <a:xfrm flipH="1" flipV="1">
            <a:off x="1763690" y="4104104"/>
            <a:ext cx="147635" cy="299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86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3CAE180C-C4BD-C825-393D-0E0DA662AAE1}"/>
              </a:ext>
            </a:extLst>
          </p:cNvPr>
          <p:cNvSpPr txBox="1"/>
          <p:nvPr/>
        </p:nvSpPr>
        <p:spPr>
          <a:xfrm>
            <a:off x="347332" y="1232924"/>
            <a:ext cx="87399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Carretera (</a:t>
            </a:r>
            <a:r>
              <a:rPr lang="es-MX" u="sng" dirty="0">
                <a:solidFill>
                  <a:schemeClr val="bg1"/>
                </a:solidFill>
              </a:rPr>
              <a:t>idCarretera</a:t>
            </a:r>
            <a:r>
              <a:rPr lang="es-MX" dirty="0">
                <a:solidFill>
                  <a:schemeClr val="bg1"/>
                </a:solidFill>
              </a:rPr>
              <a:t>,nombre, estatus)</a:t>
            </a:r>
          </a:p>
          <a:p>
            <a:r>
              <a:rPr lang="es-MX" dirty="0">
                <a:solidFill>
                  <a:schemeClr val="bg1"/>
                </a:solidFill>
              </a:rPr>
              <a:t>Municipio (</a:t>
            </a:r>
            <a:r>
              <a:rPr lang="es-MX" u="sng" dirty="0">
                <a:solidFill>
                  <a:schemeClr val="bg1"/>
                </a:solidFill>
              </a:rPr>
              <a:t>idMunicipio</a:t>
            </a:r>
            <a:r>
              <a:rPr lang="es-MX" dirty="0">
                <a:solidFill>
                  <a:schemeClr val="bg1"/>
                </a:solidFill>
              </a:rPr>
              <a:t>, nombre,estatus,)</a:t>
            </a:r>
          </a:p>
          <a:p>
            <a:r>
              <a:rPr lang="es-MX" dirty="0">
                <a:solidFill>
                  <a:schemeClr val="bg1"/>
                </a:solidFill>
              </a:rPr>
              <a:t>Tramo (</a:t>
            </a:r>
            <a:r>
              <a:rPr lang="es-MX" u="sng" dirty="0">
                <a:solidFill>
                  <a:schemeClr val="bg1"/>
                </a:solidFill>
              </a:rPr>
              <a:t>idTramo</a:t>
            </a:r>
            <a:r>
              <a:rPr lang="es-MX" dirty="0">
                <a:solidFill>
                  <a:schemeClr val="bg1"/>
                </a:solidFill>
              </a:rPr>
              <a:t>,descripcion, estatus,</a:t>
            </a:r>
            <a:r>
              <a:rPr lang="es-MX" u="dbl" dirty="0">
                <a:solidFill>
                  <a:schemeClr val="bg1"/>
                </a:solidFill>
              </a:rPr>
              <a:t>idCarretera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  <a:p>
            <a:r>
              <a:rPr lang="es-MX" dirty="0">
                <a:solidFill>
                  <a:schemeClr val="bg1"/>
                </a:solidFill>
              </a:rPr>
              <a:t>TramoMunicipio (</a:t>
            </a:r>
            <a:r>
              <a:rPr lang="es-MX" u="sng" dirty="0">
                <a:solidFill>
                  <a:schemeClr val="bg1"/>
                </a:solidFill>
              </a:rPr>
              <a:t>idTramoMunicipio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idTramo</a:t>
            </a:r>
            <a:r>
              <a:rPr lang="es-MX" dirty="0">
                <a:solidFill>
                  <a:schemeClr val="bg1"/>
                </a:solidFill>
              </a:rPr>
              <a:t>,</a:t>
            </a:r>
            <a:r>
              <a:rPr lang="es-MX" u="dbl" dirty="0">
                <a:solidFill>
                  <a:schemeClr val="bg1"/>
                </a:solidFill>
              </a:rPr>
              <a:t>idMunicipio</a:t>
            </a:r>
            <a:r>
              <a:rPr lang="es-MX" dirty="0">
                <a:solidFill>
                  <a:schemeClr val="bg1"/>
                </a:solidFill>
              </a:rPr>
              <a:t>,KilometrajeEntrada,KilometrajeSalida)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705BAD-9574-16C7-319B-4ECB91009DAF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carreteras </a:t>
            </a:r>
          </a:p>
        </p:txBody>
      </p:sp>
    </p:spTree>
    <p:extLst>
      <p:ext uri="{BB962C8B-B14F-4D97-AF65-F5344CB8AC3E}">
        <p14:creationId xmlns:p14="http://schemas.microsoft.com/office/powerpoint/2010/main" val="90284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7;p35">
            <a:extLst>
              <a:ext uri="{FF2B5EF4-FFF2-40B4-BE49-F238E27FC236}">
                <a16:creationId xmlns:a16="http://schemas.microsoft.com/office/drawing/2014/main" id="{2084F9C6-2D11-0827-C36F-00CF4C37C0B1}"/>
              </a:ext>
            </a:extLst>
          </p:cNvPr>
          <p:cNvSpPr txBox="1">
            <a:spLocks/>
          </p:cNvSpPr>
          <p:nvPr/>
        </p:nvSpPr>
        <p:spPr>
          <a:xfrm>
            <a:off x="572386" y="1957083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Agencia de viajes ll</a:t>
            </a:r>
            <a:b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pt-BR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</a:p>
        </p:txBody>
      </p:sp>
    </p:spTree>
    <p:extLst>
      <p:ext uri="{BB962C8B-B14F-4D97-AF65-F5344CB8AC3E}">
        <p14:creationId xmlns:p14="http://schemas.microsoft.com/office/powerpoint/2010/main" val="1592586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550278" y="1383618"/>
            <a:ext cx="100811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Tour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16133" y="2211710"/>
            <a:ext cx="100811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Cliente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339502"/>
            <a:ext cx="100811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TipoTour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870594" y="1383618"/>
            <a:ext cx="1008112" cy="7560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Punto</a:t>
            </a:r>
          </a:p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De</a:t>
            </a:r>
          </a:p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Ruta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11560" y="3867894"/>
            <a:ext cx="100811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Hotel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798586" y="3579862"/>
            <a:ext cx="1152128" cy="7920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Tipo</a:t>
            </a:r>
          </a:p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Punto</a:t>
            </a:r>
          </a:p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Ruta</a:t>
            </a:r>
          </a:p>
        </p:txBody>
      </p:sp>
      <p:cxnSp>
        <p:nvCxnSpPr>
          <p:cNvPr id="10" name="9 Conector angular"/>
          <p:cNvCxnSpPr>
            <a:stCxn id="5" idx="3"/>
            <a:endCxn id="3" idx="0"/>
          </p:cNvCxnSpPr>
          <p:nvPr/>
        </p:nvCxnSpPr>
        <p:spPr>
          <a:xfrm>
            <a:off x="1619672" y="591530"/>
            <a:ext cx="2434662" cy="7920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4" idx="0"/>
            <a:endCxn id="3" idx="1"/>
          </p:cNvCxnSpPr>
          <p:nvPr/>
        </p:nvCxnSpPr>
        <p:spPr>
          <a:xfrm rot="5400000" flipH="1" flipV="1">
            <a:off x="2047201" y="708636"/>
            <a:ext cx="576064" cy="24300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4" idx="2"/>
          </p:cNvCxnSpPr>
          <p:nvPr/>
        </p:nvCxnSpPr>
        <p:spPr>
          <a:xfrm flipV="1">
            <a:off x="1115618" y="2715766"/>
            <a:ext cx="4573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8" idx="0"/>
            <a:endCxn id="6" idx="2"/>
          </p:cNvCxnSpPr>
          <p:nvPr/>
        </p:nvCxnSpPr>
        <p:spPr>
          <a:xfrm flipV="1">
            <a:off x="7374650" y="2139702"/>
            <a:ext cx="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3" idx="3"/>
          </p:cNvCxnSpPr>
          <p:nvPr/>
        </p:nvCxnSpPr>
        <p:spPr>
          <a:xfrm>
            <a:off x="4558390" y="1635646"/>
            <a:ext cx="2312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/>
          <p:nvPr/>
        </p:nvCxnSpPr>
        <p:spPr>
          <a:xfrm flipV="1">
            <a:off x="1624247" y="2139702"/>
            <a:ext cx="5246349" cy="2232248"/>
          </a:xfrm>
          <a:prstGeom prst="bentConnector3">
            <a:avLst>
              <a:gd name="adj1" fmla="val 554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7382551" y="2177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38 Rombo"/>
          <p:cNvSpPr/>
          <p:nvPr/>
        </p:nvSpPr>
        <p:spPr>
          <a:xfrm>
            <a:off x="3800048" y="303498"/>
            <a:ext cx="508575" cy="540060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0" name="39 Rombo"/>
          <p:cNvSpPr/>
          <p:nvPr/>
        </p:nvSpPr>
        <p:spPr>
          <a:xfrm>
            <a:off x="4304104" y="3994711"/>
            <a:ext cx="508575" cy="540060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1" name="40 Rombo"/>
          <p:cNvSpPr/>
          <p:nvPr/>
        </p:nvSpPr>
        <p:spPr>
          <a:xfrm>
            <a:off x="865903" y="2969105"/>
            <a:ext cx="508575" cy="540060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2" name="41 Rombo"/>
          <p:cNvSpPr/>
          <p:nvPr/>
        </p:nvSpPr>
        <p:spPr>
          <a:xfrm>
            <a:off x="865903" y="1355422"/>
            <a:ext cx="508575" cy="540060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3" name="42 Rombo"/>
          <p:cNvSpPr/>
          <p:nvPr/>
        </p:nvSpPr>
        <p:spPr>
          <a:xfrm>
            <a:off x="5460206" y="1347614"/>
            <a:ext cx="508575" cy="540060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4" name="43 Rombo"/>
          <p:cNvSpPr/>
          <p:nvPr/>
        </p:nvSpPr>
        <p:spPr>
          <a:xfrm>
            <a:off x="7123013" y="2589752"/>
            <a:ext cx="508575" cy="540060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7123013" y="573528"/>
            <a:ext cx="1193405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Tipo</a:t>
            </a:r>
          </a:p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Estancia</a:t>
            </a:r>
          </a:p>
        </p:txBody>
      </p:sp>
      <p:sp>
        <p:nvSpPr>
          <p:cNvPr id="47" name="46 Elipse"/>
          <p:cNvSpPr/>
          <p:nvPr/>
        </p:nvSpPr>
        <p:spPr>
          <a:xfrm>
            <a:off x="251522" y="1077584"/>
            <a:ext cx="761357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fecha</a:t>
            </a:r>
          </a:p>
        </p:txBody>
      </p:sp>
      <p:cxnSp>
        <p:nvCxnSpPr>
          <p:cNvPr id="49" name="48 Conector recto"/>
          <p:cNvCxnSpPr>
            <a:stCxn id="47" idx="5"/>
          </p:cNvCxnSpPr>
          <p:nvPr/>
        </p:nvCxnSpPr>
        <p:spPr>
          <a:xfrm>
            <a:off x="901379" y="1369532"/>
            <a:ext cx="111498" cy="12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6" idx="0"/>
          </p:cNvCxnSpPr>
          <p:nvPr/>
        </p:nvCxnSpPr>
        <p:spPr>
          <a:xfrm flipV="1">
            <a:off x="7374650" y="915566"/>
            <a:ext cx="77670" cy="46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7878708" y="1077584"/>
            <a:ext cx="1193405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idPuntoDeRuta</a:t>
            </a:r>
          </a:p>
        </p:txBody>
      </p:sp>
      <p:sp>
        <p:nvSpPr>
          <p:cNvPr id="53" name="52 Elipse"/>
          <p:cNvSpPr/>
          <p:nvPr/>
        </p:nvSpPr>
        <p:spPr>
          <a:xfrm>
            <a:off x="6181247" y="4668661"/>
            <a:ext cx="1193405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idTipo</a:t>
            </a:r>
          </a:p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PuntoRuta</a:t>
            </a:r>
          </a:p>
        </p:txBody>
      </p:sp>
      <p:sp>
        <p:nvSpPr>
          <p:cNvPr id="54" name="53 Elipse"/>
          <p:cNvSpPr/>
          <p:nvPr/>
        </p:nvSpPr>
        <p:spPr>
          <a:xfrm>
            <a:off x="2987826" y="2013688"/>
            <a:ext cx="905373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idTour</a:t>
            </a:r>
          </a:p>
        </p:txBody>
      </p:sp>
      <p:sp>
        <p:nvSpPr>
          <p:cNvPr id="55" name="54 Elipse"/>
          <p:cNvSpPr/>
          <p:nvPr/>
        </p:nvSpPr>
        <p:spPr>
          <a:xfrm>
            <a:off x="1691682" y="725928"/>
            <a:ext cx="1193405" cy="3516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idTipoTour</a:t>
            </a:r>
          </a:p>
        </p:txBody>
      </p:sp>
      <p:sp>
        <p:nvSpPr>
          <p:cNvPr id="56" name="55 Elipse"/>
          <p:cNvSpPr/>
          <p:nvPr/>
        </p:nvSpPr>
        <p:spPr>
          <a:xfrm>
            <a:off x="1907706" y="2661760"/>
            <a:ext cx="1049389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idCliente</a:t>
            </a:r>
          </a:p>
        </p:txBody>
      </p:sp>
      <p:sp>
        <p:nvSpPr>
          <p:cNvPr id="57" name="56 Elipse"/>
          <p:cNvSpPr/>
          <p:nvPr/>
        </p:nvSpPr>
        <p:spPr>
          <a:xfrm>
            <a:off x="1403650" y="4605976"/>
            <a:ext cx="1193405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idHotel</a:t>
            </a:r>
          </a:p>
        </p:txBody>
      </p:sp>
      <p:sp>
        <p:nvSpPr>
          <p:cNvPr id="58" name="57 Elipse"/>
          <p:cNvSpPr/>
          <p:nvPr/>
        </p:nvSpPr>
        <p:spPr>
          <a:xfrm>
            <a:off x="6181246" y="725928"/>
            <a:ext cx="880304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59" name="58 Elipse"/>
          <p:cNvSpPr/>
          <p:nvPr/>
        </p:nvSpPr>
        <p:spPr>
          <a:xfrm>
            <a:off x="7510562" y="4605976"/>
            <a:ext cx="880304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60" name="59 Elipse"/>
          <p:cNvSpPr/>
          <p:nvPr/>
        </p:nvSpPr>
        <p:spPr>
          <a:xfrm>
            <a:off x="323528" y="4605976"/>
            <a:ext cx="880304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61" name="60 Elipse"/>
          <p:cNvSpPr/>
          <p:nvPr/>
        </p:nvSpPr>
        <p:spPr>
          <a:xfrm>
            <a:off x="1763688" y="2247714"/>
            <a:ext cx="880304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62" name="61 Elipse"/>
          <p:cNvSpPr/>
          <p:nvPr/>
        </p:nvSpPr>
        <p:spPr>
          <a:xfrm>
            <a:off x="1797247" y="5707"/>
            <a:ext cx="880304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63" name="62 Elipse"/>
          <p:cNvSpPr/>
          <p:nvPr/>
        </p:nvSpPr>
        <p:spPr>
          <a:xfrm>
            <a:off x="3550278" y="2374204"/>
            <a:ext cx="880304" cy="3420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cxnSp>
        <p:nvCxnSpPr>
          <p:cNvPr id="65" name="64 Conector recto"/>
          <p:cNvCxnSpPr>
            <a:stCxn id="55" idx="1"/>
          </p:cNvCxnSpPr>
          <p:nvPr/>
        </p:nvCxnSpPr>
        <p:spPr>
          <a:xfrm flipH="1" flipV="1">
            <a:off x="1624247" y="725930"/>
            <a:ext cx="242205" cy="5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62" idx="2"/>
          </p:cNvCxnSpPr>
          <p:nvPr/>
        </p:nvCxnSpPr>
        <p:spPr>
          <a:xfrm flipH="1">
            <a:off x="1601212" y="176728"/>
            <a:ext cx="196037" cy="171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60" idx="0"/>
          </p:cNvCxnSpPr>
          <p:nvPr/>
        </p:nvCxnSpPr>
        <p:spPr>
          <a:xfrm flipV="1">
            <a:off x="763682" y="4371950"/>
            <a:ext cx="102221" cy="23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57" idx="1"/>
          </p:cNvCxnSpPr>
          <p:nvPr/>
        </p:nvCxnSpPr>
        <p:spPr>
          <a:xfrm flipH="1" flipV="1">
            <a:off x="1403648" y="4371950"/>
            <a:ext cx="174770" cy="28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54" idx="7"/>
          </p:cNvCxnSpPr>
          <p:nvPr/>
        </p:nvCxnSpPr>
        <p:spPr>
          <a:xfrm flipV="1">
            <a:off x="3760608" y="1895482"/>
            <a:ext cx="39438" cy="16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63" idx="0"/>
            <a:endCxn id="3" idx="2"/>
          </p:cNvCxnSpPr>
          <p:nvPr/>
        </p:nvCxnSpPr>
        <p:spPr>
          <a:xfrm flipV="1">
            <a:off x="3990430" y="1887674"/>
            <a:ext cx="63904" cy="486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8" idx="4"/>
          </p:cNvCxnSpPr>
          <p:nvPr/>
        </p:nvCxnSpPr>
        <p:spPr>
          <a:xfrm>
            <a:off x="6621398" y="1077584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52" idx="2"/>
          </p:cNvCxnSpPr>
          <p:nvPr/>
        </p:nvCxnSpPr>
        <p:spPr>
          <a:xfrm flipH="1">
            <a:off x="7812360" y="1248605"/>
            <a:ext cx="66346" cy="120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3" idx="0"/>
          </p:cNvCxnSpPr>
          <p:nvPr/>
        </p:nvCxnSpPr>
        <p:spPr>
          <a:xfrm flipV="1">
            <a:off x="6777948" y="4371952"/>
            <a:ext cx="92646" cy="296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stCxn id="59" idx="1"/>
          </p:cNvCxnSpPr>
          <p:nvPr/>
        </p:nvCxnSpPr>
        <p:spPr>
          <a:xfrm flipH="1" flipV="1">
            <a:off x="7631586" y="4371950"/>
            <a:ext cx="7894" cy="28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7308304" y="321053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6588224" y="127560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4572000" y="1347616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6516216" y="185167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1601210" y="400262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9" name="88 CuadroTexto"/>
          <p:cNvSpPr txBox="1"/>
          <p:nvPr/>
        </p:nvSpPr>
        <p:spPr>
          <a:xfrm>
            <a:off x="1115616" y="264376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1115616" y="3498564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3275856" y="127560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043608" y="1851672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3986964" y="105958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678026" y="26749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054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3CAE180C-C4BD-C825-393D-0E0DA662AAE1}"/>
              </a:ext>
            </a:extLst>
          </p:cNvPr>
          <p:cNvSpPr txBox="1"/>
          <p:nvPr/>
        </p:nvSpPr>
        <p:spPr>
          <a:xfrm>
            <a:off x="347332" y="1232924"/>
            <a:ext cx="87399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Cliente (</a:t>
            </a:r>
            <a:r>
              <a:rPr lang="es-MX" u="sng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 calle,numero,colonia,cuidad, pais,estado, nombre, apellidoPaterno,apellidoMaterno,estatus)</a:t>
            </a:r>
          </a:p>
          <a:p>
            <a:r>
              <a:rPr lang="es-MX" dirty="0">
                <a:solidFill>
                  <a:schemeClr val="bg1"/>
                </a:solidFill>
              </a:rPr>
              <a:t>Tour (</a:t>
            </a:r>
            <a:r>
              <a:rPr lang="es-MX" u="sng" dirty="0">
                <a:solidFill>
                  <a:schemeClr val="bg1"/>
                </a:solidFill>
              </a:rPr>
              <a:t>idTour</a:t>
            </a:r>
            <a:r>
              <a:rPr lang="es-MX" dirty="0">
                <a:solidFill>
                  <a:schemeClr val="bg1"/>
                </a:solidFill>
              </a:rPr>
              <a:t>,descripcion estatus, </a:t>
            </a:r>
            <a:r>
              <a:rPr lang="es-MX" u="dbl" dirty="0">
                <a:solidFill>
                  <a:schemeClr val="bg1"/>
                </a:solidFill>
              </a:rPr>
              <a:t>idTipoTour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  <a:p>
            <a:r>
              <a:rPr lang="es-MX" dirty="0">
                <a:solidFill>
                  <a:schemeClr val="bg1"/>
                </a:solidFill>
              </a:rPr>
              <a:t>Hotel (</a:t>
            </a:r>
            <a:r>
              <a:rPr lang="es-MX" u="sng" dirty="0">
                <a:solidFill>
                  <a:schemeClr val="bg1"/>
                </a:solidFill>
              </a:rPr>
              <a:t>idHotel</a:t>
            </a:r>
            <a:r>
              <a:rPr lang="es-MX" dirty="0">
                <a:solidFill>
                  <a:schemeClr val="bg1"/>
                </a:solidFill>
              </a:rPr>
              <a:t>, nombre, calle, numero, colonia, codigoPostal, pais, estado,cuidad, telefono,estatus, </a:t>
            </a:r>
            <a:r>
              <a:rPr lang="es-MX" u="dbl" dirty="0">
                <a:solidFill>
                  <a:schemeClr val="bg1"/>
                </a:solidFill>
              </a:rPr>
              <a:t>idPuntoRuta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  <a:p>
            <a:r>
              <a:rPr lang="es-MX" dirty="0">
                <a:solidFill>
                  <a:schemeClr val="bg1"/>
                </a:solidFill>
              </a:rPr>
              <a:t>PuntoRuta (</a:t>
            </a:r>
            <a:r>
              <a:rPr lang="es-MX" u="sng" dirty="0">
                <a:solidFill>
                  <a:schemeClr val="bg1"/>
                </a:solidFill>
              </a:rPr>
              <a:t>idPuntoRuta</a:t>
            </a:r>
            <a:r>
              <a:rPr lang="es-MX" dirty="0">
                <a:solidFill>
                  <a:schemeClr val="bg1"/>
                </a:solidFill>
              </a:rPr>
              <a:t>, descripcion, estatus, tipoEstancia,</a:t>
            </a:r>
            <a:r>
              <a:rPr lang="es-MX" u="dbl" dirty="0">
                <a:solidFill>
                  <a:schemeClr val="bg1"/>
                </a:solidFill>
              </a:rPr>
              <a:t>idTipoPuntoRuta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  <a:p>
            <a:r>
              <a:rPr lang="es-MX" dirty="0">
                <a:solidFill>
                  <a:schemeClr val="bg1"/>
                </a:solidFill>
              </a:rPr>
              <a:t>TipoPuntoRuta (</a:t>
            </a:r>
            <a:r>
              <a:rPr lang="es-MX" u="sng" dirty="0">
                <a:solidFill>
                  <a:schemeClr val="bg1"/>
                </a:solidFill>
              </a:rPr>
              <a:t>idTipoPuntoRuta</a:t>
            </a:r>
            <a:r>
              <a:rPr lang="es-MX" dirty="0">
                <a:solidFill>
                  <a:schemeClr val="bg1"/>
                </a:solidFill>
              </a:rPr>
              <a:t>, descripcion, estatus)</a:t>
            </a:r>
          </a:p>
          <a:p>
            <a:r>
              <a:rPr lang="es-MX" dirty="0">
                <a:solidFill>
                  <a:schemeClr val="bg1"/>
                </a:solidFill>
              </a:rPr>
              <a:t>TipoTour (</a:t>
            </a:r>
            <a:r>
              <a:rPr lang="es-MX" u="sng" dirty="0">
                <a:solidFill>
                  <a:schemeClr val="bg1"/>
                </a:solidFill>
              </a:rPr>
              <a:t>idTipoTour</a:t>
            </a:r>
            <a:r>
              <a:rPr lang="es-MX" dirty="0">
                <a:solidFill>
                  <a:schemeClr val="bg1"/>
                </a:solidFill>
              </a:rPr>
              <a:t>, nombre, estatus)</a:t>
            </a:r>
          </a:p>
          <a:p>
            <a:r>
              <a:rPr lang="es-MX" dirty="0">
                <a:solidFill>
                  <a:schemeClr val="bg1"/>
                </a:solidFill>
              </a:rPr>
              <a:t>ClienteTour (</a:t>
            </a:r>
            <a:r>
              <a:rPr lang="es-MX" u="sng" dirty="0">
                <a:solidFill>
                  <a:schemeClr val="bg1"/>
                </a:solidFill>
              </a:rPr>
              <a:t>idClienteTour</a:t>
            </a:r>
            <a:r>
              <a:rPr lang="es-MX" dirty="0">
                <a:solidFill>
                  <a:schemeClr val="bg1"/>
                </a:solidFill>
              </a:rPr>
              <a:t>,</a:t>
            </a:r>
            <a:r>
              <a:rPr lang="es-MX" u="dbl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</a:t>
            </a:r>
            <a:r>
              <a:rPr lang="es-MX" u="dbl" dirty="0">
                <a:solidFill>
                  <a:schemeClr val="bg1"/>
                </a:solidFill>
              </a:rPr>
              <a:t>idTour</a:t>
            </a:r>
            <a:r>
              <a:rPr lang="es-MX" dirty="0">
                <a:solidFill>
                  <a:schemeClr val="bg1"/>
                </a:solidFill>
              </a:rPr>
              <a:t>,estatus,fecha)</a:t>
            </a:r>
          </a:p>
          <a:p>
            <a:r>
              <a:rPr lang="es-MX" dirty="0">
                <a:solidFill>
                  <a:schemeClr val="bg1"/>
                </a:solidFill>
              </a:rPr>
              <a:t>ClienteHotel (</a:t>
            </a:r>
            <a:r>
              <a:rPr lang="es-MX" u="sng" dirty="0">
                <a:solidFill>
                  <a:schemeClr val="bg1"/>
                </a:solidFill>
              </a:rPr>
              <a:t>idClienteHotel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</a:t>
            </a:r>
            <a:r>
              <a:rPr lang="es-MX" u="dbl" dirty="0">
                <a:solidFill>
                  <a:schemeClr val="bg1"/>
                </a:solidFill>
              </a:rPr>
              <a:t>idHotel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r>
              <a:rPr lang="es-MX" dirty="0">
                <a:solidFill>
                  <a:schemeClr val="bg1"/>
                </a:solidFill>
              </a:rPr>
              <a:t>TourPuntoRuta (</a:t>
            </a:r>
            <a:r>
              <a:rPr lang="es-MX" u="sng" dirty="0">
                <a:solidFill>
                  <a:schemeClr val="bg1"/>
                </a:solidFill>
              </a:rPr>
              <a:t>idTourPuntoRuta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idTour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idPuntoRuta</a:t>
            </a:r>
            <a:r>
              <a:rPr lang="es-MX" dirty="0">
                <a:solidFill>
                  <a:schemeClr val="bg1"/>
                </a:solidFill>
              </a:rPr>
              <a:t>,estatus, fechaHospedaje)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705BAD-9574-16C7-319B-4ECB91009DAF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agencia de viajes II </a:t>
            </a:r>
          </a:p>
        </p:txBody>
      </p:sp>
    </p:spTree>
    <p:extLst>
      <p:ext uri="{BB962C8B-B14F-4D97-AF65-F5344CB8AC3E}">
        <p14:creationId xmlns:p14="http://schemas.microsoft.com/office/powerpoint/2010/main" val="3803852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7;p35">
            <a:extLst>
              <a:ext uri="{FF2B5EF4-FFF2-40B4-BE49-F238E27FC236}">
                <a16:creationId xmlns:a16="http://schemas.microsoft.com/office/drawing/2014/main" id="{E8606034-6EFD-8607-843B-AF441ACE97F7}"/>
              </a:ext>
            </a:extLst>
          </p:cNvPr>
          <p:cNvSpPr txBox="1">
            <a:spLocks/>
          </p:cNvSpPr>
          <p:nvPr/>
        </p:nvSpPr>
        <p:spPr>
          <a:xfrm>
            <a:off x="614917" y="1961837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Bancos </a:t>
            </a:r>
            <a:b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pt-BR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</a:p>
        </p:txBody>
      </p:sp>
    </p:spTree>
    <p:extLst>
      <p:ext uri="{BB962C8B-B14F-4D97-AF65-F5344CB8AC3E}">
        <p14:creationId xmlns:p14="http://schemas.microsoft.com/office/powerpoint/2010/main" val="165522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699542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Sucursal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725834" y="699542"/>
            <a:ext cx="122243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Préstamo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91680" y="2355726"/>
            <a:ext cx="8640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Cuenta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08920" y="4083918"/>
            <a:ext cx="12296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Domiciliación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678143" y="2319722"/>
            <a:ext cx="8640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Cliente</a:t>
            </a:r>
          </a:p>
        </p:txBody>
      </p:sp>
      <p:cxnSp>
        <p:nvCxnSpPr>
          <p:cNvPr id="8" name="7 Conector recto"/>
          <p:cNvCxnSpPr>
            <a:stCxn id="4" idx="3"/>
            <a:endCxn id="6" idx="1"/>
          </p:cNvCxnSpPr>
          <p:nvPr/>
        </p:nvCxnSpPr>
        <p:spPr>
          <a:xfrm flipV="1">
            <a:off x="2555778" y="2535746"/>
            <a:ext cx="3122367" cy="36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0"/>
            <a:endCxn id="2" idx="2"/>
          </p:cNvCxnSpPr>
          <p:nvPr/>
        </p:nvCxnSpPr>
        <p:spPr>
          <a:xfrm flipV="1">
            <a:off x="2123728" y="113159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5" idx="0"/>
            <a:endCxn id="4" idx="2"/>
          </p:cNvCxnSpPr>
          <p:nvPr/>
        </p:nvCxnSpPr>
        <p:spPr>
          <a:xfrm flipV="1">
            <a:off x="2123728" y="2787774"/>
            <a:ext cx="0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3" idx="2"/>
          </p:cNvCxnSpPr>
          <p:nvPr/>
        </p:nvCxnSpPr>
        <p:spPr>
          <a:xfrm>
            <a:off x="6337049" y="1131590"/>
            <a:ext cx="0" cy="1188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1115616" y="123478"/>
            <a:ext cx="792088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codigo</a:t>
            </a:r>
          </a:p>
        </p:txBody>
      </p:sp>
      <p:sp>
        <p:nvSpPr>
          <p:cNvPr id="24" name="23 Elipse"/>
          <p:cNvSpPr/>
          <p:nvPr/>
        </p:nvSpPr>
        <p:spPr>
          <a:xfrm>
            <a:off x="3779912" y="1757999"/>
            <a:ext cx="1152128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privilegio</a:t>
            </a:r>
          </a:p>
        </p:txBody>
      </p:sp>
      <p:sp>
        <p:nvSpPr>
          <p:cNvPr id="25" name="24 Rombo"/>
          <p:cNvSpPr/>
          <p:nvPr/>
        </p:nvSpPr>
        <p:spPr>
          <a:xfrm>
            <a:off x="1871700" y="1541975"/>
            <a:ext cx="504056" cy="50405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6" name="25 Rombo"/>
          <p:cNvSpPr/>
          <p:nvPr/>
        </p:nvSpPr>
        <p:spPr>
          <a:xfrm>
            <a:off x="1871700" y="3183818"/>
            <a:ext cx="504056" cy="50405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26 Rombo"/>
          <p:cNvSpPr/>
          <p:nvPr/>
        </p:nvSpPr>
        <p:spPr>
          <a:xfrm>
            <a:off x="3707904" y="2283718"/>
            <a:ext cx="504056" cy="50405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9" name="28 Conector recto"/>
          <p:cNvCxnSpPr>
            <a:stCxn id="23" idx="5"/>
          </p:cNvCxnSpPr>
          <p:nvPr/>
        </p:nvCxnSpPr>
        <p:spPr>
          <a:xfrm>
            <a:off x="1791707" y="369331"/>
            <a:ext cx="43991" cy="330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ombo"/>
          <p:cNvSpPr/>
          <p:nvPr/>
        </p:nvSpPr>
        <p:spPr>
          <a:xfrm>
            <a:off x="6084168" y="1563638"/>
            <a:ext cx="504056" cy="50405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32" name="31 Conector recto"/>
          <p:cNvCxnSpPr>
            <a:stCxn id="27" idx="0"/>
            <a:endCxn id="24" idx="3"/>
          </p:cNvCxnSpPr>
          <p:nvPr/>
        </p:nvCxnSpPr>
        <p:spPr>
          <a:xfrm flipH="1" flipV="1">
            <a:off x="3948639" y="2003850"/>
            <a:ext cx="11295" cy="279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2306488" y="164273"/>
            <a:ext cx="864096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5" name="34 Elipse"/>
          <p:cNvSpPr/>
          <p:nvPr/>
        </p:nvSpPr>
        <p:spPr>
          <a:xfrm>
            <a:off x="323528" y="4155926"/>
            <a:ext cx="864096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462317" y="2219191"/>
            <a:ext cx="864096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164288" y="733078"/>
            <a:ext cx="864096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6948264" y="2643758"/>
            <a:ext cx="864096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9" name="38 Elipse"/>
          <p:cNvSpPr/>
          <p:nvPr/>
        </p:nvSpPr>
        <p:spPr>
          <a:xfrm>
            <a:off x="318863" y="634471"/>
            <a:ext cx="115100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idSucursal</a:t>
            </a:r>
          </a:p>
        </p:txBody>
      </p:sp>
      <p:sp>
        <p:nvSpPr>
          <p:cNvPr id="40" name="39 Elipse"/>
          <p:cNvSpPr/>
          <p:nvPr/>
        </p:nvSpPr>
        <p:spPr>
          <a:xfrm>
            <a:off x="0" y="4587974"/>
            <a:ext cx="1511660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idDomicilacion</a:t>
            </a:r>
          </a:p>
        </p:txBody>
      </p:sp>
      <p:sp>
        <p:nvSpPr>
          <p:cNvPr id="41" name="40 Elipse"/>
          <p:cNvSpPr/>
          <p:nvPr/>
        </p:nvSpPr>
        <p:spPr>
          <a:xfrm>
            <a:off x="290210" y="2641784"/>
            <a:ext cx="115100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idCuenta</a:t>
            </a:r>
          </a:p>
        </p:txBody>
      </p:sp>
      <p:sp>
        <p:nvSpPr>
          <p:cNvPr id="42" name="41 Elipse"/>
          <p:cNvSpPr/>
          <p:nvPr/>
        </p:nvSpPr>
        <p:spPr>
          <a:xfrm>
            <a:off x="6228184" y="267494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idPrestamo</a:t>
            </a:r>
          </a:p>
        </p:txBody>
      </p:sp>
      <p:sp>
        <p:nvSpPr>
          <p:cNvPr id="43" name="42 Elipse"/>
          <p:cNvSpPr/>
          <p:nvPr/>
        </p:nvSpPr>
        <p:spPr>
          <a:xfrm>
            <a:off x="5797260" y="3003798"/>
            <a:ext cx="115100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idCliente</a:t>
            </a:r>
          </a:p>
        </p:txBody>
      </p:sp>
      <p:cxnSp>
        <p:nvCxnSpPr>
          <p:cNvPr id="49" name="48 Conector recto"/>
          <p:cNvCxnSpPr>
            <a:stCxn id="39" idx="6"/>
            <a:endCxn id="2" idx="1"/>
          </p:cNvCxnSpPr>
          <p:nvPr/>
        </p:nvCxnSpPr>
        <p:spPr>
          <a:xfrm>
            <a:off x="1469869" y="778489"/>
            <a:ext cx="149805" cy="13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34" idx="3"/>
          </p:cNvCxnSpPr>
          <p:nvPr/>
        </p:nvCxnSpPr>
        <p:spPr>
          <a:xfrm flipH="1">
            <a:off x="2306488" y="410124"/>
            <a:ext cx="126544" cy="289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36" idx="6"/>
            <a:endCxn id="4" idx="1"/>
          </p:cNvCxnSpPr>
          <p:nvPr/>
        </p:nvCxnSpPr>
        <p:spPr>
          <a:xfrm>
            <a:off x="1326415" y="2363209"/>
            <a:ext cx="36526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41" idx="6"/>
          </p:cNvCxnSpPr>
          <p:nvPr/>
        </p:nvCxnSpPr>
        <p:spPr>
          <a:xfrm flipV="1">
            <a:off x="1441214" y="2751770"/>
            <a:ext cx="250466" cy="3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35" idx="6"/>
            <a:endCxn id="5" idx="1"/>
          </p:cNvCxnSpPr>
          <p:nvPr/>
        </p:nvCxnSpPr>
        <p:spPr>
          <a:xfrm>
            <a:off x="1187624" y="4299942"/>
            <a:ext cx="32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40" idx="6"/>
          </p:cNvCxnSpPr>
          <p:nvPr/>
        </p:nvCxnSpPr>
        <p:spPr>
          <a:xfrm flipV="1">
            <a:off x="1511660" y="4515966"/>
            <a:ext cx="108012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42" idx="3"/>
            <a:endCxn id="3" idx="0"/>
          </p:cNvCxnSpPr>
          <p:nvPr/>
        </p:nvCxnSpPr>
        <p:spPr>
          <a:xfrm flipH="1">
            <a:off x="6337051" y="513347"/>
            <a:ext cx="80951" cy="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37" idx="2"/>
            <a:endCxn id="3" idx="3"/>
          </p:cNvCxnSpPr>
          <p:nvPr/>
        </p:nvCxnSpPr>
        <p:spPr>
          <a:xfrm flipH="1">
            <a:off x="6948264" y="877094"/>
            <a:ext cx="216024" cy="3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38" idx="2"/>
          </p:cNvCxnSpPr>
          <p:nvPr/>
        </p:nvCxnSpPr>
        <p:spPr>
          <a:xfrm flipH="1" flipV="1">
            <a:off x="6542241" y="2751770"/>
            <a:ext cx="406025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43" idx="0"/>
          </p:cNvCxnSpPr>
          <p:nvPr/>
        </p:nvCxnSpPr>
        <p:spPr>
          <a:xfrm flipV="1">
            <a:off x="6372762" y="2751770"/>
            <a:ext cx="0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2224913" y="114927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5998506" y="198639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2195736" y="198639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6065706" y="105958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2537314" y="227442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220072" y="2211712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105266" y="27064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2051720" y="3786596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479565-F54C-1380-6335-131398AD2D73}"/>
              </a:ext>
            </a:extLst>
          </p:cNvPr>
          <p:cNvSpPr txBox="1"/>
          <p:nvPr/>
        </p:nvSpPr>
        <p:spPr>
          <a:xfrm>
            <a:off x="4820095" y="42388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674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Rectángulo">
            <a:extLst>
              <a:ext uri="{FF2B5EF4-FFF2-40B4-BE49-F238E27FC236}">
                <a16:creationId xmlns:a16="http://schemas.microsoft.com/office/drawing/2014/main" id="{BA0648CE-6379-1868-2CFE-130AD24158F5}"/>
              </a:ext>
            </a:extLst>
          </p:cNvPr>
          <p:cNvSpPr/>
          <p:nvPr/>
        </p:nvSpPr>
        <p:spPr>
          <a:xfrm>
            <a:off x="6281058" y="1249126"/>
            <a:ext cx="1381903" cy="463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+mj-lt"/>
              </a:rPr>
              <a:t>CUARTEL</a:t>
            </a:r>
          </a:p>
        </p:txBody>
      </p:sp>
      <p:sp>
        <p:nvSpPr>
          <p:cNvPr id="9" name="4 Rectángulo">
            <a:extLst>
              <a:ext uri="{FF2B5EF4-FFF2-40B4-BE49-F238E27FC236}">
                <a16:creationId xmlns:a16="http://schemas.microsoft.com/office/drawing/2014/main" id="{BB1405BE-3D75-7F6F-38BB-FBB535C01D26}"/>
              </a:ext>
            </a:extLst>
          </p:cNvPr>
          <p:cNvSpPr/>
          <p:nvPr/>
        </p:nvSpPr>
        <p:spPr>
          <a:xfrm>
            <a:off x="6281056" y="2678391"/>
            <a:ext cx="1381903" cy="463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+mj-lt"/>
              </a:rPr>
              <a:t>COMPAÑIA</a:t>
            </a:r>
          </a:p>
        </p:txBody>
      </p:sp>
      <p:sp>
        <p:nvSpPr>
          <p:cNvPr id="10" name="5 Rectángulo">
            <a:extLst>
              <a:ext uri="{FF2B5EF4-FFF2-40B4-BE49-F238E27FC236}">
                <a16:creationId xmlns:a16="http://schemas.microsoft.com/office/drawing/2014/main" id="{754E3807-1C88-6797-0A98-44F992671E38}"/>
              </a:ext>
            </a:extLst>
          </p:cNvPr>
          <p:cNvSpPr/>
          <p:nvPr/>
        </p:nvSpPr>
        <p:spPr>
          <a:xfrm>
            <a:off x="6281057" y="4161833"/>
            <a:ext cx="1381903" cy="463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+mj-lt"/>
              </a:rPr>
              <a:t>SERVICIO</a:t>
            </a:r>
          </a:p>
        </p:txBody>
      </p:sp>
      <p:sp>
        <p:nvSpPr>
          <p:cNvPr id="11" name="6 Rectángulo">
            <a:extLst>
              <a:ext uri="{FF2B5EF4-FFF2-40B4-BE49-F238E27FC236}">
                <a16:creationId xmlns:a16="http://schemas.microsoft.com/office/drawing/2014/main" id="{F5D738A2-AC8F-0D64-4152-D603E41442D7}"/>
              </a:ext>
            </a:extLst>
          </p:cNvPr>
          <p:cNvSpPr/>
          <p:nvPr/>
        </p:nvSpPr>
        <p:spPr>
          <a:xfrm>
            <a:off x="965719" y="3592538"/>
            <a:ext cx="1381903" cy="463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+mj-lt"/>
              </a:rPr>
              <a:t>CUERPO</a:t>
            </a:r>
          </a:p>
        </p:txBody>
      </p:sp>
      <p:sp>
        <p:nvSpPr>
          <p:cNvPr id="12" name="7 Rectángulo">
            <a:extLst>
              <a:ext uri="{FF2B5EF4-FFF2-40B4-BE49-F238E27FC236}">
                <a16:creationId xmlns:a16="http://schemas.microsoft.com/office/drawing/2014/main" id="{3C3CCC7D-5B6E-D863-7422-1FA5E35DBB8B}"/>
              </a:ext>
            </a:extLst>
          </p:cNvPr>
          <p:cNvSpPr/>
          <p:nvPr/>
        </p:nvSpPr>
        <p:spPr>
          <a:xfrm>
            <a:off x="965720" y="1249126"/>
            <a:ext cx="1381903" cy="463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+mj-lt"/>
              </a:rPr>
              <a:t>SOLDADO</a:t>
            </a:r>
          </a:p>
        </p:txBody>
      </p:sp>
      <p:cxnSp>
        <p:nvCxnSpPr>
          <p:cNvPr id="13" name="8 Conector recto">
            <a:extLst>
              <a:ext uri="{FF2B5EF4-FFF2-40B4-BE49-F238E27FC236}">
                <a16:creationId xmlns:a16="http://schemas.microsoft.com/office/drawing/2014/main" id="{209860ED-DBC6-BE64-3FCC-F51482CEBA16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1656671" y="1712294"/>
            <a:ext cx="1" cy="1880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>
            <a:extLst>
              <a:ext uri="{FF2B5EF4-FFF2-40B4-BE49-F238E27FC236}">
                <a16:creationId xmlns:a16="http://schemas.microsoft.com/office/drawing/2014/main" id="{93CB866A-CC2E-4D2B-75D8-3E72D8EA019E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2347623" y="1480710"/>
            <a:ext cx="39334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0 Conector recto">
            <a:extLst>
              <a:ext uri="{FF2B5EF4-FFF2-40B4-BE49-F238E27FC236}">
                <a16:creationId xmlns:a16="http://schemas.microsoft.com/office/drawing/2014/main" id="{2A509BBE-AC07-1B1E-4DE5-BF0952786254}"/>
              </a:ext>
            </a:extLst>
          </p:cNvPr>
          <p:cNvCxnSpPr>
            <a:endCxn id="9" idx="1"/>
          </p:cNvCxnSpPr>
          <p:nvPr/>
        </p:nvCxnSpPr>
        <p:spPr>
          <a:xfrm>
            <a:off x="2347620" y="1712296"/>
            <a:ext cx="3933434" cy="119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 Conector recto">
            <a:extLst>
              <a:ext uri="{FF2B5EF4-FFF2-40B4-BE49-F238E27FC236}">
                <a16:creationId xmlns:a16="http://schemas.microsoft.com/office/drawing/2014/main" id="{DF8961E2-7346-359D-79A1-C8E1766377CC}"/>
              </a:ext>
            </a:extLst>
          </p:cNvPr>
          <p:cNvCxnSpPr/>
          <p:nvPr/>
        </p:nvCxnSpPr>
        <p:spPr>
          <a:xfrm>
            <a:off x="1913799" y="1717851"/>
            <a:ext cx="4386941" cy="268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2 Rombo">
            <a:extLst>
              <a:ext uri="{FF2B5EF4-FFF2-40B4-BE49-F238E27FC236}">
                <a16:creationId xmlns:a16="http://schemas.microsoft.com/office/drawing/2014/main" id="{FF7FCDA8-405E-86B2-D1B8-90324B33D979}"/>
              </a:ext>
            </a:extLst>
          </p:cNvPr>
          <p:cNvSpPr/>
          <p:nvPr/>
        </p:nvSpPr>
        <p:spPr>
          <a:xfrm>
            <a:off x="1239062" y="2288915"/>
            <a:ext cx="841115" cy="634439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rgbClr val="CCCC00"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18" name="13 Rombo">
            <a:extLst>
              <a:ext uri="{FF2B5EF4-FFF2-40B4-BE49-F238E27FC236}">
                <a16:creationId xmlns:a16="http://schemas.microsoft.com/office/drawing/2014/main" id="{872070F1-9C59-F8BD-53F5-9D6FB94D3326}"/>
              </a:ext>
            </a:extLst>
          </p:cNvPr>
          <p:cNvSpPr/>
          <p:nvPr/>
        </p:nvSpPr>
        <p:spPr>
          <a:xfrm>
            <a:off x="3919053" y="1200697"/>
            <a:ext cx="727945" cy="56002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rgbClr val="CCCC00"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19" name="14 Rombo">
            <a:extLst>
              <a:ext uri="{FF2B5EF4-FFF2-40B4-BE49-F238E27FC236}">
                <a16:creationId xmlns:a16="http://schemas.microsoft.com/office/drawing/2014/main" id="{00EDC6C3-0106-524B-BB39-F2B43D447EEC}"/>
              </a:ext>
            </a:extLst>
          </p:cNvPr>
          <p:cNvSpPr/>
          <p:nvPr/>
        </p:nvSpPr>
        <p:spPr>
          <a:xfrm>
            <a:off x="4087586" y="2017220"/>
            <a:ext cx="569751" cy="56002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rgbClr val="CCCC00"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20" name="15 Rombo">
            <a:extLst>
              <a:ext uri="{FF2B5EF4-FFF2-40B4-BE49-F238E27FC236}">
                <a16:creationId xmlns:a16="http://schemas.microsoft.com/office/drawing/2014/main" id="{265922D2-AAC8-3C75-9EFF-3C314260E762}"/>
              </a:ext>
            </a:extLst>
          </p:cNvPr>
          <p:cNvSpPr/>
          <p:nvPr/>
        </p:nvSpPr>
        <p:spPr>
          <a:xfrm>
            <a:off x="3919053" y="2909975"/>
            <a:ext cx="569751" cy="56002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rgbClr val="CCCC00">
                    <a:alpha val="60000"/>
                  </a:srgbClr>
                </a:glow>
              </a:effectLst>
              <a:latin typeface="+mj-lt"/>
            </a:endParaRPr>
          </a:p>
        </p:txBody>
      </p:sp>
      <p:cxnSp>
        <p:nvCxnSpPr>
          <p:cNvPr id="21" name="16 Conector recto">
            <a:extLst>
              <a:ext uri="{FF2B5EF4-FFF2-40B4-BE49-F238E27FC236}">
                <a16:creationId xmlns:a16="http://schemas.microsoft.com/office/drawing/2014/main" id="{88387EBB-A031-FC1A-902A-78BCD5B10E8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6972006" y="1712296"/>
            <a:ext cx="2" cy="966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7 Rombo">
            <a:extLst>
              <a:ext uri="{FF2B5EF4-FFF2-40B4-BE49-F238E27FC236}">
                <a16:creationId xmlns:a16="http://schemas.microsoft.com/office/drawing/2014/main" id="{990E66A5-CC86-E582-0461-7972F0B0268C}"/>
              </a:ext>
            </a:extLst>
          </p:cNvPr>
          <p:cNvSpPr/>
          <p:nvPr/>
        </p:nvSpPr>
        <p:spPr>
          <a:xfrm>
            <a:off x="6687134" y="1868341"/>
            <a:ext cx="569751" cy="56002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rgbClr val="CCCC00"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23" name="18 Elipse">
            <a:extLst>
              <a:ext uri="{FF2B5EF4-FFF2-40B4-BE49-F238E27FC236}">
                <a16:creationId xmlns:a16="http://schemas.microsoft.com/office/drawing/2014/main" id="{22B6A0AA-1806-21CB-5630-A6CD7B10A777}"/>
              </a:ext>
            </a:extLst>
          </p:cNvPr>
          <p:cNvSpPr/>
          <p:nvPr/>
        </p:nvSpPr>
        <p:spPr>
          <a:xfrm>
            <a:off x="196138" y="633704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idSoldado</a:t>
            </a:r>
          </a:p>
        </p:txBody>
      </p:sp>
      <p:sp>
        <p:nvSpPr>
          <p:cNvPr id="24" name="19 Elipse">
            <a:extLst>
              <a:ext uri="{FF2B5EF4-FFF2-40B4-BE49-F238E27FC236}">
                <a16:creationId xmlns:a16="http://schemas.microsoft.com/office/drawing/2014/main" id="{0C6B6EC6-9B9B-4F42-1A24-E94C8433A63A}"/>
              </a:ext>
            </a:extLst>
          </p:cNvPr>
          <p:cNvSpPr/>
          <p:nvPr/>
        </p:nvSpPr>
        <p:spPr>
          <a:xfrm>
            <a:off x="70856" y="1045030"/>
            <a:ext cx="1016059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graduación</a:t>
            </a:r>
          </a:p>
        </p:txBody>
      </p:sp>
      <p:sp>
        <p:nvSpPr>
          <p:cNvPr id="25" name="20 Elipse">
            <a:extLst>
              <a:ext uri="{FF2B5EF4-FFF2-40B4-BE49-F238E27FC236}">
                <a16:creationId xmlns:a16="http://schemas.microsoft.com/office/drawing/2014/main" id="{D7B28BDD-AE72-F5A6-475C-B85738C66E8C}"/>
              </a:ext>
            </a:extLst>
          </p:cNvPr>
          <p:cNvSpPr/>
          <p:nvPr/>
        </p:nvSpPr>
        <p:spPr>
          <a:xfrm>
            <a:off x="0" y="1555492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Apellido</a:t>
            </a:r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 paterno</a:t>
            </a:r>
          </a:p>
        </p:txBody>
      </p:sp>
      <p:sp>
        <p:nvSpPr>
          <p:cNvPr id="26" name="21 Elipse">
            <a:extLst>
              <a:ext uri="{FF2B5EF4-FFF2-40B4-BE49-F238E27FC236}">
                <a16:creationId xmlns:a16="http://schemas.microsoft.com/office/drawing/2014/main" id="{13E9950F-8050-3938-CBB6-8FEB3F55DE7F}"/>
              </a:ext>
            </a:extLst>
          </p:cNvPr>
          <p:cNvSpPr/>
          <p:nvPr/>
        </p:nvSpPr>
        <p:spPr>
          <a:xfrm>
            <a:off x="315882" y="2000354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Apellido materno</a:t>
            </a:r>
          </a:p>
        </p:txBody>
      </p:sp>
      <p:sp>
        <p:nvSpPr>
          <p:cNvPr id="27" name="22 Elipse">
            <a:extLst>
              <a:ext uri="{FF2B5EF4-FFF2-40B4-BE49-F238E27FC236}">
                <a16:creationId xmlns:a16="http://schemas.microsoft.com/office/drawing/2014/main" id="{46C2FAC6-8C74-A705-BFBF-5F613153FCA4}"/>
              </a:ext>
            </a:extLst>
          </p:cNvPr>
          <p:cNvSpPr/>
          <p:nvPr/>
        </p:nvSpPr>
        <p:spPr>
          <a:xfrm>
            <a:off x="2170739" y="580645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estatus</a:t>
            </a:r>
          </a:p>
        </p:txBody>
      </p:sp>
      <p:sp>
        <p:nvSpPr>
          <p:cNvPr id="28" name="23 Elipse">
            <a:extLst>
              <a:ext uri="{FF2B5EF4-FFF2-40B4-BE49-F238E27FC236}">
                <a16:creationId xmlns:a16="http://schemas.microsoft.com/office/drawing/2014/main" id="{23D55B7C-B830-123D-61F4-3CC2960B832A}"/>
              </a:ext>
            </a:extLst>
          </p:cNvPr>
          <p:cNvSpPr/>
          <p:nvPr/>
        </p:nvSpPr>
        <p:spPr>
          <a:xfrm>
            <a:off x="1219202" y="626316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nombre</a:t>
            </a:r>
          </a:p>
        </p:txBody>
      </p:sp>
      <p:sp>
        <p:nvSpPr>
          <p:cNvPr id="29" name="24 Elipse">
            <a:extLst>
              <a:ext uri="{FF2B5EF4-FFF2-40B4-BE49-F238E27FC236}">
                <a16:creationId xmlns:a16="http://schemas.microsoft.com/office/drawing/2014/main" id="{1C48CD0D-E868-5C0F-292A-58C145B32405}"/>
              </a:ext>
            </a:extLst>
          </p:cNvPr>
          <p:cNvSpPr/>
          <p:nvPr/>
        </p:nvSpPr>
        <p:spPr>
          <a:xfrm>
            <a:off x="223451" y="4263954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+mj-lt"/>
              </a:rPr>
              <a:t>artillería</a:t>
            </a:r>
          </a:p>
        </p:txBody>
      </p:sp>
      <p:sp>
        <p:nvSpPr>
          <p:cNvPr id="30" name="25 Elipse">
            <a:extLst>
              <a:ext uri="{FF2B5EF4-FFF2-40B4-BE49-F238E27FC236}">
                <a16:creationId xmlns:a16="http://schemas.microsoft.com/office/drawing/2014/main" id="{7399AC59-0BFB-6846-6C67-9E060754B2DA}"/>
              </a:ext>
            </a:extLst>
          </p:cNvPr>
          <p:cNvSpPr/>
          <p:nvPr/>
        </p:nvSpPr>
        <p:spPr>
          <a:xfrm>
            <a:off x="800395" y="4737618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+mj-lt"/>
              </a:rPr>
              <a:t>armada</a:t>
            </a:r>
          </a:p>
        </p:txBody>
      </p:sp>
      <p:sp>
        <p:nvSpPr>
          <p:cNvPr id="31" name="26 Elipse">
            <a:extLst>
              <a:ext uri="{FF2B5EF4-FFF2-40B4-BE49-F238E27FC236}">
                <a16:creationId xmlns:a16="http://schemas.microsoft.com/office/drawing/2014/main" id="{18CC120B-8F34-CC15-F7A5-364D0C0116F9}"/>
              </a:ext>
            </a:extLst>
          </p:cNvPr>
          <p:cNvSpPr/>
          <p:nvPr/>
        </p:nvSpPr>
        <p:spPr>
          <a:xfrm>
            <a:off x="1538971" y="4366075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+mj-lt"/>
              </a:rPr>
              <a:t>infantería</a:t>
            </a:r>
          </a:p>
        </p:txBody>
      </p:sp>
      <p:sp>
        <p:nvSpPr>
          <p:cNvPr id="32" name="27 Elipse">
            <a:extLst>
              <a:ext uri="{FF2B5EF4-FFF2-40B4-BE49-F238E27FC236}">
                <a16:creationId xmlns:a16="http://schemas.microsoft.com/office/drawing/2014/main" id="{5C78CF7F-DF09-EBD7-15D2-25C0F1C88485}"/>
              </a:ext>
            </a:extLst>
          </p:cNvPr>
          <p:cNvSpPr/>
          <p:nvPr/>
        </p:nvSpPr>
        <p:spPr>
          <a:xfrm>
            <a:off x="2442290" y="4134491"/>
            <a:ext cx="123563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+mj-lt"/>
              </a:rPr>
              <a:t>denominación</a:t>
            </a:r>
          </a:p>
        </p:txBody>
      </p:sp>
      <p:sp>
        <p:nvSpPr>
          <p:cNvPr id="33" name="28 Elipse">
            <a:extLst>
              <a:ext uri="{FF2B5EF4-FFF2-40B4-BE49-F238E27FC236}">
                <a16:creationId xmlns:a16="http://schemas.microsoft.com/office/drawing/2014/main" id="{9A043F33-A146-AF8B-80CB-AA01DC4E83D3}"/>
              </a:ext>
            </a:extLst>
          </p:cNvPr>
          <p:cNvSpPr/>
          <p:nvPr/>
        </p:nvSpPr>
        <p:spPr>
          <a:xfrm>
            <a:off x="2590995" y="3694659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+mj-lt"/>
              </a:rPr>
              <a:t>estatus</a:t>
            </a:r>
          </a:p>
        </p:txBody>
      </p:sp>
      <p:sp>
        <p:nvSpPr>
          <p:cNvPr id="34" name="29 Elipse">
            <a:extLst>
              <a:ext uri="{FF2B5EF4-FFF2-40B4-BE49-F238E27FC236}">
                <a16:creationId xmlns:a16="http://schemas.microsoft.com/office/drawing/2014/main" id="{ED3CF515-4214-DD08-2D55-BFECB01381AC}"/>
              </a:ext>
            </a:extLst>
          </p:cNvPr>
          <p:cNvSpPr/>
          <p:nvPr/>
        </p:nvSpPr>
        <p:spPr>
          <a:xfrm>
            <a:off x="46363" y="3189988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+mj-lt"/>
              </a:rPr>
              <a:t>idCuerpo</a:t>
            </a:r>
          </a:p>
        </p:txBody>
      </p:sp>
      <p:sp>
        <p:nvSpPr>
          <p:cNvPr id="35" name="30 Elipse">
            <a:extLst>
              <a:ext uri="{FF2B5EF4-FFF2-40B4-BE49-F238E27FC236}">
                <a16:creationId xmlns:a16="http://schemas.microsoft.com/office/drawing/2014/main" id="{03042A27-3E61-2B51-0270-1D7E624E4F3B}"/>
              </a:ext>
            </a:extLst>
          </p:cNvPr>
          <p:cNvSpPr/>
          <p:nvPr/>
        </p:nvSpPr>
        <p:spPr>
          <a:xfrm>
            <a:off x="5094710" y="804764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idCuartel</a:t>
            </a:r>
          </a:p>
        </p:txBody>
      </p:sp>
      <p:sp>
        <p:nvSpPr>
          <p:cNvPr id="36" name="31 Elipse">
            <a:extLst>
              <a:ext uri="{FF2B5EF4-FFF2-40B4-BE49-F238E27FC236}">
                <a16:creationId xmlns:a16="http://schemas.microsoft.com/office/drawing/2014/main" id="{D452A4A1-FF9A-D93E-110B-6726207C9878}"/>
              </a:ext>
            </a:extLst>
          </p:cNvPr>
          <p:cNvSpPr/>
          <p:nvPr/>
        </p:nvSpPr>
        <p:spPr>
          <a:xfrm>
            <a:off x="6008917" y="615432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nombre</a:t>
            </a:r>
          </a:p>
        </p:txBody>
      </p:sp>
      <p:sp>
        <p:nvSpPr>
          <p:cNvPr id="37" name="32 Elipse">
            <a:extLst>
              <a:ext uri="{FF2B5EF4-FFF2-40B4-BE49-F238E27FC236}">
                <a16:creationId xmlns:a16="http://schemas.microsoft.com/office/drawing/2014/main" id="{36B00B4F-ABC5-3B10-FB78-A850B657F161}"/>
              </a:ext>
            </a:extLst>
          </p:cNvPr>
          <p:cNvSpPr/>
          <p:nvPr/>
        </p:nvSpPr>
        <p:spPr>
          <a:xfrm>
            <a:off x="6912237" y="821095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código</a:t>
            </a:r>
          </a:p>
        </p:txBody>
      </p:sp>
      <p:sp>
        <p:nvSpPr>
          <p:cNvPr id="38" name="33 Elipse">
            <a:extLst>
              <a:ext uri="{FF2B5EF4-FFF2-40B4-BE49-F238E27FC236}">
                <a16:creationId xmlns:a16="http://schemas.microsoft.com/office/drawing/2014/main" id="{54D6C7E6-727C-F62A-CA8D-2E9E262F4BCE}"/>
              </a:ext>
            </a:extLst>
          </p:cNvPr>
          <p:cNvSpPr/>
          <p:nvPr/>
        </p:nvSpPr>
        <p:spPr>
          <a:xfrm>
            <a:off x="7788246" y="615432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ubicación</a:t>
            </a:r>
          </a:p>
        </p:txBody>
      </p:sp>
      <p:sp>
        <p:nvSpPr>
          <p:cNvPr id="39" name="34 Elipse">
            <a:extLst>
              <a:ext uri="{FF2B5EF4-FFF2-40B4-BE49-F238E27FC236}">
                <a16:creationId xmlns:a16="http://schemas.microsoft.com/office/drawing/2014/main" id="{52ACEE6F-CF7E-0E52-36B1-5149685BE486}"/>
              </a:ext>
            </a:extLst>
          </p:cNvPr>
          <p:cNvSpPr/>
          <p:nvPr/>
        </p:nvSpPr>
        <p:spPr>
          <a:xfrm>
            <a:off x="7968538" y="1144168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estatus</a:t>
            </a:r>
          </a:p>
        </p:txBody>
      </p:sp>
      <p:sp>
        <p:nvSpPr>
          <p:cNvPr id="40" name="35 Elipse">
            <a:extLst>
              <a:ext uri="{FF2B5EF4-FFF2-40B4-BE49-F238E27FC236}">
                <a16:creationId xmlns:a16="http://schemas.microsoft.com/office/drawing/2014/main" id="{CFA68C09-2BBD-98D7-17C4-9CE9B05369A5}"/>
              </a:ext>
            </a:extLst>
          </p:cNvPr>
          <p:cNvSpPr/>
          <p:nvPr/>
        </p:nvSpPr>
        <p:spPr>
          <a:xfrm>
            <a:off x="7522420" y="2123598"/>
            <a:ext cx="1005467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idCompañia</a:t>
            </a:r>
          </a:p>
        </p:txBody>
      </p:sp>
      <p:sp>
        <p:nvSpPr>
          <p:cNvPr id="41" name="36 Elipse">
            <a:extLst>
              <a:ext uri="{FF2B5EF4-FFF2-40B4-BE49-F238E27FC236}">
                <a16:creationId xmlns:a16="http://schemas.microsoft.com/office/drawing/2014/main" id="{BFA4C941-524B-8C64-4183-AEC47982EF45}"/>
              </a:ext>
            </a:extLst>
          </p:cNvPr>
          <p:cNvSpPr/>
          <p:nvPr/>
        </p:nvSpPr>
        <p:spPr>
          <a:xfrm>
            <a:off x="7987591" y="2577246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actividad principal</a:t>
            </a:r>
          </a:p>
        </p:txBody>
      </p:sp>
      <p:sp>
        <p:nvSpPr>
          <p:cNvPr id="42" name="37 Elipse">
            <a:extLst>
              <a:ext uri="{FF2B5EF4-FFF2-40B4-BE49-F238E27FC236}">
                <a16:creationId xmlns:a16="http://schemas.microsoft.com/office/drawing/2014/main" id="{528C0332-6EC9-37E8-BA59-E2F04E9FD3B3}"/>
              </a:ext>
            </a:extLst>
          </p:cNvPr>
          <p:cNvSpPr/>
          <p:nvPr/>
        </p:nvSpPr>
        <p:spPr>
          <a:xfrm>
            <a:off x="7815557" y="3052855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estatus</a:t>
            </a:r>
          </a:p>
        </p:txBody>
      </p:sp>
      <p:sp>
        <p:nvSpPr>
          <p:cNvPr id="43" name="38 Elipse">
            <a:extLst>
              <a:ext uri="{FF2B5EF4-FFF2-40B4-BE49-F238E27FC236}">
                <a16:creationId xmlns:a16="http://schemas.microsoft.com/office/drawing/2014/main" id="{1262B269-E735-90EA-9533-0C01BF9BF1C8}"/>
              </a:ext>
            </a:extLst>
          </p:cNvPr>
          <p:cNvSpPr/>
          <p:nvPr/>
        </p:nvSpPr>
        <p:spPr>
          <a:xfrm>
            <a:off x="6619099" y="3694659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idServicio</a:t>
            </a:r>
          </a:p>
        </p:txBody>
      </p:sp>
      <p:sp>
        <p:nvSpPr>
          <p:cNvPr id="44" name="39 Elipse">
            <a:extLst>
              <a:ext uri="{FF2B5EF4-FFF2-40B4-BE49-F238E27FC236}">
                <a16:creationId xmlns:a16="http://schemas.microsoft.com/office/drawing/2014/main" id="{7C499B3C-A85C-BAB9-5714-3291532B6FDB}"/>
              </a:ext>
            </a:extLst>
          </p:cNvPr>
          <p:cNvSpPr/>
          <p:nvPr/>
        </p:nvSpPr>
        <p:spPr>
          <a:xfrm>
            <a:off x="7640992" y="3796780"/>
            <a:ext cx="1050575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descripción</a:t>
            </a:r>
          </a:p>
        </p:txBody>
      </p:sp>
      <p:sp>
        <p:nvSpPr>
          <p:cNvPr id="45" name="40 Elipse">
            <a:extLst>
              <a:ext uri="{FF2B5EF4-FFF2-40B4-BE49-F238E27FC236}">
                <a16:creationId xmlns:a16="http://schemas.microsoft.com/office/drawing/2014/main" id="{2DE4475C-642E-DC38-101F-AE891E6F99E1}"/>
              </a:ext>
            </a:extLst>
          </p:cNvPr>
          <p:cNvSpPr/>
          <p:nvPr/>
        </p:nvSpPr>
        <p:spPr>
          <a:xfrm>
            <a:off x="8076226" y="4159763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código</a:t>
            </a:r>
          </a:p>
        </p:txBody>
      </p:sp>
      <p:sp>
        <p:nvSpPr>
          <p:cNvPr id="46" name="41 Elipse">
            <a:extLst>
              <a:ext uri="{FF2B5EF4-FFF2-40B4-BE49-F238E27FC236}">
                <a16:creationId xmlns:a16="http://schemas.microsoft.com/office/drawing/2014/main" id="{0A6CA5EB-30B9-B8B6-21E9-D60EA436FF24}"/>
              </a:ext>
            </a:extLst>
          </p:cNvPr>
          <p:cNvSpPr/>
          <p:nvPr/>
        </p:nvSpPr>
        <p:spPr>
          <a:xfrm>
            <a:off x="8032684" y="4625002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estatus</a:t>
            </a:r>
          </a:p>
        </p:txBody>
      </p:sp>
      <p:sp>
        <p:nvSpPr>
          <p:cNvPr id="47" name="42 Elipse">
            <a:extLst>
              <a:ext uri="{FF2B5EF4-FFF2-40B4-BE49-F238E27FC236}">
                <a16:creationId xmlns:a16="http://schemas.microsoft.com/office/drawing/2014/main" id="{4CBC95F2-F1D0-488F-6CD2-F128B5B6635C}"/>
              </a:ext>
            </a:extLst>
          </p:cNvPr>
          <p:cNvSpPr/>
          <p:nvPr/>
        </p:nvSpPr>
        <p:spPr>
          <a:xfrm>
            <a:off x="6805223" y="4779737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guardias</a:t>
            </a:r>
          </a:p>
        </p:txBody>
      </p:sp>
      <p:sp>
        <p:nvSpPr>
          <p:cNvPr id="48" name="43 Elipse">
            <a:extLst>
              <a:ext uri="{FF2B5EF4-FFF2-40B4-BE49-F238E27FC236}">
                <a16:creationId xmlns:a16="http://schemas.microsoft.com/office/drawing/2014/main" id="{0A58AC34-03DA-D238-C377-3CF3BD89BE0E}"/>
              </a:ext>
            </a:extLst>
          </p:cNvPr>
          <p:cNvSpPr/>
          <p:nvPr/>
        </p:nvSpPr>
        <p:spPr>
          <a:xfrm>
            <a:off x="5652122" y="4779737"/>
            <a:ext cx="966785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imaginarias</a:t>
            </a:r>
          </a:p>
        </p:txBody>
      </p:sp>
      <p:sp>
        <p:nvSpPr>
          <p:cNvPr id="49" name="44 Elipse">
            <a:extLst>
              <a:ext uri="{FF2B5EF4-FFF2-40B4-BE49-F238E27FC236}">
                <a16:creationId xmlns:a16="http://schemas.microsoft.com/office/drawing/2014/main" id="{A90FCA14-3A22-18DB-906B-7193401C774B}"/>
              </a:ext>
            </a:extLst>
          </p:cNvPr>
          <p:cNvSpPr/>
          <p:nvPr/>
        </p:nvSpPr>
        <p:spPr>
          <a:xfrm>
            <a:off x="4942914" y="4418689"/>
            <a:ext cx="1017313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cuarteleros</a:t>
            </a:r>
          </a:p>
        </p:txBody>
      </p:sp>
      <p:cxnSp>
        <p:nvCxnSpPr>
          <p:cNvPr id="50" name="45 Conector recto">
            <a:extLst>
              <a:ext uri="{FF2B5EF4-FFF2-40B4-BE49-F238E27FC236}">
                <a16:creationId xmlns:a16="http://schemas.microsoft.com/office/drawing/2014/main" id="{61274B9A-844D-C332-D17F-C8054F5CF531}"/>
              </a:ext>
            </a:extLst>
          </p:cNvPr>
          <p:cNvCxnSpPr/>
          <p:nvPr/>
        </p:nvCxnSpPr>
        <p:spPr>
          <a:xfrm flipV="1">
            <a:off x="1990633" y="821097"/>
            <a:ext cx="328427" cy="421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46 Conector recto">
            <a:extLst>
              <a:ext uri="{FF2B5EF4-FFF2-40B4-BE49-F238E27FC236}">
                <a16:creationId xmlns:a16="http://schemas.microsoft.com/office/drawing/2014/main" id="{5A37321C-FC21-A732-EA94-2E45DD02ECA2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656668" y="892630"/>
            <a:ext cx="2" cy="35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47 Conector recto">
            <a:extLst>
              <a:ext uri="{FF2B5EF4-FFF2-40B4-BE49-F238E27FC236}">
                <a16:creationId xmlns:a16="http://schemas.microsoft.com/office/drawing/2014/main" id="{C268AEA8-C03D-145A-2A50-AD1F676A6AA5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967172" y="854713"/>
            <a:ext cx="284885" cy="394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48 Conector recto">
            <a:extLst>
              <a:ext uri="{FF2B5EF4-FFF2-40B4-BE49-F238E27FC236}">
                <a16:creationId xmlns:a16="http://schemas.microsoft.com/office/drawing/2014/main" id="{F56A772E-5F96-F02C-95B5-5A5A7C74BD19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800397" y="1303956"/>
            <a:ext cx="165323" cy="17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9 Conector recto">
            <a:extLst>
              <a:ext uri="{FF2B5EF4-FFF2-40B4-BE49-F238E27FC236}">
                <a16:creationId xmlns:a16="http://schemas.microsoft.com/office/drawing/2014/main" id="{115E711B-917C-D5B4-20D1-F56FD6748DB6}"/>
              </a:ext>
            </a:extLst>
          </p:cNvPr>
          <p:cNvCxnSpPr>
            <a:stCxn id="12" idx="1"/>
            <a:endCxn id="25" idx="6"/>
          </p:cNvCxnSpPr>
          <p:nvPr/>
        </p:nvCxnSpPr>
        <p:spPr>
          <a:xfrm flipH="1">
            <a:off x="903320" y="1480712"/>
            <a:ext cx="62398" cy="204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0 Conector recto">
            <a:extLst>
              <a:ext uri="{FF2B5EF4-FFF2-40B4-BE49-F238E27FC236}">
                <a16:creationId xmlns:a16="http://schemas.microsoft.com/office/drawing/2014/main" id="{7F14306A-2D06-A398-B22B-EED7CA797E7D}"/>
              </a:ext>
            </a:extLst>
          </p:cNvPr>
          <p:cNvCxnSpPr>
            <a:stCxn id="26" idx="7"/>
          </p:cNvCxnSpPr>
          <p:nvPr/>
        </p:nvCxnSpPr>
        <p:spPr>
          <a:xfrm flipV="1">
            <a:off x="1086916" y="1712296"/>
            <a:ext cx="39857" cy="3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1 Conector recto">
            <a:extLst>
              <a:ext uri="{FF2B5EF4-FFF2-40B4-BE49-F238E27FC236}">
                <a16:creationId xmlns:a16="http://schemas.microsoft.com/office/drawing/2014/main" id="{342AC34A-1BF1-49F3-6D6E-D4963F9FE16B}"/>
              </a:ext>
            </a:extLst>
          </p:cNvPr>
          <p:cNvCxnSpPr>
            <a:stCxn id="34" idx="5"/>
          </p:cNvCxnSpPr>
          <p:nvPr/>
        </p:nvCxnSpPr>
        <p:spPr>
          <a:xfrm>
            <a:off x="817395" y="3410997"/>
            <a:ext cx="132288" cy="18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2 Conector recto">
            <a:extLst>
              <a:ext uri="{FF2B5EF4-FFF2-40B4-BE49-F238E27FC236}">
                <a16:creationId xmlns:a16="http://schemas.microsoft.com/office/drawing/2014/main" id="{9226A22A-68DB-E518-4A85-85739106235D}"/>
              </a:ext>
            </a:extLst>
          </p:cNvPr>
          <p:cNvCxnSpPr>
            <a:stCxn id="29" idx="0"/>
            <a:endCxn id="11" idx="1"/>
          </p:cNvCxnSpPr>
          <p:nvPr/>
        </p:nvCxnSpPr>
        <p:spPr>
          <a:xfrm flipV="1">
            <a:off x="675111" y="3824122"/>
            <a:ext cx="290606" cy="439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3 Conector recto">
            <a:extLst>
              <a:ext uri="{FF2B5EF4-FFF2-40B4-BE49-F238E27FC236}">
                <a16:creationId xmlns:a16="http://schemas.microsoft.com/office/drawing/2014/main" id="{AB11746A-3771-6556-1991-296DEA2CAAAE}"/>
              </a:ext>
            </a:extLst>
          </p:cNvPr>
          <p:cNvCxnSpPr>
            <a:stCxn id="30" idx="0"/>
          </p:cNvCxnSpPr>
          <p:nvPr/>
        </p:nvCxnSpPr>
        <p:spPr>
          <a:xfrm flipV="1">
            <a:off x="1252055" y="4055706"/>
            <a:ext cx="0" cy="681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4 Conector recto">
            <a:extLst>
              <a:ext uri="{FF2B5EF4-FFF2-40B4-BE49-F238E27FC236}">
                <a16:creationId xmlns:a16="http://schemas.microsoft.com/office/drawing/2014/main" id="{E75DBF83-C6FE-D4AF-1DA8-720EEFE93AA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1894116" y="4055708"/>
            <a:ext cx="96517" cy="310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5 Conector recto">
            <a:extLst>
              <a:ext uri="{FF2B5EF4-FFF2-40B4-BE49-F238E27FC236}">
                <a16:creationId xmlns:a16="http://schemas.microsoft.com/office/drawing/2014/main" id="{B23CB881-24EA-F450-7BC0-AEBFC5F9A457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347622" y="4055706"/>
            <a:ext cx="275622" cy="11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56 Conector recto">
            <a:extLst>
              <a:ext uri="{FF2B5EF4-FFF2-40B4-BE49-F238E27FC236}">
                <a16:creationId xmlns:a16="http://schemas.microsoft.com/office/drawing/2014/main" id="{EE70E838-4544-91A7-33AF-2CC5FFF3F12F}"/>
              </a:ext>
            </a:extLst>
          </p:cNvPr>
          <p:cNvCxnSpPr>
            <a:stCxn id="33" idx="2"/>
            <a:endCxn id="11" idx="3"/>
          </p:cNvCxnSpPr>
          <p:nvPr/>
        </p:nvCxnSpPr>
        <p:spPr>
          <a:xfrm flipH="1">
            <a:off x="2347622" y="3824122"/>
            <a:ext cx="243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57 Conector recto">
            <a:extLst>
              <a:ext uri="{FF2B5EF4-FFF2-40B4-BE49-F238E27FC236}">
                <a16:creationId xmlns:a16="http://schemas.microsoft.com/office/drawing/2014/main" id="{232092B4-A932-3D88-7B43-DD02EE4BAEED}"/>
              </a:ext>
            </a:extLst>
          </p:cNvPr>
          <p:cNvCxnSpPr>
            <a:stCxn id="49" idx="6"/>
          </p:cNvCxnSpPr>
          <p:nvPr/>
        </p:nvCxnSpPr>
        <p:spPr>
          <a:xfrm flipV="1">
            <a:off x="5960227" y="4522880"/>
            <a:ext cx="320829" cy="25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58 Conector recto">
            <a:extLst>
              <a:ext uri="{FF2B5EF4-FFF2-40B4-BE49-F238E27FC236}">
                <a16:creationId xmlns:a16="http://schemas.microsoft.com/office/drawing/2014/main" id="{B9E4AC6E-065F-6CDF-C0C3-281BCBBA74DA}"/>
              </a:ext>
            </a:extLst>
          </p:cNvPr>
          <p:cNvCxnSpPr>
            <a:stCxn id="48" idx="7"/>
          </p:cNvCxnSpPr>
          <p:nvPr/>
        </p:nvCxnSpPr>
        <p:spPr>
          <a:xfrm flipH="1" flipV="1">
            <a:off x="6460577" y="4625002"/>
            <a:ext cx="16746" cy="19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59 Conector recto">
            <a:extLst>
              <a:ext uri="{FF2B5EF4-FFF2-40B4-BE49-F238E27FC236}">
                <a16:creationId xmlns:a16="http://schemas.microsoft.com/office/drawing/2014/main" id="{B0AF67FB-3B23-DCDD-4273-41F40454AEAB}"/>
              </a:ext>
            </a:extLst>
          </p:cNvPr>
          <p:cNvCxnSpPr>
            <a:stCxn id="47" idx="0"/>
          </p:cNvCxnSpPr>
          <p:nvPr/>
        </p:nvCxnSpPr>
        <p:spPr>
          <a:xfrm flipV="1">
            <a:off x="7256883" y="4625004"/>
            <a:ext cx="0" cy="15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60 Conector recto">
            <a:extLst>
              <a:ext uri="{FF2B5EF4-FFF2-40B4-BE49-F238E27FC236}">
                <a16:creationId xmlns:a16="http://schemas.microsoft.com/office/drawing/2014/main" id="{4527AEDA-6E5A-3F0A-33AC-B09317F2C8BA}"/>
              </a:ext>
            </a:extLst>
          </p:cNvPr>
          <p:cNvCxnSpPr>
            <a:stCxn id="46" idx="2"/>
          </p:cNvCxnSpPr>
          <p:nvPr/>
        </p:nvCxnSpPr>
        <p:spPr>
          <a:xfrm flipH="1" flipV="1">
            <a:off x="7662959" y="4548154"/>
            <a:ext cx="369727" cy="206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61 Conector recto">
            <a:extLst>
              <a:ext uri="{FF2B5EF4-FFF2-40B4-BE49-F238E27FC236}">
                <a16:creationId xmlns:a16="http://schemas.microsoft.com/office/drawing/2014/main" id="{204BB01F-B35F-0E05-2EB9-AED90AA3EAE0}"/>
              </a:ext>
            </a:extLst>
          </p:cNvPr>
          <p:cNvCxnSpPr>
            <a:stCxn id="45" idx="2"/>
            <a:endCxn id="10" idx="3"/>
          </p:cNvCxnSpPr>
          <p:nvPr/>
        </p:nvCxnSpPr>
        <p:spPr>
          <a:xfrm flipH="1">
            <a:off x="7662958" y="4289228"/>
            <a:ext cx="413268" cy="104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62 Conector recto">
            <a:extLst>
              <a:ext uri="{FF2B5EF4-FFF2-40B4-BE49-F238E27FC236}">
                <a16:creationId xmlns:a16="http://schemas.microsoft.com/office/drawing/2014/main" id="{4A5B0D45-EC29-720A-E0BE-2A278F11C7BA}"/>
              </a:ext>
            </a:extLst>
          </p:cNvPr>
          <p:cNvCxnSpPr>
            <a:stCxn id="44" idx="2"/>
          </p:cNvCxnSpPr>
          <p:nvPr/>
        </p:nvCxnSpPr>
        <p:spPr>
          <a:xfrm flipH="1">
            <a:off x="7522420" y="3926243"/>
            <a:ext cx="118570" cy="233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63 Conector recto">
            <a:extLst>
              <a:ext uri="{FF2B5EF4-FFF2-40B4-BE49-F238E27FC236}">
                <a16:creationId xmlns:a16="http://schemas.microsoft.com/office/drawing/2014/main" id="{6684B74F-FE34-FC4A-1A0F-729949E7D4BA}"/>
              </a:ext>
            </a:extLst>
          </p:cNvPr>
          <p:cNvCxnSpPr>
            <a:stCxn id="43" idx="4"/>
            <a:endCxn id="10" idx="0"/>
          </p:cNvCxnSpPr>
          <p:nvPr/>
        </p:nvCxnSpPr>
        <p:spPr>
          <a:xfrm flipH="1">
            <a:off x="6972007" y="3953585"/>
            <a:ext cx="98752" cy="208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64 Conector recto">
            <a:extLst>
              <a:ext uri="{FF2B5EF4-FFF2-40B4-BE49-F238E27FC236}">
                <a16:creationId xmlns:a16="http://schemas.microsoft.com/office/drawing/2014/main" id="{4689E29B-2338-949D-0483-6EEA56AD8D92}"/>
              </a:ext>
            </a:extLst>
          </p:cNvPr>
          <p:cNvCxnSpPr>
            <a:stCxn id="42" idx="2"/>
          </p:cNvCxnSpPr>
          <p:nvPr/>
        </p:nvCxnSpPr>
        <p:spPr>
          <a:xfrm flipH="1" flipV="1">
            <a:off x="7662959" y="3141561"/>
            <a:ext cx="152598" cy="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65 Conector recto">
            <a:extLst>
              <a:ext uri="{FF2B5EF4-FFF2-40B4-BE49-F238E27FC236}">
                <a16:creationId xmlns:a16="http://schemas.microsoft.com/office/drawing/2014/main" id="{0A26C469-3111-16CC-EB32-47D4338414F2}"/>
              </a:ext>
            </a:extLst>
          </p:cNvPr>
          <p:cNvCxnSpPr>
            <a:stCxn id="41" idx="2"/>
            <a:endCxn id="9" idx="3"/>
          </p:cNvCxnSpPr>
          <p:nvPr/>
        </p:nvCxnSpPr>
        <p:spPr>
          <a:xfrm flipH="1">
            <a:off x="7662957" y="2706709"/>
            <a:ext cx="324634" cy="203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66 Conector recto">
            <a:extLst>
              <a:ext uri="{FF2B5EF4-FFF2-40B4-BE49-F238E27FC236}">
                <a16:creationId xmlns:a16="http://schemas.microsoft.com/office/drawing/2014/main" id="{4CB91CB1-5818-3ED4-D6A6-F824EC9D8964}"/>
              </a:ext>
            </a:extLst>
          </p:cNvPr>
          <p:cNvCxnSpPr>
            <a:stCxn id="40" idx="2"/>
          </p:cNvCxnSpPr>
          <p:nvPr/>
        </p:nvCxnSpPr>
        <p:spPr>
          <a:xfrm flipH="1">
            <a:off x="7256884" y="2253061"/>
            <a:ext cx="265534" cy="45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67 Conector recto">
            <a:extLst>
              <a:ext uri="{FF2B5EF4-FFF2-40B4-BE49-F238E27FC236}">
                <a16:creationId xmlns:a16="http://schemas.microsoft.com/office/drawing/2014/main" id="{50A044CA-4CA0-29EC-03B7-6A86BAE90B97}"/>
              </a:ext>
            </a:extLst>
          </p:cNvPr>
          <p:cNvCxnSpPr>
            <a:stCxn id="35" idx="5"/>
          </p:cNvCxnSpPr>
          <p:nvPr/>
        </p:nvCxnSpPr>
        <p:spPr>
          <a:xfrm>
            <a:off x="5865742" y="1025773"/>
            <a:ext cx="415312" cy="223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68 Conector recto">
            <a:extLst>
              <a:ext uri="{FF2B5EF4-FFF2-40B4-BE49-F238E27FC236}">
                <a16:creationId xmlns:a16="http://schemas.microsoft.com/office/drawing/2014/main" id="{3C2DEE9E-444A-B16A-39DA-E242D69ECF7C}"/>
              </a:ext>
            </a:extLst>
          </p:cNvPr>
          <p:cNvCxnSpPr/>
          <p:nvPr/>
        </p:nvCxnSpPr>
        <p:spPr>
          <a:xfrm>
            <a:off x="6413679" y="885242"/>
            <a:ext cx="72938" cy="363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69 Conector recto">
            <a:extLst>
              <a:ext uri="{FF2B5EF4-FFF2-40B4-BE49-F238E27FC236}">
                <a16:creationId xmlns:a16="http://schemas.microsoft.com/office/drawing/2014/main" id="{CC5131A0-2E15-B79E-73CC-1A644B434F7D}"/>
              </a:ext>
            </a:extLst>
          </p:cNvPr>
          <p:cNvCxnSpPr>
            <a:stCxn id="37" idx="4"/>
          </p:cNvCxnSpPr>
          <p:nvPr/>
        </p:nvCxnSpPr>
        <p:spPr>
          <a:xfrm>
            <a:off x="7363897" y="1080023"/>
            <a:ext cx="0" cy="16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70 Conector recto">
            <a:extLst>
              <a:ext uri="{FF2B5EF4-FFF2-40B4-BE49-F238E27FC236}">
                <a16:creationId xmlns:a16="http://schemas.microsoft.com/office/drawing/2014/main" id="{C577CCFF-BF73-CDA4-14FB-A67CAE989983}"/>
              </a:ext>
            </a:extLst>
          </p:cNvPr>
          <p:cNvCxnSpPr>
            <a:stCxn id="38" idx="3"/>
          </p:cNvCxnSpPr>
          <p:nvPr/>
        </p:nvCxnSpPr>
        <p:spPr>
          <a:xfrm flipH="1">
            <a:off x="7662961" y="836439"/>
            <a:ext cx="257575" cy="437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71 Conector recto">
            <a:extLst>
              <a:ext uri="{FF2B5EF4-FFF2-40B4-BE49-F238E27FC236}">
                <a16:creationId xmlns:a16="http://schemas.microsoft.com/office/drawing/2014/main" id="{481ED001-4C70-CEAB-6783-1A0B5B11D917}"/>
              </a:ext>
            </a:extLst>
          </p:cNvPr>
          <p:cNvCxnSpPr>
            <a:stCxn id="39" idx="2"/>
            <a:endCxn id="8" idx="3"/>
          </p:cNvCxnSpPr>
          <p:nvPr/>
        </p:nvCxnSpPr>
        <p:spPr>
          <a:xfrm flipH="1">
            <a:off x="7662961" y="1273633"/>
            <a:ext cx="305579" cy="20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72 Elipse">
            <a:extLst>
              <a:ext uri="{FF2B5EF4-FFF2-40B4-BE49-F238E27FC236}">
                <a16:creationId xmlns:a16="http://schemas.microsoft.com/office/drawing/2014/main" id="{B522B4B5-BDA9-2008-16E1-6EC74EA11846}"/>
              </a:ext>
            </a:extLst>
          </p:cNvPr>
          <p:cNvSpPr/>
          <p:nvPr/>
        </p:nvSpPr>
        <p:spPr>
          <a:xfrm>
            <a:off x="2319058" y="885242"/>
            <a:ext cx="903320" cy="25892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+mj-lt"/>
              </a:rPr>
              <a:t>código</a:t>
            </a:r>
          </a:p>
        </p:txBody>
      </p:sp>
      <p:sp>
        <p:nvSpPr>
          <p:cNvPr id="279" name="78 CuadroTexto">
            <a:extLst>
              <a:ext uri="{FF2B5EF4-FFF2-40B4-BE49-F238E27FC236}">
                <a16:creationId xmlns:a16="http://schemas.microsoft.com/office/drawing/2014/main" id="{561BF96D-2E1A-0FAD-640F-7209721E6AFF}"/>
              </a:ext>
            </a:extLst>
          </p:cNvPr>
          <p:cNvSpPr txBox="1"/>
          <p:nvPr/>
        </p:nvSpPr>
        <p:spPr>
          <a:xfrm>
            <a:off x="1289593" y="2485962"/>
            <a:ext cx="84111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  <a:latin typeface="+mj-lt"/>
              </a:rPr>
              <a:t>pertenece</a:t>
            </a:r>
          </a:p>
        </p:txBody>
      </p:sp>
      <p:cxnSp>
        <p:nvCxnSpPr>
          <p:cNvPr id="280" name="73 Conector recto">
            <a:extLst>
              <a:ext uri="{FF2B5EF4-FFF2-40B4-BE49-F238E27FC236}">
                <a16:creationId xmlns:a16="http://schemas.microsoft.com/office/drawing/2014/main" id="{FD25EE82-6E16-7DBC-E918-A7F84B8D520C}"/>
              </a:ext>
            </a:extLst>
          </p:cNvPr>
          <p:cNvCxnSpPr>
            <a:endCxn id="278" idx="3"/>
          </p:cNvCxnSpPr>
          <p:nvPr/>
        </p:nvCxnSpPr>
        <p:spPr>
          <a:xfrm flipV="1">
            <a:off x="2347623" y="1106251"/>
            <a:ext cx="103725" cy="13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74 CuadroTexto">
            <a:extLst>
              <a:ext uri="{FF2B5EF4-FFF2-40B4-BE49-F238E27FC236}">
                <a16:creationId xmlns:a16="http://schemas.microsoft.com/office/drawing/2014/main" id="{5977B836-AB54-36D2-E07A-5A9B51EDB3D3}"/>
              </a:ext>
            </a:extLst>
          </p:cNvPr>
          <p:cNvSpPr txBox="1"/>
          <p:nvPr/>
        </p:nvSpPr>
        <p:spPr>
          <a:xfrm>
            <a:off x="2372707" y="1221332"/>
            <a:ext cx="42863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+mj-lt"/>
              </a:rPr>
              <a:t>N                            		               1</a:t>
            </a:r>
          </a:p>
        </p:txBody>
      </p:sp>
      <p:sp>
        <p:nvSpPr>
          <p:cNvPr id="282" name="75 CuadroTexto">
            <a:extLst>
              <a:ext uri="{FF2B5EF4-FFF2-40B4-BE49-F238E27FC236}">
                <a16:creationId xmlns:a16="http://schemas.microsoft.com/office/drawing/2014/main" id="{D4B8C698-E487-5099-F89B-E3E2E411C093}"/>
              </a:ext>
            </a:extLst>
          </p:cNvPr>
          <p:cNvSpPr txBox="1"/>
          <p:nvPr/>
        </p:nvSpPr>
        <p:spPr>
          <a:xfrm rot="962753">
            <a:off x="2338185" y="2003988"/>
            <a:ext cx="4331674" cy="433553"/>
          </a:xfrm>
          <a:prstGeom prst="rect">
            <a:avLst/>
          </a:prstGeom>
          <a:noFill/>
          <a:ln>
            <a:noFill/>
          </a:ln>
        </p:spPr>
        <p:txBody>
          <a:bodyPr wrap="square" lIns="144000" tIns="144000" rIns="396000" bIns="72000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+mj-lt"/>
              </a:rPr>
              <a:t>N 			                1</a:t>
            </a:r>
          </a:p>
        </p:txBody>
      </p:sp>
      <p:sp>
        <p:nvSpPr>
          <p:cNvPr id="283" name="76 CuadroTexto">
            <a:extLst>
              <a:ext uri="{FF2B5EF4-FFF2-40B4-BE49-F238E27FC236}">
                <a16:creationId xmlns:a16="http://schemas.microsoft.com/office/drawing/2014/main" id="{1E07EB20-8EE7-07E5-4EC8-D4F40C3EE77D}"/>
              </a:ext>
            </a:extLst>
          </p:cNvPr>
          <p:cNvSpPr txBox="1"/>
          <p:nvPr/>
        </p:nvSpPr>
        <p:spPr>
          <a:xfrm>
            <a:off x="1659132" y="1814420"/>
            <a:ext cx="418641" cy="2036021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+mj-lt"/>
              </a:rPr>
              <a:t>N     1</a:t>
            </a:r>
          </a:p>
        </p:txBody>
      </p:sp>
      <p:sp>
        <p:nvSpPr>
          <p:cNvPr id="284" name="77 CuadroTexto">
            <a:extLst>
              <a:ext uri="{FF2B5EF4-FFF2-40B4-BE49-F238E27FC236}">
                <a16:creationId xmlns:a16="http://schemas.microsoft.com/office/drawing/2014/main" id="{51FE7F62-1023-2CBA-7E67-D9A584F7E15B}"/>
              </a:ext>
            </a:extLst>
          </p:cNvPr>
          <p:cNvSpPr txBox="1"/>
          <p:nvPr/>
        </p:nvSpPr>
        <p:spPr>
          <a:xfrm rot="1891016">
            <a:off x="2082023" y="2762430"/>
            <a:ext cx="40270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+mj-lt"/>
              </a:rPr>
              <a:t>N 				M</a:t>
            </a:r>
          </a:p>
        </p:txBody>
      </p:sp>
      <p:sp>
        <p:nvSpPr>
          <p:cNvPr id="285" name="79 CuadroTexto">
            <a:extLst>
              <a:ext uri="{FF2B5EF4-FFF2-40B4-BE49-F238E27FC236}">
                <a16:creationId xmlns:a16="http://schemas.microsoft.com/office/drawing/2014/main" id="{B69B05B7-E040-B349-6351-0B666B20834D}"/>
              </a:ext>
            </a:extLst>
          </p:cNvPr>
          <p:cNvSpPr txBox="1"/>
          <p:nvPr/>
        </p:nvSpPr>
        <p:spPr>
          <a:xfrm>
            <a:off x="3930526" y="1347616"/>
            <a:ext cx="84111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  <a:latin typeface="+mj-lt"/>
              </a:rPr>
              <a:t>destinado</a:t>
            </a:r>
          </a:p>
        </p:txBody>
      </p:sp>
      <p:sp>
        <p:nvSpPr>
          <p:cNvPr id="286" name="80 CuadroTexto">
            <a:extLst>
              <a:ext uri="{FF2B5EF4-FFF2-40B4-BE49-F238E27FC236}">
                <a16:creationId xmlns:a16="http://schemas.microsoft.com/office/drawing/2014/main" id="{8C3ED349-7CA9-06AA-D4BA-D2CC15C107AE}"/>
              </a:ext>
            </a:extLst>
          </p:cNvPr>
          <p:cNvSpPr txBox="1"/>
          <p:nvPr/>
        </p:nvSpPr>
        <p:spPr>
          <a:xfrm>
            <a:off x="3946909" y="3073232"/>
            <a:ext cx="84111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  <a:latin typeface="+mj-lt"/>
              </a:rPr>
              <a:t>fecha</a:t>
            </a:r>
          </a:p>
        </p:txBody>
      </p:sp>
      <p:sp>
        <p:nvSpPr>
          <p:cNvPr id="287" name="81 CuadroTexto">
            <a:extLst>
              <a:ext uri="{FF2B5EF4-FFF2-40B4-BE49-F238E27FC236}">
                <a16:creationId xmlns:a16="http://schemas.microsoft.com/office/drawing/2014/main" id="{4F7A9125-C109-7530-4A5A-A239CCE19AD8}"/>
              </a:ext>
            </a:extLst>
          </p:cNvPr>
          <p:cNvSpPr txBox="1"/>
          <p:nvPr/>
        </p:nvSpPr>
        <p:spPr>
          <a:xfrm>
            <a:off x="6683213" y="2037499"/>
            <a:ext cx="84111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  <a:latin typeface="+mj-lt"/>
              </a:rPr>
              <a:t>ubicada</a:t>
            </a:r>
          </a:p>
        </p:txBody>
      </p:sp>
      <p:sp>
        <p:nvSpPr>
          <p:cNvPr id="288" name="82 CuadroTexto">
            <a:extLst>
              <a:ext uri="{FF2B5EF4-FFF2-40B4-BE49-F238E27FC236}">
                <a16:creationId xmlns:a16="http://schemas.microsoft.com/office/drawing/2014/main" id="{0C888D05-9B51-4846-A736-2D682BE84F90}"/>
              </a:ext>
            </a:extLst>
          </p:cNvPr>
          <p:cNvSpPr txBox="1"/>
          <p:nvPr/>
        </p:nvSpPr>
        <p:spPr>
          <a:xfrm>
            <a:off x="4108955" y="2189140"/>
            <a:ext cx="84111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  <a:latin typeface="+mj-lt"/>
              </a:rPr>
              <a:t>única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3CAE180C-C4BD-C825-393D-0E0DA662AAE1}"/>
              </a:ext>
            </a:extLst>
          </p:cNvPr>
          <p:cNvSpPr txBox="1"/>
          <p:nvPr/>
        </p:nvSpPr>
        <p:spPr>
          <a:xfrm>
            <a:off x="347332" y="1232924"/>
            <a:ext cx="87399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Cliente (</a:t>
            </a:r>
            <a:r>
              <a:rPr lang="es-MX" u="sng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 nombre, apellidoPaterno, apellidoMaterno, calle, numero, colonia, codigoPostal, ciudad, estado, teléfono, curp, rfc, correo,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Cuenta (</a:t>
            </a:r>
            <a:r>
              <a:rPr lang="es-MX" u="sng" dirty="0">
                <a:solidFill>
                  <a:schemeClr val="bg1"/>
                </a:solidFill>
              </a:rPr>
              <a:t>idCuenta</a:t>
            </a:r>
            <a:r>
              <a:rPr lang="es-MX" dirty="0">
                <a:solidFill>
                  <a:schemeClr val="bg1"/>
                </a:solidFill>
              </a:rPr>
              <a:t>, numeroCuenta, saldo, </a:t>
            </a:r>
            <a:r>
              <a:rPr lang="es-MX" u="dbl" dirty="0">
                <a:solidFill>
                  <a:schemeClr val="bg1"/>
                </a:solidFill>
              </a:rPr>
              <a:t>idSucursal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Domiciliacion (</a:t>
            </a:r>
            <a:r>
              <a:rPr lang="es-MX" u="sng" dirty="0">
                <a:solidFill>
                  <a:schemeClr val="bg1"/>
                </a:solidFill>
              </a:rPr>
              <a:t>idDomiciliacion</a:t>
            </a:r>
            <a:r>
              <a:rPr lang="es-MX" dirty="0">
                <a:solidFill>
                  <a:schemeClr val="bg1"/>
                </a:solidFill>
              </a:rPr>
              <a:t>, concepto, fecha,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Prestamo (</a:t>
            </a:r>
            <a:r>
              <a:rPr lang="es-MX" u="sng" dirty="0">
                <a:solidFill>
                  <a:schemeClr val="bg1"/>
                </a:solidFill>
              </a:rPr>
              <a:t>idPrestamo</a:t>
            </a:r>
            <a:r>
              <a:rPr lang="es-MX" dirty="0">
                <a:solidFill>
                  <a:schemeClr val="bg1"/>
                </a:solidFill>
              </a:rPr>
              <a:t>, descripcion, numeroFolio, monto, fecha, plazo,  </a:t>
            </a:r>
            <a:r>
              <a:rPr lang="es-MX" u="dbl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Sucursal  (</a:t>
            </a:r>
            <a:r>
              <a:rPr lang="es-MX" u="sng" dirty="0">
                <a:solidFill>
                  <a:schemeClr val="bg1"/>
                </a:solidFill>
              </a:rPr>
              <a:t>idTipoRuta</a:t>
            </a:r>
            <a:r>
              <a:rPr lang="es-MX" dirty="0">
                <a:solidFill>
                  <a:schemeClr val="bg1"/>
                </a:solidFill>
              </a:rPr>
              <a:t>, nombre, calle, numero, colonia, codigoPostal, ciudad, estado,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CuentaDomiciliacion(</a:t>
            </a:r>
            <a:r>
              <a:rPr lang="es-MX" u="sng" dirty="0">
                <a:solidFill>
                  <a:schemeClr val="bg1"/>
                </a:solidFill>
              </a:rPr>
              <a:t>idCuentaDomiciliacion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idCuenta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idDomiciliacion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ClienteCuenta(</a:t>
            </a:r>
            <a:r>
              <a:rPr lang="es-MX" u="sng" dirty="0">
                <a:solidFill>
                  <a:schemeClr val="bg1"/>
                </a:solidFill>
              </a:rPr>
              <a:t>idClienteCuenta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idCuenta</a:t>
            </a:r>
            <a:r>
              <a:rPr lang="es-MX" dirty="0">
                <a:solidFill>
                  <a:schemeClr val="bg1"/>
                </a:solidFill>
              </a:rPr>
              <a:t>, privilegio,  estatus)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705BAD-9574-16C7-319B-4ECB91009DAF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bancos </a:t>
            </a:r>
          </a:p>
        </p:txBody>
      </p:sp>
    </p:spTree>
    <p:extLst>
      <p:ext uri="{BB962C8B-B14F-4D97-AF65-F5344CB8AC3E}">
        <p14:creationId xmlns:p14="http://schemas.microsoft.com/office/powerpoint/2010/main" val="275194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7;p35">
            <a:extLst>
              <a:ext uri="{FF2B5EF4-FFF2-40B4-BE49-F238E27FC236}">
                <a16:creationId xmlns:a16="http://schemas.microsoft.com/office/drawing/2014/main" id="{0BA7A688-3E28-B3FB-FAF5-280836F3A436}"/>
              </a:ext>
            </a:extLst>
          </p:cNvPr>
          <p:cNvSpPr txBox="1">
            <a:spLocks/>
          </p:cNvSpPr>
          <p:nvPr/>
        </p:nvSpPr>
        <p:spPr>
          <a:xfrm>
            <a:off x="685800" y="251776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Agencia de autos </a:t>
            </a:r>
            <a:b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pt-BR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</a:p>
        </p:txBody>
      </p:sp>
    </p:spTree>
    <p:extLst>
      <p:ext uri="{BB962C8B-B14F-4D97-AF65-F5344CB8AC3E}">
        <p14:creationId xmlns:p14="http://schemas.microsoft.com/office/powerpoint/2010/main" val="96345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63688" y="699542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Cliente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763688" y="2139704"/>
            <a:ext cx="1008112" cy="471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Reserva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868144" y="2139702"/>
            <a:ext cx="10081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Agencia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868144" y="3723878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Garaje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63688" y="3723878"/>
            <a:ext cx="1008112" cy="412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Auto</a:t>
            </a:r>
          </a:p>
        </p:txBody>
      </p:sp>
      <p:cxnSp>
        <p:nvCxnSpPr>
          <p:cNvPr id="8" name="7 Conector recto"/>
          <p:cNvCxnSpPr>
            <a:stCxn id="3" idx="0"/>
          </p:cNvCxnSpPr>
          <p:nvPr/>
        </p:nvCxnSpPr>
        <p:spPr>
          <a:xfrm flipV="1">
            <a:off x="2267744" y="113159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6" idx="0"/>
            <a:endCxn id="3" idx="2"/>
          </p:cNvCxnSpPr>
          <p:nvPr/>
        </p:nvCxnSpPr>
        <p:spPr>
          <a:xfrm flipV="1">
            <a:off x="2267744" y="2611535"/>
            <a:ext cx="0" cy="1112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4" idx="1"/>
          </p:cNvCxnSpPr>
          <p:nvPr/>
        </p:nvCxnSpPr>
        <p:spPr>
          <a:xfrm>
            <a:off x="2771800" y="2356823"/>
            <a:ext cx="3096344" cy="34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6" idx="3"/>
            <a:endCxn id="5" idx="1"/>
          </p:cNvCxnSpPr>
          <p:nvPr/>
        </p:nvCxnSpPr>
        <p:spPr>
          <a:xfrm>
            <a:off x="2771800" y="3929956"/>
            <a:ext cx="3096344" cy="9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ombo"/>
          <p:cNvSpPr/>
          <p:nvPr/>
        </p:nvSpPr>
        <p:spPr>
          <a:xfrm>
            <a:off x="1961710" y="1347614"/>
            <a:ext cx="612068" cy="576064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17 Rombo"/>
          <p:cNvSpPr/>
          <p:nvPr/>
        </p:nvSpPr>
        <p:spPr>
          <a:xfrm>
            <a:off x="3743436" y="3641924"/>
            <a:ext cx="612068" cy="576064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Rombo"/>
          <p:cNvSpPr/>
          <p:nvPr/>
        </p:nvSpPr>
        <p:spPr>
          <a:xfrm>
            <a:off x="1961710" y="2879673"/>
            <a:ext cx="612068" cy="576064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3851920" y="2087585"/>
            <a:ext cx="612068" cy="576064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422935" y="113159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566458" y="20224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80112" y="364258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39752" y="177037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758146" y="198639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6" name="25 Elipse"/>
          <p:cNvSpPr/>
          <p:nvPr/>
        </p:nvSpPr>
        <p:spPr>
          <a:xfrm>
            <a:off x="251520" y="1837732"/>
            <a:ext cx="115895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fecha Inicial</a:t>
            </a:r>
          </a:p>
        </p:txBody>
      </p:sp>
      <p:sp>
        <p:nvSpPr>
          <p:cNvPr id="28" name="27 Elipse"/>
          <p:cNvSpPr/>
          <p:nvPr/>
        </p:nvSpPr>
        <p:spPr>
          <a:xfrm>
            <a:off x="244692" y="2418442"/>
            <a:ext cx="115895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fecha final</a:t>
            </a:r>
          </a:p>
        </p:txBody>
      </p:sp>
      <p:sp>
        <p:nvSpPr>
          <p:cNvPr id="29" name="28 Elipse"/>
          <p:cNvSpPr/>
          <p:nvPr/>
        </p:nvSpPr>
        <p:spPr>
          <a:xfrm>
            <a:off x="755576" y="52824"/>
            <a:ext cx="1296144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idCliente</a:t>
            </a:r>
          </a:p>
        </p:txBody>
      </p:sp>
      <p:sp>
        <p:nvSpPr>
          <p:cNvPr id="30" name="29 Elipse"/>
          <p:cNvSpPr/>
          <p:nvPr/>
        </p:nvSpPr>
        <p:spPr>
          <a:xfrm>
            <a:off x="1961710" y="4515966"/>
            <a:ext cx="115895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244692" y="1339395"/>
            <a:ext cx="128931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idReserva</a:t>
            </a:r>
          </a:p>
        </p:txBody>
      </p:sp>
      <p:sp>
        <p:nvSpPr>
          <p:cNvPr id="32" name="31 Elipse"/>
          <p:cNvSpPr/>
          <p:nvPr/>
        </p:nvSpPr>
        <p:spPr>
          <a:xfrm>
            <a:off x="604732" y="4515966"/>
            <a:ext cx="115895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idAuto</a:t>
            </a:r>
          </a:p>
        </p:txBody>
      </p:sp>
      <p:sp>
        <p:nvSpPr>
          <p:cNvPr id="33" name="32 Elipse"/>
          <p:cNvSpPr/>
          <p:nvPr/>
        </p:nvSpPr>
        <p:spPr>
          <a:xfrm>
            <a:off x="7229468" y="1779662"/>
            <a:ext cx="1302972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idAgencia</a:t>
            </a:r>
          </a:p>
        </p:txBody>
      </p:sp>
      <p:sp>
        <p:nvSpPr>
          <p:cNvPr id="34" name="33 Elipse"/>
          <p:cNvSpPr/>
          <p:nvPr/>
        </p:nvSpPr>
        <p:spPr>
          <a:xfrm>
            <a:off x="7301476" y="3354546"/>
            <a:ext cx="115895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idGaraje</a:t>
            </a:r>
          </a:p>
        </p:txBody>
      </p:sp>
      <p:sp>
        <p:nvSpPr>
          <p:cNvPr id="35" name="34 Elipse"/>
          <p:cNvSpPr/>
          <p:nvPr/>
        </p:nvSpPr>
        <p:spPr>
          <a:xfrm>
            <a:off x="251520" y="2922498"/>
            <a:ext cx="115895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6" name="35 Elipse"/>
          <p:cNvSpPr/>
          <p:nvPr/>
        </p:nvSpPr>
        <p:spPr>
          <a:xfrm>
            <a:off x="7308304" y="3886292"/>
            <a:ext cx="115895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7" name="36 Elipse"/>
          <p:cNvSpPr/>
          <p:nvPr/>
        </p:nvSpPr>
        <p:spPr>
          <a:xfrm>
            <a:off x="7308304" y="2274426"/>
            <a:ext cx="115895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8" name="37 Elipse"/>
          <p:cNvSpPr/>
          <p:nvPr/>
        </p:nvSpPr>
        <p:spPr>
          <a:xfrm>
            <a:off x="2267744" y="51925"/>
            <a:ext cx="115895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estatus</a:t>
            </a:r>
          </a:p>
        </p:txBody>
      </p:sp>
      <p:cxnSp>
        <p:nvCxnSpPr>
          <p:cNvPr id="2048" name="2047 Conector recto"/>
          <p:cNvCxnSpPr>
            <a:stCxn id="29" idx="5"/>
          </p:cNvCxnSpPr>
          <p:nvPr/>
        </p:nvCxnSpPr>
        <p:spPr>
          <a:xfrm flipH="1">
            <a:off x="1835696" y="368071"/>
            <a:ext cx="26208" cy="331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2050 Conector recto"/>
          <p:cNvCxnSpPr/>
          <p:nvPr/>
        </p:nvCxnSpPr>
        <p:spPr>
          <a:xfrm flipV="1">
            <a:off x="2493001" y="421259"/>
            <a:ext cx="80779" cy="27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2052 Conector recto"/>
          <p:cNvCxnSpPr>
            <a:stCxn id="31" idx="6"/>
          </p:cNvCxnSpPr>
          <p:nvPr/>
        </p:nvCxnSpPr>
        <p:spPr>
          <a:xfrm>
            <a:off x="1534008" y="1524063"/>
            <a:ext cx="517712" cy="624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2054 Conector recto"/>
          <p:cNvCxnSpPr>
            <a:stCxn id="26" idx="6"/>
          </p:cNvCxnSpPr>
          <p:nvPr/>
        </p:nvCxnSpPr>
        <p:spPr>
          <a:xfrm>
            <a:off x="1410476" y="2022398"/>
            <a:ext cx="353212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2056 Conector recto"/>
          <p:cNvCxnSpPr>
            <a:stCxn id="28" idx="6"/>
            <a:endCxn id="3" idx="1"/>
          </p:cNvCxnSpPr>
          <p:nvPr/>
        </p:nvCxnSpPr>
        <p:spPr>
          <a:xfrm flipV="1">
            <a:off x="1403648" y="2375618"/>
            <a:ext cx="360040" cy="227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2058 Conector recto"/>
          <p:cNvCxnSpPr>
            <a:stCxn id="35" idx="6"/>
          </p:cNvCxnSpPr>
          <p:nvPr/>
        </p:nvCxnSpPr>
        <p:spPr>
          <a:xfrm flipV="1">
            <a:off x="1410476" y="2611535"/>
            <a:ext cx="451428" cy="495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2060 Conector recto"/>
          <p:cNvCxnSpPr>
            <a:stCxn id="32" idx="7"/>
          </p:cNvCxnSpPr>
          <p:nvPr/>
        </p:nvCxnSpPr>
        <p:spPr>
          <a:xfrm flipV="1">
            <a:off x="1593965" y="4136036"/>
            <a:ext cx="367747" cy="434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2062 Conector recto"/>
          <p:cNvCxnSpPr/>
          <p:nvPr/>
        </p:nvCxnSpPr>
        <p:spPr>
          <a:xfrm flipV="1">
            <a:off x="2533388" y="4136034"/>
            <a:ext cx="7800" cy="37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2064 Conector recto"/>
          <p:cNvCxnSpPr>
            <a:stCxn id="34" idx="2"/>
          </p:cNvCxnSpPr>
          <p:nvPr/>
        </p:nvCxnSpPr>
        <p:spPr>
          <a:xfrm flipH="1">
            <a:off x="6876256" y="3539212"/>
            <a:ext cx="42522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2066 Conector recto"/>
          <p:cNvCxnSpPr>
            <a:stCxn id="36" idx="2"/>
            <a:endCxn id="5" idx="3"/>
          </p:cNvCxnSpPr>
          <p:nvPr/>
        </p:nvCxnSpPr>
        <p:spPr>
          <a:xfrm flipH="1" flipV="1">
            <a:off x="6876256" y="3939902"/>
            <a:ext cx="432048" cy="131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2068 Conector recto"/>
          <p:cNvCxnSpPr>
            <a:stCxn id="33" idx="2"/>
          </p:cNvCxnSpPr>
          <p:nvPr/>
        </p:nvCxnSpPr>
        <p:spPr>
          <a:xfrm flipH="1">
            <a:off x="6876256" y="1964328"/>
            <a:ext cx="353212" cy="184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2070 Conector recto"/>
          <p:cNvCxnSpPr>
            <a:stCxn id="37" idx="2"/>
          </p:cNvCxnSpPr>
          <p:nvPr/>
        </p:nvCxnSpPr>
        <p:spPr>
          <a:xfrm flipH="1">
            <a:off x="6876256" y="2459094"/>
            <a:ext cx="432048" cy="3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42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3CAE180C-C4BD-C825-393D-0E0DA662AAE1}"/>
              </a:ext>
            </a:extLst>
          </p:cNvPr>
          <p:cNvSpPr txBox="1"/>
          <p:nvPr/>
        </p:nvSpPr>
        <p:spPr>
          <a:xfrm>
            <a:off x="347332" y="1232924"/>
            <a:ext cx="87399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Cliente (</a:t>
            </a:r>
            <a:r>
              <a:rPr lang="es-MX" u="sng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 nombre, apellidoPaterno, apellidoMaterno, calle, numero, colonia, codigoPostal, ciudad, estado, teléfono, curp, rfc, correo,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Cuenta (</a:t>
            </a:r>
            <a:r>
              <a:rPr lang="es-MX" u="sng" dirty="0">
                <a:solidFill>
                  <a:schemeClr val="bg1"/>
                </a:solidFill>
              </a:rPr>
              <a:t>idCuenta</a:t>
            </a:r>
            <a:r>
              <a:rPr lang="es-MX" dirty="0">
                <a:solidFill>
                  <a:schemeClr val="bg1"/>
                </a:solidFill>
              </a:rPr>
              <a:t>, numeroCuenta, saldo, </a:t>
            </a:r>
            <a:r>
              <a:rPr lang="es-MX" u="dbl" dirty="0">
                <a:solidFill>
                  <a:schemeClr val="bg1"/>
                </a:solidFill>
              </a:rPr>
              <a:t>idSucursal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Domiciliacion (</a:t>
            </a:r>
            <a:r>
              <a:rPr lang="es-MX" u="sng" dirty="0">
                <a:solidFill>
                  <a:schemeClr val="bg1"/>
                </a:solidFill>
              </a:rPr>
              <a:t>idDomiciliacion</a:t>
            </a:r>
            <a:r>
              <a:rPr lang="es-MX" dirty="0">
                <a:solidFill>
                  <a:schemeClr val="bg1"/>
                </a:solidFill>
              </a:rPr>
              <a:t>, concepto, fecha,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Prestamo (</a:t>
            </a:r>
            <a:r>
              <a:rPr lang="es-MX" u="sng" dirty="0">
                <a:solidFill>
                  <a:schemeClr val="bg1"/>
                </a:solidFill>
              </a:rPr>
              <a:t>idPrestamo</a:t>
            </a:r>
            <a:r>
              <a:rPr lang="es-MX" dirty="0">
                <a:solidFill>
                  <a:schemeClr val="bg1"/>
                </a:solidFill>
              </a:rPr>
              <a:t>, descripcion, numeroFolio, monto, fecha, plazo,  </a:t>
            </a:r>
            <a:r>
              <a:rPr lang="es-MX" u="dbl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Sucursal  (</a:t>
            </a:r>
            <a:r>
              <a:rPr lang="es-MX" u="sng" dirty="0">
                <a:solidFill>
                  <a:schemeClr val="bg1"/>
                </a:solidFill>
              </a:rPr>
              <a:t>idTipoRuta</a:t>
            </a:r>
            <a:r>
              <a:rPr lang="es-MX" dirty="0">
                <a:solidFill>
                  <a:schemeClr val="bg1"/>
                </a:solidFill>
              </a:rPr>
              <a:t>, nombre, calle, numero, colonia, codigoPostal, ciudad, estado,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CuentaDomiciliacion(</a:t>
            </a:r>
            <a:r>
              <a:rPr lang="es-MX" u="sng" dirty="0">
                <a:solidFill>
                  <a:schemeClr val="bg1"/>
                </a:solidFill>
              </a:rPr>
              <a:t>idCuentaDomiciliacion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idCuenta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idDomiciliacion</a:t>
            </a:r>
            <a:r>
              <a:rPr lang="es-MX" dirty="0">
                <a:solidFill>
                  <a:schemeClr val="bg1"/>
                </a:solidFill>
              </a:rPr>
              <a:t>, estatus)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ClienteCuenta(</a:t>
            </a:r>
            <a:r>
              <a:rPr lang="es-MX" u="sng" dirty="0">
                <a:solidFill>
                  <a:schemeClr val="bg1"/>
                </a:solidFill>
              </a:rPr>
              <a:t>idClienteCuenta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idCliente</a:t>
            </a:r>
            <a:r>
              <a:rPr lang="es-MX" dirty="0">
                <a:solidFill>
                  <a:schemeClr val="bg1"/>
                </a:solidFill>
              </a:rPr>
              <a:t>, </a:t>
            </a:r>
            <a:r>
              <a:rPr lang="es-MX" u="dbl" dirty="0">
                <a:solidFill>
                  <a:schemeClr val="bg1"/>
                </a:solidFill>
              </a:rPr>
              <a:t>idCuenta</a:t>
            </a:r>
            <a:r>
              <a:rPr lang="es-MX" dirty="0">
                <a:solidFill>
                  <a:schemeClr val="bg1"/>
                </a:solidFill>
              </a:rPr>
              <a:t>, privilegio,  estatus)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705BAD-9574-16C7-319B-4ECB91009DAF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bancos </a:t>
            </a:r>
          </a:p>
        </p:txBody>
      </p:sp>
    </p:spTree>
    <p:extLst>
      <p:ext uri="{BB962C8B-B14F-4D97-AF65-F5344CB8AC3E}">
        <p14:creationId xmlns:p14="http://schemas.microsoft.com/office/powerpoint/2010/main" val="3846474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7;p35">
            <a:extLst>
              <a:ext uri="{FF2B5EF4-FFF2-40B4-BE49-F238E27FC236}">
                <a16:creationId xmlns:a16="http://schemas.microsoft.com/office/drawing/2014/main" id="{BD42633A-86D6-7D36-FCAC-3BD5889CB438}"/>
              </a:ext>
            </a:extLst>
          </p:cNvPr>
          <p:cNvSpPr txBox="1">
            <a:spLocks/>
          </p:cNvSpPr>
          <p:nvPr/>
        </p:nvSpPr>
        <p:spPr>
          <a:xfrm>
            <a:off x="685800" y="251776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Lineas de metro</a:t>
            </a:r>
            <a:b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pt-BR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</a:p>
        </p:txBody>
      </p:sp>
    </p:spTree>
    <p:extLst>
      <p:ext uri="{BB962C8B-B14F-4D97-AF65-F5344CB8AC3E}">
        <p14:creationId xmlns:p14="http://schemas.microsoft.com/office/powerpoint/2010/main" val="2042952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49742" y="1526137"/>
            <a:ext cx="810090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Línea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233842" y="3526457"/>
            <a:ext cx="810090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Tren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868718" y="3524716"/>
            <a:ext cx="871187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Cochera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382981" y="1526137"/>
            <a:ext cx="908931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Estación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192180" y="1508877"/>
            <a:ext cx="810090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Acceso</a:t>
            </a:r>
          </a:p>
        </p:txBody>
      </p:sp>
      <p:cxnSp>
        <p:nvCxnSpPr>
          <p:cNvPr id="8" name="7 Conector recto"/>
          <p:cNvCxnSpPr>
            <a:stCxn id="3" idx="0"/>
            <a:endCxn id="2" idx="2"/>
          </p:cNvCxnSpPr>
          <p:nvPr/>
        </p:nvCxnSpPr>
        <p:spPr>
          <a:xfrm flipV="1">
            <a:off x="2638887" y="1904181"/>
            <a:ext cx="15900" cy="1622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cxnSpLocks/>
            <a:stCxn id="2" idx="3"/>
            <a:endCxn id="5" idx="1"/>
          </p:cNvCxnSpPr>
          <p:nvPr/>
        </p:nvCxnSpPr>
        <p:spPr>
          <a:xfrm>
            <a:off x="3059834" y="1715158"/>
            <a:ext cx="13231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cxnSpLocks/>
            <a:stCxn id="3" idx="3"/>
            <a:endCxn id="4" idx="1"/>
          </p:cNvCxnSpPr>
          <p:nvPr/>
        </p:nvCxnSpPr>
        <p:spPr>
          <a:xfrm flipV="1">
            <a:off x="3043934" y="3713737"/>
            <a:ext cx="1824785" cy="1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837447" y="1904181"/>
            <a:ext cx="466865" cy="1620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ombo"/>
          <p:cNvSpPr/>
          <p:nvPr/>
        </p:nvSpPr>
        <p:spPr>
          <a:xfrm>
            <a:off x="2063047" y="2409607"/>
            <a:ext cx="1249510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asignada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8" name="17 Rombo"/>
          <p:cNvSpPr/>
          <p:nvPr/>
        </p:nvSpPr>
        <p:spPr>
          <a:xfrm>
            <a:off x="3405342" y="3555391"/>
            <a:ext cx="1095331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asignada</a:t>
            </a:r>
          </a:p>
        </p:txBody>
      </p:sp>
      <p:sp>
        <p:nvSpPr>
          <p:cNvPr id="19" name="18 Rombo"/>
          <p:cNvSpPr/>
          <p:nvPr/>
        </p:nvSpPr>
        <p:spPr>
          <a:xfrm>
            <a:off x="3241356" y="1550791"/>
            <a:ext cx="978061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pertenece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20" name="19 Rombo"/>
          <p:cNvSpPr/>
          <p:nvPr/>
        </p:nvSpPr>
        <p:spPr>
          <a:xfrm>
            <a:off x="4481438" y="2492733"/>
            <a:ext cx="1102681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asignada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143000" y="1766812"/>
            <a:ext cx="728700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idLínea</a:t>
            </a:r>
          </a:p>
        </p:txBody>
      </p:sp>
      <p:sp>
        <p:nvSpPr>
          <p:cNvPr id="23" name="22 Elipse"/>
          <p:cNvSpPr/>
          <p:nvPr/>
        </p:nvSpPr>
        <p:spPr>
          <a:xfrm>
            <a:off x="1207728" y="3445448"/>
            <a:ext cx="648072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idTren</a:t>
            </a:r>
          </a:p>
        </p:txBody>
      </p:sp>
      <p:sp>
        <p:nvSpPr>
          <p:cNvPr id="24" name="23 Elipse"/>
          <p:cNvSpPr/>
          <p:nvPr/>
        </p:nvSpPr>
        <p:spPr>
          <a:xfrm>
            <a:off x="3708310" y="1918526"/>
            <a:ext cx="909317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idEstación</a:t>
            </a:r>
          </a:p>
        </p:txBody>
      </p:sp>
      <p:sp>
        <p:nvSpPr>
          <p:cNvPr id="25" name="24 Elipse"/>
          <p:cNvSpPr/>
          <p:nvPr/>
        </p:nvSpPr>
        <p:spPr>
          <a:xfrm>
            <a:off x="5977385" y="3310433"/>
            <a:ext cx="895960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idCochera</a:t>
            </a:r>
          </a:p>
        </p:txBody>
      </p:sp>
      <p:sp>
        <p:nvSpPr>
          <p:cNvPr id="26" name="25 Elipse"/>
          <p:cNvSpPr/>
          <p:nvPr/>
        </p:nvSpPr>
        <p:spPr>
          <a:xfrm>
            <a:off x="6011177" y="1037840"/>
            <a:ext cx="810090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idAcceso</a:t>
            </a:r>
          </a:p>
        </p:txBody>
      </p:sp>
      <p:sp>
        <p:nvSpPr>
          <p:cNvPr id="27" name="26 Elipse"/>
          <p:cNvSpPr/>
          <p:nvPr/>
        </p:nvSpPr>
        <p:spPr>
          <a:xfrm>
            <a:off x="1143000" y="1407515"/>
            <a:ext cx="728700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28" name="27 Elipse"/>
          <p:cNvSpPr/>
          <p:nvPr/>
        </p:nvSpPr>
        <p:spPr>
          <a:xfrm>
            <a:off x="3977934" y="1151425"/>
            <a:ext cx="693382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29" name="28 Elipse"/>
          <p:cNvSpPr/>
          <p:nvPr/>
        </p:nvSpPr>
        <p:spPr>
          <a:xfrm>
            <a:off x="1207728" y="3788370"/>
            <a:ext cx="698836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0" name="29 Elipse"/>
          <p:cNvSpPr/>
          <p:nvPr/>
        </p:nvSpPr>
        <p:spPr>
          <a:xfrm>
            <a:off x="5967391" y="3684017"/>
            <a:ext cx="777967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1" name="30 Elipse"/>
          <p:cNvSpPr/>
          <p:nvPr/>
        </p:nvSpPr>
        <p:spPr>
          <a:xfrm>
            <a:off x="6930147" y="1073473"/>
            <a:ext cx="688820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cxnSp>
        <p:nvCxnSpPr>
          <p:cNvPr id="33" name="32 Conector recto"/>
          <p:cNvCxnSpPr>
            <a:cxnSpLocks/>
            <a:stCxn id="27" idx="6"/>
          </p:cNvCxnSpPr>
          <p:nvPr/>
        </p:nvCxnSpPr>
        <p:spPr>
          <a:xfrm>
            <a:off x="1871700" y="1542532"/>
            <a:ext cx="378042" cy="8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cxnSpLocks/>
            <a:stCxn id="22" idx="6"/>
          </p:cNvCxnSpPr>
          <p:nvPr/>
        </p:nvCxnSpPr>
        <p:spPr>
          <a:xfrm>
            <a:off x="1871700" y="1901827"/>
            <a:ext cx="378042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23" idx="6"/>
          </p:cNvCxnSpPr>
          <p:nvPr/>
        </p:nvCxnSpPr>
        <p:spPr>
          <a:xfrm>
            <a:off x="1855800" y="3580463"/>
            <a:ext cx="378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cxnSpLocks/>
            <a:stCxn id="29" idx="6"/>
          </p:cNvCxnSpPr>
          <p:nvPr/>
        </p:nvCxnSpPr>
        <p:spPr>
          <a:xfrm flipV="1">
            <a:off x="1906565" y="3877500"/>
            <a:ext cx="327279" cy="45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cxnSpLocks/>
            <a:stCxn id="5" idx="2"/>
            <a:endCxn id="24" idx="7"/>
          </p:cNvCxnSpPr>
          <p:nvPr/>
        </p:nvCxnSpPr>
        <p:spPr>
          <a:xfrm flipH="1">
            <a:off x="4484459" y="1904181"/>
            <a:ext cx="352986" cy="53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cxnSpLocks/>
            <a:stCxn id="5" idx="0"/>
            <a:endCxn id="28" idx="4"/>
          </p:cNvCxnSpPr>
          <p:nvPr/>
        </p:nvCxnSpPr>
        <p:spPr>
          <a:xfrm flipH="1" flipV="1">
            <a:off x="4324628" y="1421455"/>
            <a:ext cx="512819" cy="104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cxnSpLocks/>
            <a:stCxn id="4" idx="3"/>
            <a:endCxn id="25" idx="2"/>
          </p:cNvCxnSpPr>
          <p:nvPr/>
        </p:nvCxnSpPr>
        <p:spPr>
          <a:xfrm flipV="1">
            <a:off x="5739903" y="3445450"/>
            <a:ext cx="237482" cy="26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cxnSpLocks/>
            <a:stCxn id="4" idx="3"/>
            <a:endCxn id="30" idx="2"/>
          </p:cNvCxnSpPr>
          <p:nvPr/>
        </p:nvCxnSpPr>
        <p:spPr>
          <a:xfrm>
            <a:off x="5739903" y="3713737"/>
            <a:ext cx="227486" cy="105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cxnSpLocks/>
            <a:stCxn id="6" idx="0"/>
            <a:endCxn id="26" idx="4"/>
          </p:cNvCxnSpPr>
          <p:nvPr/>
        </p:nvCxnSpPr>
        <p:spPr>
          <a:xfrm flipH="1" flipV="1">
            <a:off x="6416225" y="1307869"/>
            <a:ext cx="181003" cy="20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cxnSpLocks/>
            <a:stCxn id="6" idx="0"/>
            <a:endCxn id="31" idx="2"/>
          </p:cNvCxnSpPr>
          <p:nvPr/>
        </p:nvCxnSpPr>
        <p:spPr>
          <a:xfrm flipV="1">
            <a:off x="6597228" y="1208490"/>
            <a:ext cx="332921" cy="300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cxnSpLocks/>
            <a:stCxn id="5" idx="3"/>
            <a:endCxn id="6" idx="1"/>
          </p:cNvCxnSpPr>
          <p:nvPr/>
        </p:nvCxnSpPr>
        <p:spPr>
          <a:xfrm flipV="1">
            <a:off x="5291910" y="1697898"/>
            <a:ext cx="900270" cy="17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ombo"/>
          <p:cNvSpPr/>
          <p:nvPr/>
        </p:nvSpPr>
        <p:spPr>
          <a:xfrm>
            <a:off x="5400714" y="1550791"/>
            <a:ext cx="576673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25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tiene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54" name="30 Elipse">
            <a:extLst>
              <a:ext uri="{FF2B5EF4-FFF2-40B4-BE49-F238E27FC236}">
                <a16:creationId xmlns:a16="http://schemas.microsoft.com/office/drawing/2014/main" id="{CC111316-4E2E-455E-84F8-D28C4419DDF6}"/>
              </a:ext>
            </a:extLst>
          </p:cNvPr>
          <p:cNvSpPr/>
          <p:nvPr/>
        </p:nvSpPr>
        <p:spPr>
          <a:xfrm>
            <a:off x="7162780" y="1501347"/>
            <a:ext cx="739006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</a:p>
        </p:txBody>
      </p:sp>
      <p:cxnSp>
        <p:nvCxnSpPr>
          <p:cNvPr id="55" name="52 Conector recto">
            <a:extLst>
              <a:ext uri="{FF2B5EF4-FFF2-40B4-BE49-F238E27FC236}">
                <a16:creationId xmlns:a16="http://schemas.microsoft.com/office/drawing/2014/main" id="{9E90B3FA-118E-4A4E-A99B-198ADBB0054C}"/>
              </a:ext>
            </a:extLst>
          </p:cNvPr>
          <p:cNvCxnSpPr>
            <a:cxnSpLocks/>
            <a:stCxn id="6" idx="3"/>
            <a:endCxn id="54" idx="2"/>
          </p:cNvCxnSpPr>
          <p:nvPr/>
        </p:nvCxnSpPr>
        <p:spPr>
          <a:xfrm flipV="1">
            <a:off x="7002270" y="1636362"/>
            <a:ext cx="160510" cy="6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Elipse">
            <a:extLst>
              <a:ext uri="{FF2B5EF4-FFF2-40B4-BE49-F238E27FC236}">
                <a16:creationId xmlns:a16="http://schemas.microsoft.com/office/drawing/2014/main" id="{24465935-2473-44CB-B0BC-6F7450B3AA62}"/>
              </a:ext>
            </a:extLst>
          </p:cNvPr>
          <p:cNvSpPr/>
          <p:nvPr/>
        </p:nvSpPr>
        <p:spPr>
          <a:xfrm>
            <a:off x="6457895" y="2019919"/>
            <a:ext cx="871187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dirección</a:t>
            </a:r>
            <a:endParaRPr lang="es-MX" sz="60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0" name="22 Elipse">
            <a:extLst>
              <a:ext uri="{FF2B5EF4-FFF2-40B4-BE49-F238E27FC236}">
                <a16:creationId xmlns:a16="http://schemas.microsoft.com/office/drawing/2014/main" id="{A642DE0F-A37C-4C6E-8BD2-B7E3AB646E7F}"/>
              </a:ext>
            </a:extLst>
          </p:cNvPr>
          <p:cNvSpPr/>
          <p:nvPr/>
        </p:nvSpPr>
        <p:spPr>
          <a:xfrm rot="16200000">
            <a:off x="6291466" y="2635641"/>
            <a:ext cx="789161" cy="2692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colonia</a:t>
            </a:r>
          </a:p>
        </p:txBody>
      </p:sp>
      <p:sp>
        <p:nvSpPr>
          <p:cNvPr id="63" name="22 Elipse">
            <a:extLst>
              <a:ext uri="{FF2B5EF4-FFF2-40B4-BE49-F238E27FC236}">
                <a16:creationId xmlns:a16="http://schemas.microsoft.com/office/drawing/2014/main" id="{55D51FBF-BA6B-4F2B-B034-627EFDB4AD3A}"/>
              </a:ext>
            </a:extLst>
          </p:cNvPr>
          <p:cNvSpPr/>
          <p:nvPr/>
        </p:nvSpPr>
        <p:spPr>
          <a:xfrm rot="16200000">
            <a:off x="6626555" y="2623432"/>
            <a:ext cx="762935" cy="26929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ciudad</a:t>
            </a:r>
          </a:p>
        </p:txBody>
      </p:sp>
      <p:sp>
        <p:nvSpPr>
          <p:cNvPr id="64" name="22 Elipse">
            <a:extLst>
              <a:ext uri="{FF2B5EF4-FFF2-40B4-BE49-F238E27FC236}">
                <a16:creationId xmlns:a16="http://schemas.microsoft.com/office/drawing/2014/main" id="{910EC5C3-9C16-4026-BE36-0E10E8B2121E}"/>
              </a:ext>
            </a:extLst>
          </p:cNvPr>
          <p:cNvSpPr/>
          <p:nvPr/>
        </p:nvSpPr>
        <p:spPr>
          <a:xfrm rot="16200000">
            <a:off x="6923257" y="2567424"/>
            <a:ext cx="776843" cy="2692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calle</a:t>
            </a:r>
          </a:p>
        </p:txBody>
      </p:sp>
      <p:sp>
        <p:nvSpPr>
          <p:cNvPr id="65" name="22 Elipse">
            <a:extLst>
              <a:ext uri="{FF2B5EF4-FFF2-40B4-BE49-F238E27FC236}">
                <a16:creationId xmlns:a16="http://schemas.microsoft.com/office/drawing/2014/main" id="{7D52059E-7F47-4619-ADB1-E64EBB1DA291}"/>
              </a:ext>
            </a:extLst>
          </p:cNvPr>
          <p:cNvSpPr/>
          <p:nvPr/>
        </p:nvSpPr>
        <p:spPr>
          <a:xfrm rot="5707667">
            <a:off x="7268201" y="2580176"/>
            <a:ext cx="1081628" cy="2094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5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codigoPostal</a:t>
            </a:r>
          </a:p>
        </p:txBody>
      </p:sp>
      <p:sp>
        <p:nvSpPr>
          <p:cNvPr id="66" name="22 Elipse">
            <a:extLst>
              <a:ext uri="{FF2B5EF4-FFF2-40B4-BE49-F238E27FC236}">
                <a16:creationId xmlns:a16="http://schemas.microsoft.com/office/drawing/2014/main" id="{2981ECAF-1E15-48F9-B31D-6935261251FA}"/>
              </a:ext>
            </a:extLst>
          </p:cNvPr>
          <p:cNvSpPr/>
          <p:nvPr/>
        </p:nvSpPr>
        <p:spPr>
          <a:xfrm rot="16005233">
            <a:off x="7224755" y="2579298"/>
            <a:ext cx="668970" cy="17348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estado</a:t>
            </a:r>
          </a:p>
        </p:txBody>
      </p:sp>
      <p:cxnSp>
        <p:nvCxnSpPr>
          <p:cNvPr id="67" name="15 Conector recto">
            <a:extLst>
              <a:ext uri="{FF2B5EF4-FFF2-40B4-BE49-F238E27FC236}">
                <a16:creationId xmlns:a16="http://schemas.microsoft.com/office/drawing/2014/main" id="{B41DBF09-5685-4664-91A7-3B8119A1864B}"/>
              </a:ext>
            </a:extLst>
          </p:cNvPr>
          <p:cNvCxnSpPr>
            <a:cxnSpLocks/>
            <a:stCxn id="65" idx="2"/>
            <a:endCxn id="58" idx="6"/>
          </p:cNvCxnSpPr>
          <p:nvPr/>
        </p:nvCxnSpPr>
        <p:spPr>
          <a:xfrm flipH="1">
            <a:off x="7329079" y="2146264"/>
            <a:ext cx="528272" cy="8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5 Conector recto">
            <a:extLst>
              <a:ext uri="{FF2B5EF4-FFF2-40B4-BE49-F238E27FC236}">
                <a16:creationId xmlns:a16="http://schemas.microsoft.com/office/drawing/2014/main" id="{1097F924-3C3B-4BF8-AB60-FC2A3E64F051}"/>
              </a:ext>
            </a:extLst>
          </p:cNvPr>
          <p:cNvCxnSpPr>
            <a:cxnSpLocks/>
            <a:stCxn id="60" idx="5"/>
            <a:endCxn id="58" idx="4"/>
          </p:cNvCxnSpPr>
          <p:nvPr/>
        </p:nvCxnSpPr>
        <p:spPr>
          <a:xfrm flipV="1">
            <a:off x="6781258" y="2289951"/>
            <a:ext cx="112231" cy="201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15 Conector recto">
            <a:extLst>
              <a:ext uri="{FF2B5EF4-FFF2-40B4-BE49-F238E27FC236}">
                <a16:creationId xmlns:a16="http://schemas.microsoft.com/office/drawing/2014/main" id="{C84D2669-F17E-40CB-860A-B7F5886EC914}"/>
              </a:ext>
            </a:extLst>
          </p:cNvPr>
          <p:cNvCxnSpPr>
            <a:cxnSpLocks/>
            <a:stCxn id="58" idx="3"/>
            <a:endCxn id="82" idx="6"/>
          </p:cNvCxnSpPr>
          <p:nvPr/>
        </p:nvCxnSpPr>
        <p:spPr>
          <a:xfrm flipH="1">
            <a:off x="6386393" y="2250406"/>
            <a:ext cx="199082" cy="39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15 Conector recto">
            <a:extLst>
              <a:ext uri="{FF2B5EF4-FFF2-40B4-BE49-F238E27FC236}">
                <a16:creationId xmlns:a16="http://schemas.microsoft.com/office/drawing/2014/main" id="{66870780-2106-4333-B39E-42DB9A676195}"/>
              </a:ext>
            </a:extLst>
          </p:cNvPr>
          <p:cNvCxnSpPr>
            <a:cxnSpLocks/>
            <a:stCxn id="64" idx="6"/>
            <a:endCxn id="58" idx="5"/>
          </p:cNvCxnSpPr>
          <p:nvPr/>
        </p:nvCxnSpPr>
        <p:spPr>
          <a:xfrm flipH="1" flipV="1">
            <a:off x="7201498" y="2250403"/>
            <a:ext cx="110180" cy="6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5 Conector recto">
            <a:extLst>
              <a:ext uri="{FF2B5EF4-FFF2-40B4-BE49-F238E27FC236}">
                <a16:creationId xmlns:a16="http://schemas.microsoft.com/office/drawing/2014/main" id="{EFF219E1-AE6A-4A22-B537-8B86E9201DF2}"/>
              </a:ext>
            </a:extLst>
          </p:cNvPr>
          <p:cNvCxnSpPr>
            <a:cxnSpLocks/>
          </p:cNvCxnSpPr>
          <p:nvPr/>
        </p:nvCxnSpPr>
        <p:spPr>
          <a:xfrm flipH="1">
            <a:off x="7084182" y="2092589"/>
            <a:ext cx="6305" cy="41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5 Conector recto">
            <a:extLst>
              <a:ext uri="{FF2B5EF4-FFF2-40B4-BE49-F238E27FC236}">
                <a16:creationId xmlns:a16="http://schemas.microsoft.com/office/drawing/2014/main" id="{F9D2E1B5-3C52-4F7A-9AA5-3041AA2AE5F2}"/>
              </a:ext>
            </a:extLst>
          </p:cNvPr>
          <p:cNvCxnSpPr>
            <a:cxnSpLocks/>
            <a:stCxn id="63" idx="6"/>
            <a:endCxn id="58" idx="5"/>
          </p:cNvCxnSpPr>
          <p:nvPr/>
        </p:nvCxnSpPr>
        <p:spPr>
          <a:xfrm flipV="1">
            <a:off x="7008023" y="2250406"/>
            <a:ext cx="193477" cy="12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>
            <a:extLst>
              <a:ext uri="{FF2B5EF4-FFF2-40B4-BE49-F238E27FC236}">
                <a16:creationId xmlns:a16="http://schemas.microsoft.com/office/drawing/2014/main" id="{3C6FD096-777F-4FBB-BF31-6F15AA7DF5DD}"/>
              </a:ext>
            </a:extLst>
          </p:cNvPr>
          <p:cNvCxnSpPr>
            <a:cxnSpLocks/>
            <a:stCxn id="58" idx="6"/>
            <a:endCxn id="66" idx="6"/>
          </p:cNvCxnSpPr>
          <p:nvPr/>
        </p:nvCxnSpPr>
        <p:spPr>
          <a:xfrm>
            <a:off x="7329082" y="2154934"/>
            <a:ext cx="211221" cy="17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22 Elipse">
            <a:extLst>
              <a:ext uri="{FF2B5EF4-FFF2-40B4-BE49-F238E27FC236}">
                <a16:creationId xmlns:a16="http://schemas.microsoft.com/office/drawing/2014/main" id="{829391EC-9E09-48F7-BB34-518807E718C8}"/>
              </a:ext>
            </a:extLst>
          </p:cNvPr>
          <p:cNvSpPr/>
          <p:nvPr/>
        </p:nvSpPr>
        <p:spPr>
          <a:xfrm rot="16200000">
            <a:off x="5971475" y="2570220"/>
            <a:ext cx="829839" cy="2692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numero</a:t>
            </a:r>
          </a:p>
        </p:txBody>
      </p:sp>
      <p:cxnSp>
        <p:nvCxnSpPr>
          <p:cNvPr id="93" name="52 Conector recto">
            <a:extLst>
              <a:ext uri="{FF2B5EF4-FFF2-40B4-BE49-F238E27FC236}">
                <a16:creationId xmlns:a16="http://schemas.microsoft.com/office/drawing/2014/main" id="{308D89E6-9B98-47DE-8872-013C70884494}"/>
              </a:ext>
            </a:extLst>
          </p:cNvPr>
          <p:cNvCxnSpPr>
            <a:cxnSpLocks/>
            <a:stCxn id="58" idx="0"/>
            <a:endCxn id="6" idx="2"/>
          </p:cNvCxnSpPr>
          <p:nvPr/>
        </p:nvCxnSpPr>
        <p:spPr>
          <a:xfrm flipH="1" flipV="1">
            <a:off x="6597228" y="1886919"/>
            <a:ext cx="296261" cy="13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 Elipse">
            <a:extLst>
              <a:ext uri="{FF2B5EF4-FFF2-40B4-BE49-F238E27FC236}">
                <a16:creationId xmlns:a16="http://schemas.microsoft.com/office/drawing/2014/main" id="{A49C8B88-8059-49BB-B10E-47B3DDF21F22}"/>
              </a:ext>
            </a:extLst>
          </p:cNvPr>
          <p:cNvSpPr/>
          <p:nvPr/>
        </p:nvSpPr>
        <p:spPr>
          <a:xfrm>
            <a:off x="5246105" y="4023190"/>
            <a:ext cx="871187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dirección</a:t>
            </a:r>
            <a:endParaRPr lang="es-MX" sz="60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05" name="22 Elipse">
            <a:extLst>
              <a:ext uri="{FF2B5EF4-FFF2-40B4-BE49-F238E27FC236}">
                <a16:creationId xmlns:a16="http://schemas.microsoft.com/office/drawing/2014/main" id="{D95A86E7-D5C4-469A-9275-81360A7C1104}"/>
              </a:ext>
            </a:extLst>
          </p:cNvPr>
          <p:cNvSpPr/>
          <p:nvPr/>
        </p:nvSpPr>
        <p:spPr>
          <a:xfrm rot="16200000">
            <a:off x="5079676" y="4638912"/>
            <a:ext cx="789161" cy="2692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colonia</a:t>
            </a:r>
          </a:p>
        </p:txBody>
      </p:sp>
      <p:sp>
        <p:nvSpPr>
          <p:cNvPr id="106" name="22 Elipse">
            <a:extLst>
              <a:ext uri="{FF2B5EF4-FFF2-40B4-BE49-F238E27FC236}">
                <a16:creationId xmlns:a16="http://schemas.microsoft.com/office/drawing/2014/main" id="{82713B44-E42D-43E2-A95B-AEDAE5762F90}"/>
              </a:ext>
            </a:extLst>
          </p:cNvPr>
          <p:cNvSpPr/>
          <p:nvPr/>
        </p:nvSpPr>
        <p:spPr>
          <a:xfrm rot="16200000">
            <a:off x="5414765" y="4626703"/>
            <a:ext cx="762935" cy="26929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ciudad</a:t>
            </a:r>
          </a:p>
        </p:txBody>
      </p:sp>
      <p:sp>
        <p:nvSpPr>
          <p:cNvPr id="107" name="22 Elipse">
            <a:extLst>
              <a:ext uri="{FF2B5EF4-FFF2-40B4-BE49-F238E27FC236}">
                <a16:creationId xmlns:a16="http://schemas.microsoft.com/office/drawing/2014/main" id="{42D382A9-F8C1-4CA0-9C64-6AC548F647C6}"/>
              </a:ext>
            </a:extLst>
          </p:cNvPr>
          <p:cNvSpPr/>
          <p:nvPr/>
        </p:nvSpPr>
        <p:spPr>
          <a:xfrm rot="16200000">
            <a:off x="5711467" y="4570695"/>
            <a:ext cx="776843" cy="2692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calle</a:t>
            </a:r>
          </a:p>
        </p:txBody>
      </p:sp>
      <p:sp>
        <p:nvSpPr>
          <p:cNvPr id="108" name="22 Elipse">
            <a:extLst>
              <a:ext uri="{FF2B5EF4-FFF2-40B4-BE49-F238E27FC236}">
                <a16:creationId xmlns:a16="http://schemas.microsoft.com/office/drawing/2014/main" id="{81FE8662-BFCA-46B7-A93F-ED95259E36CC}"/>
              </a:ext>
            </a:extLst>
          </p:cNvPr>
          <p:cNvSpPr/>
          <p:nvPr/>
        </p:nvSpPr>
        <p:spPr>
          <a:xfrm rot="5707667">
            <a:off x="6056411" y="4583447"/>
            <a:ext cx="1081628" cy="2094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5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codigoPostal</a:t>
            </a:r>
          </a:p>
        </p:txBody>
      </p:sp>
      <p:sp>
        <p:nvSpPr>
          <p:cNvPr id="109" name="22 Elipse">
            <a:extLst>
              <a:ext uri="{FF2B5EF4-FFF2-40B4-BE49-F238E27FC236}">
                <a16:creationId xmlns:a16="http://schemas.microsoft.com/office/drawing/2014/main" id="{789DD85F-BDDF-4C3E-B2B3-70111CD45593}"/>
              </a:ext>
            </a:extLst>
          </p:cNvPr>
          <p:cNvSpPr/>
          <p:nvPr/>
        </p:nvSpPr>
        <p:spPr>
          <a:xfrm rot="16005233">
            <a:off x="6012965" y="4582569"/>
            <a:ext cx="668970" cy="17348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estado</a:t>
            </a:r>
          </a:p>
        </p:txBody>
      </p:sp>
      <p:cxnSp>
        <p:nvCxnSpPr>
          <p:cNvPr id="110" name="15 Conector recto">
            <a:extLst>
              <a:ext uri="{FF2B5EF4-FFF2-40B4-BE49-F238E27FC236}">
                <a16:creationId xmlns:a16="http://schemas.microsoft.com/office/drawing/2014/main" id="{F7892598-88A3-48DE-AB2D-936C77E9186B}"/>
              </a:ext>
            </a:extLst>
          </p:cNvPr>
          <p:cNvCxnSpPr>
            <a:cxnSpLocks/>
            <a:stCxn id="108" idx="2"/>
            <a:endCxn id="104" idx="6"/>
          </p:cNvCxnSpPr>
          <p:nvPr/>
        </p:nvCxnSpPr>
        <p:spPr>
          <a:xfrm flipH="1">
            <a:off x="6117289" y="4149535"/>
            <a:ext cx="528272" cy="8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5 Conector recto">
            <a:extLst>
              <a:ext uri="{FF2B5EF4-FFF2-40B4-BE49-F238E27FC236}">
                <a16:creationId xmlns:a16="http://schemas.microsoft.com/office/drawing/2014/main" id="{8FB008A2-0BAE-4ED9-B263-4AD949BFB2CE}"/>
              </a:ext>
            </a:extLst>
          </p:cNvPr>
          <p:cNvCxnSpPr>
            <a:cxnSpLocks/>
            <a:stCxn id="105" idx="5"/>
            <a:endCxn id="104" idx="4"/>
          </p:cNvCxnSpPr>
          <p:nvPr/>
        </p:nvCxnSpPr>
        <p:spPr>
          <a:xfrm flipV="1">
            <a:off x="5569468" y="4293222"/>
            <a:ext cx="112231" cy="201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5 Conector recto">
            <a:extLst>
              <a:ext uri="{FF2B5EF4-FFF2-40B4-BE49-F238E27FC236}">
                <a16:creationId xmlns:a16="http://schemas.microsoft.com/office/drawing/2014/main" id="{4641F6FC-6C40-46D7-AAFA-30AA729B8E87}"/>
              </a:ext>
            </a:extLst>
          </p:cNvPr>
          <p:cNvCxnSpPr>
            <a:cxnSpLocks/>
            <a:stCxn id="104" idx="3"/>
            <a:endCxn id="117" idx="6"/>
          </p:cNvCxnSpPr>
          <p:nvPr/>
        </p:nvCxnSpPr>
        <p:spPr>
          <a:xfrm flipH="1">
            <a:off x="5174603" y="4253677"/>
            <a:ext cx="199082" cy="39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5 Conector recto">
            <a:extLst>
              <a:ext uri="{FF2B5EF4-FFF2-40B4-BE49-F238E27FC236}">
                <a16:creationId xmlns:a16="http://schemas.microsoft.com/office/drawing/2014/main" id="{5BA5CCB8-7359-4B1D-B12D-5F4CB1CABCD6}"/>
              </a:ext>
            </a:extLst>
          </p:cNvPr>
          <p:cNvCxnSpPr>
            <a:cxnSpLocks/>
            <a:stCxn id="107" idx="6"/>
            <a:endCxn id="104" idx="5"/>
          </p:cNvCxnSpPr>
          <p:nvPr/>
        </p:nvCxnSpPr>
        <p:spPr>
          <a:xfrm flipH="1" flipV="1">
            <a:off x="5989708" y="4253674"/>
            <a:ext cx="110180" cy="6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5 Conector recto">
            <a:extLst>
              <a:ext uri="{FF2B5EF4-FFF2-40B4-BE49-F238E27FC236}">
                <a16:creationId xmlns:a16="http://schemas.microsoft.com/office/drawing/2014/main" id="{7E67162B-3A67-4711-AE9F-A3C6D6813E09}"/>
              </a:ext>
            </a:extLst>
          </p:cNvPr>
          <p:cNvCxnSpPr>
            <a:cxnSpLocks/>
          </p:cNvCxnSpPr>
          <p:nvPr/>
        </p:nvCxnSpPr>
        <p:spPr>
          <a:xfrm flipH="1">
            <a:off x="5872392" y="4095860"/>
            <a:ext cx="6305" cy="416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5 Conector recto">
            <a:extLst>
              <a:ext uri="{FF2B5EF4-FFF2-40B4-BE49-F238E27FC236}">
                <a16:creationId xmlns:a16="http://schemas.microsoft.com/office/drawing/2014/main" id="{F677DCA9-9E06-4BCE-B09C-5DA0A3CE3DE5}"/>
              </a:ext>
            </a:extLst>
          </p:cNvPr>
          <p:cNvCxnSpPr>
            <a:cxnSpLocks/>
            <a:stCxn id="106" idx="6"/>
            <a:endCxn id="104" idx="5"/>
          </p:cNvCxnSpPr>
          <p:nvPr/>
        </p:nvCxnSpPr>
        <p:spPr>
          <a:xfrm flipV="1">
            <a:off x="5796233" y="4253677"/>
            <a:ext cx="193477" cy="12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5 Conector recto">
            <a:extLst>
              <a:ext uri="{FF2B5EF4-FFF2-40B4-BE49-F238E27FC236}">
                <a16:creationId xmlns:a16="http://schemas.microsoft.com/office/drawing/2014/main" id="{B9E34C6F-5F0A-4A69-8576-FBF14CE9ABF4}"/>
              </a:ext>
            </a:extLst>
          </p:cNvPr>
          <p:cNvCxnSpPr>
            <a:cxnSpLocks/>
            <a:stCxn id="104" idx="6"/>
            <a:endCxn id="109" idx="6"/>
          </p:cNvCxnSpPr>
          <p:nvPr/>
        </p:nvCxnSpPr>
        <p:spPr>
          <a:xfrm>
            <a:off x="6117292" y="4158205"/>
            <a:ext cx="211221" cy="17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22 Elipse">
            <a:extLst>
              <a:ext uri="{FF2B5EF4-FFF2-40B4-BE49-F238E27FC236}">
                <a16:creationId xmlns:a16="http://schemas.microsoft.com/office/drawing/2014/main" id="{BE83C19E-37BE-4740-A0AF-4AA10BB7A2CE}"/>
              </a:ext>
            </a:extLst>
          </p:cNvPr>
          <p:cNvSpPr/>
          <p:nvPr/>
        </p:nvSpPr>
        <p:spPr>
          <a:xfrm rot="16200000">
            <a:off x="4759685" y="4573491"/>
            <a:ext cx="829839" cy="2692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numero</a:t>
            </a:r>
          </a:p>
        </p:txBody>
      </p:sp>
      <p:cxnSp>
        <p:nvCxnSpPr>
          <p:cNvPr id="118" name="52 Conector recto">
            <a:extLst>
              <a:ext uri="{FF2B5EF4-FFF2-40B4-BE49-F238E27FC236}">
                <a16:creationId xmlns:a16="http://schemas.microsoft.com/office/drawing/2014/main" id="{BED892A3-BF68-4991-B3C4-F9EB76592BBC}"/>
              </a:ext>
            </a:extLst>
          </p:cNvPr>
          <p:cNvCxnSpPr>
            <a:cxnSpLocks/>
            <a:stCxn id="104" idx="0"/>
            <a:endCxn id="4" idx="2"/>
          </p:cNvCxnSpPr>
          <p:nvPr/>
        </p:nvCxnSpPr>
        <p:spPr>
          <a:xfrm flipH="1" flipV="1">
            <a:off x="5304312" y="3902758"/>
            <a:ext cx="377387" cy="120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30 Elipse">
            <a:extLst>
              <a:ext uri="{FF2B5EF4-FFF2-40B4-BE49-F238E27FC236}">
                <a16:creationId xmlns:a16="http://schemas.microsoft.com/office/drawing/2014/main" id="{036ABDE0-5583-4356-B3DC-6F121131116C}"/>
              </a:ext>
            </a:extLst>
          </p:cNvPr>
          <p:cNvSpPr/>
          <p:nvPr/>
        </p:nvSpPr>
        <p:spPr>
          <a:xfrm>
            <a:off x="4315920" y="4005337"/>
            <a:ext cx="739006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</a:p>
        </p:txBody>
      </p:sp>
      <p:cxnSp>
        <p:nvCxnSpPr>
          <p:cNvPr id="121" name="52 Conector recto">
            <a:extLst>
              <a:ext uri="{FF2B5EF4-FFF2-40B4-BE49-F238E27FC236}">
                <a16:creationId xmlns:a16="http://schemas.microsoft.com/office/drawing/2014/main" id="{AF48B5CC-E1C7-4648-ABB3-DE4B1688D04F}"/>
              </a:ext>
            </a:extLst>
          </p:cNvPr>
          <p:cNvCxnSpPr>
            <a:cxnSpLocks/>
            <a:stCxn id="120" idx="0"/>
            <a:endCxn id="4" idx="2"/>
          </p:cNvCxnSpPr>
          <p:nvPr/>
        </p:nvCxnSpPr>
        <p:spPr>
          <a:xfrm flipV="1">
            <a:off x="4685425" y="3902760"/>
            <a:ext cx="618887" cy="102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ADCCE14F-B8C2-4334-B159-D2ED1B9E2BF2}"/>
              </a:ext>
            </a:extLst>
          </p:cNvPr>
          <p:cNvSpPr txBox="1"/>
          <p:nvPr/>
        </p:nvSpPr>
        <p:spPr>
          <a:xfrm>
            <a:off x="5226534" y="1473425"/>
            <a:ext cx="1471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1            n  </a:t>
            </a:r>
          </a:p>
        </p:txBody>
      </p:sp>
      <p:sp>
        <p:nvSpPr>
          <p:cNvPr id="128" name="10 Elipse">
            <a:extLst>
              <a:ext uri="{FF2B5EF4-FFF2-40B4-BE49-F238E27FC236}">
                <a16:creationId xmlns:a16="http://schemas.microsoft.com/office/drawing/2014/main" id="{F7497162-4CE8-4406-8ADB-30E83B29F454}"/>
              </a:ext>
            </a:extLst>
          </p:cNvPr>
          <p:cNvSpPr/>
          <p:nvPr/>
        </p:nvSpPr>
        <p:spPr>
          <a:xfrm>
            <a:off x="4477576" y="811310"/>
            <a:ext cx="860219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dirección</a:t>
            </a:r>
            <a:endParaRPr lang="es-MX" sz="60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29" name="22 Elipse">
            <a:extLst>
              <a:ext uri="{FF2B5EF4-FFF2-40B4-BE49-F238E27FC236}">
                <a16:creationId xmlns:a16="http://schemas.microsoft.com/office/drawing/2014/main" id="{5A125707-AFEB-4E34-B0FB-4012ECC508F1}"/>
              </a:ext>
            </a:extLst>
          </p:cNvPr>
          <p:cNvSpPr/>
          <p:nvPr/>
        </p:nvSpPr>
        <p:spPr>
          <a:xfrm rot="16200000">
            <a:off x="4897332" y="254467"/>
            <a:ext cx="789161" cy="2659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colonia</a:t>
            </a:r>
          </a:p>
        </p:txBody>
      </p:sp>
      <p:sp>
        <p:nvSpPr>
          <p:cNvPr id="130" name="22 Elipse">
            <a:extLst>
              <a:ext uri="{FF2B5EF4-FFF2-40B4-BE49-F238E27FC236}">
                <a16:creationId xmlns:a16="http://schemas.microsoft.com/office/drawing/2014/main" id="{ADA897B3-A644-41CA-AE90-7E98CD391127}"/>
              </a:ext>
            </a:extLst>
          </p:cNvPr>
          <p:cNvSpPr/>
          <p:nvPr/>
        </p:nvSpPr>
        <p:spPr>
          <a:xfrm rot="16200000">
            <a:off x="5214103" y="241354"/>
            <a:ext cx="762935" cy="2659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ciudad</a:t>
            </a:r>
          </a:p>
        </p:txBody>
      </p:sp>
      <p:sp>
        <p:nvSpPr>
          <p:cNvPr id="131" name="22 Elipse">
            <a:extLst>
              <a:ext uri="{FF2B5EF4-FFF2-40B4-BE49-F238E27FC236}">
                <a16:creationId xmlns:a16="http://schemas.microsoft.com/office/drawing/2014/main" id="{FD2CDC7F-6BE1-448F-A884-12763651AD25}"/>
              </a:ext>
            </a:extLst>
          </p:cNvPr>
          <p:cNvSpPr/>
          <p:nvPr/>
        </p:nvSpPr>
        <p:spPr>
          <a:xfrm rot="16200000">
            <a:off x="4301492" y="248308"/>
            <a:ext cx="776843" cy="2659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calle</a:t>
            </a:r>
          </a:p>
        </p:txBody>
      </p:sp>
      <p:sp>
        <p:nvSpPr>
          <p:cNvPr id="132" name="22 Elipse">
            <a:extLst>
              <a:ext uri="{FF2B5EF4-FFF2-40B4-BE49-F238E27FC236}">
                <a16:creationId xmlns:a16="http://schemas.microsoft.com/office/drawing/2014/main" id="{2B7663A2-1BE5-40C5-ADCD-8F2E23DD467F}"/>
              </a:ext>
            </a:extLst>
          </p:cNvPr>
          <p:cNvSpPr/>
          <p:nvPr/>
        </p:nvSpPr>
        <p:spPr>
          <a:xfrm rot="16200000">
            <a:off x="3865000" y="402125"/>
            <a:ext cx="997525" cy="2094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75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codigoPostal</a:t>
            </a:r>
            <a:endParaRPr lang="es-MX" sz="750" b="1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33" name="22 Elipse">
            <a:extLst>
              <a:ext uri="{FF2B5EF4-FFF2-40B4-BE49-F238E27FC236}">
                <a16:creationId xmlns:a16="http://schemas.microsoft.com/office/drawing/2014/main" id="{DFA36677-ECB9-4FCB-A4EB-BDBA049EB22D}"/>
              </a:ext>
            </a:extLst>
          </p:cNvPr>
          <p:cNvSpPr/>
          <p:nvPr/>
        </p:nvSpPr>
        <p:spPr>
          <a:xfrm rot="16200000">
            <a:off x="5548571" y="256937"/>
            <a:ext cx="668970" cy="1713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estado</a:t>
            </a:r>
          </a:p>
        </p:txBody>
      </p:sp>
      <p:cxnSp>
        <p:nvCxnSpPr>
          <p:cNvPr id="134" name="15 Conector recto">
            <a:extLst>
              <a:ext uri="{FF2B5EF4-FFF2-40B4-BE49-F238E27FC236}">
                <a16:creationId xmlns:a16="http://schemas.microsoft.com/office/drawing/2014/main" id="{6F15DC2D-8706-4DE6-B4CF-42D1D9F66E78}"/>
              </a:ext>
            </a:extLst>
          </p:cNvPr>
          <p:cNvCxnSpPr>
            <a:cxnSpLocks/>
            <a:stCxn id="132" idx="2"/>
            <a:endCxn id="128" idx="2"/>
          </p:cNvCxnSpPr>
          <p:nvPr/>
        </p:nvCxnSpPr>
        <p:spPr>
          <a:xfrm flipV="1">
            <a:off x="4363763" y="946325"/>
            <a:ext cx="113813" cy="59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5 Conector recto">
            <a:extLst>
              <a:ext uri="{FF2B5EF4-FFF2-40B4-BE49-F238E27FC236}">
                <a16:creationId xmlns:a16="http://schemas.microsoft.com/office/drawing/2014/main" id="{A395385D-6636-4575-AD8A-ACEDD1FB3B42}"/>
              </a:ext>
            </a:extLst>
          </p:cNvPr>
          <p:cNvCxnSpPr>
            <a:cxnSpLocks/>
            <a:stCxn id="129" idx="2"/>
            <a:endCxn id="128" idx="7"/>
          </p:cNvCxnSpPr>
          <p:nvPr/>
        </p:nvCxnSpPr>
        <p:spPr>
          <a:xfrm flipH="1">
            <a:off x="5211819" y="781997"/>
            <a:ext cx="80093" cy="6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5 Conector recto">
            <a:extLst>
              <a:ext uri="{FF2B5EF4-FFF2-40B4-BE49-F238E27FC236}">
                <a16:creationId xmlns:a16="http://schemas.microsoft.com/office/drawing/2014/main" id="{24E99E1E-8591-4D31-AFC5-94A3096FAB8E}"/>
              </a:ext>
            </a:extLst>
          </p:cNvPr>
          <p:cNvCxnSpPr>
            <a:cxnSpLocks/>
            <a:endCxn id="128" idx="0"/>
          </p:cNvCxnSpPr>
          <p:nvPr/>
        </p:nvCxnSpPr>
        <p:spPr>
          <a:xfrm flipH="1">
            <a:off x="4907684" y="769680"/>
            <a:ext cx="88182" cy="41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5 Conector recto">
            <a:extLst>
              <a:ext uri="{FF2B5EF4-FFF2-40B4-BE49-F238E27FC236}">
                <a16:creationId xmlns:a16="http://schemas.microsoft.com/office/drawing/2014/main" id="{42C5A8B7-69CA-40FF-8F68-969466088EE6}"/>
              </a:ext>
            </a:extLst>
          </p:cNvPr>
          <p:cNvCxnSpPr>
            <a:cxnSpLocks/>
            <a:stCxn id="131" idx="2"/>
            <a:endCxn id="128" idx="1"/>
          </p:cNvCxnSpPr>
          <p:nvPr/>
        </p:nvCxnSpPr>
        <p:spPr>
          <a:xfrm flipH="1">
            <a:off x="4603550" y="769682"/>
            <a:ext cx="86362" cy="81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5 Conector recto">
            <a:extLst>
              <a:ext uri="{FF2B5EF4-FFF2-40B4-BE49-F238E27FC236}">
                <a16:creationId xmlns:a16="http://schemas.microsoft.com/office/drawing/2014/main" id="{976333BD-327B-4A28-93FF-82D07F48B05B}"/>
              </a:ext>
            </a:extLst>
          </p:cNvPr>
          <p:cNvCxnSpPr>
            <a:cxnSpLocks/>
          </p:cNvCxnSpPr>
          <p:nvPr/>
        </p:nvCxnSpPr>
        <p:spPr>
          <a:xfrm flipH="1">
            <a:off x="5103863" y="883980"/>
            <a:ext cx="6305" cy="41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5 Conector recto">
            <a:extLst>
              <a:ext uri="{FF2B5EF4-FFF2-40B4-BE49-F238E27FC236}">
                <a16:creationId xmlns:a16="http://schemas.microsoft.com/office/drawing/2014/main" id="{3957F5A2-E07B-4909-8F04-6060A3CA610B}"/>
              </a:ext>
            </a:extLst>
          </p:cNvPr>
          <p:cNvCxnSpPr>
            <a:cxnSpLocks/>
            <a:stCxn id="130" idx="2"/>
            <a:endCxn id="128" idx="6"/>
          </p:cNvCxnSpPr>
          <p:nvPr/>
        </p:nvCxnSpPr>
        <p:spPr>
          <a:xfrm flipH="1">
            <a:off x="5337793" y="755773"/>
            <a:ext cx="257776" cy="190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5 Conector recto">
            <a:extLst>
              <a:ext uri="{FF2B5EF4-FFF2-40B4-BE49-F238E27FC236}">
                <a16:creationId xmlns:a16="http://schemas.microsoft.com/office/drawing/2014/main" id="{2CA97DDF-0016-4FEA-A3DC-AD0366D103F1}"/>
              </a:ext>
            </a:extLst>
          </p:cNvPr>
          <p:cNvCxnSpPr>
            <a:cxnSpLocks/>
            <a:stCxn id="128" idx="5"/>
            <a:endCxn id="133" idx="2"/>
          </p:cNvCxnSpPr>
          <p:nvPr/>
        </p:nvCxnSpPr>
        <p:spPr>
          <a:xfrm flipV="1">
            <a:off x="5211817" y="677071"/>
            <a:ext cx="671240" cy="364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22 Elipse">
            <a:extLst>
              <a:ext uri="{FF2B5EF4-FFF2-40B4-BE49-F238E27FC236}">
                <a16:creationId xmlns:a16="http://schemas.microsoft.com/office/drawing/2014/main" id="{110FE8A9-BB9B-4D67-AB6B-9721BC545968}"/>
              </a:ext>
            </a:extLst>
          </p:cNvPr>
          <p:cNvSpPr/>
          <p:nvPr/>
        </p:nvSpPr>
        <p:spPr>
          <a:xfrm rot="16200000">
            <a:off x="4588813" y="238001"/>
            <a:ext cx="829839" cy="2659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88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numero</a:t>
            </a:r>
          </a:p>
        </p:txBody>
      </p:sp>
      <p:cxnSp>
        <p:nvCxnSpPr>
          <p:cNvPr id="142" name="50 Conector recto">
            <a:extLst>
              <a:ext uri="{FF2B5EF4-FFF2-40B4-BE49-F238E27FC236}">
                <a16:creationId xmlns:a16="http://schemas.microsoft.com/office/drawing/2014/main" id="{1CB66F7D-7C31-43B6-A36A-0F25902E9E36}"/>
              </a:ext>
            </a:extLst>
          </p:cNvPr>
          <p:cNvCxnSpPr>
            <a:cxnSpLocks/>
            <a:stCxn id="128" idx="4"/>
            <a:endCxn id="5" idx="0"/>
          </p:cNvCxnSpPr>
          <p:nvPr/>
        </p:nvCxnSpPr>
        <p:spPr>
          <a:xfrm flipH="1">
            <a:off x="4837447" y="1081342"/>
            <a:ext cx="70239" cy="444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30 Elipse">
            <a:extLst>
              <a:ext uri="{FF2B5EF4-FFF2-40B4-BE49-F238E27FC236}">
                <a16:creationId xmlns:a16="http://schemas.microsoft.com/office/drawing/2014/main" id="{6ECD87DB-9E44-4E05-BB2B-E23D6BA90AFA}"/>
              </a:ext>
            </a:extLst>
          </p:cNvPr>
          <p:cNvSpPr/>
          <p:nvPr/>
        </p:nvSpPr>
        <p:spPr>
          <a:xfrm>
            <a:off x="4898106" y="1082411"/>
            <a:ext cx="739006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</a:p>
        </p:txBody>
      </p:sp>
      <p:cxnSp>
        <p:nvCxnSpPr>
          <p:cNvPr id="161" name="52 Conector recto">
            <a:extLst>
              <a:ext uri="{FF2B5EF4-FFF2-40B4-BE49-F238E27FC236}">
                <a16:creationId xmlns:a16="http://schemas.microsoft.com/office/drawing/2014/main" id="{B13F73C1-F877-444C-8A2E-8C8EF957E7D2}"/>
              </a:ext>
            </a:extLst>
          </p:cNvPr>
          <p:cNvCxnSpPr>
            <a:cxnSpLocks/>
            <a:stCxn id="5" idx="0"/>
            <a:endCxn id="160" idx="4"/>
          </p:cNvCxnSpPr>
          <p:nvPr/>
        </p:nvCxnSpPr>
        <p:spPr>
          <a:xfrm flipV="1">
            <a:off x="4837447" y="1352441"/>
            <a:ext cx="430165" cy="173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BEB09A2B-6ECE-47DF-A389-3004DBC366FA}"/>
              </a:ext>
            </a:extLst>
          </p:cNvPr>
          <p:cNvSpPr txBox="1"/>
          <p:nvPr/>
        </p:nvSpPr>
        <p:spPr>
          <a:xfrm>
            <a:off x="3059833" y="1478396"/>
            <a:ext cx="1660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m                    n  </a:t>
            </a:r>
          </a:p>
        </p:txBody>
      </p:sp>
      <p:sp>
        <p:nvSpPr>
          <p:cNvPr id="166" name="26 Elipse">
            <a:extLst>
              <a:ext uri="{FF2B5EF4-FFF2-40B4-BE49-F238E27FC236}">
                <a16:creationId xmlns:a16="http://schemas.microsoft.com/office/drawing/2014/main" id="{AE324ACD-B7F0-440B-B4F3-05C8BDC064ED}"/>
              </a:ext>
            </a:extLst>
          </p:cNvPr>
          <p:cNvSpPr/>
          <p:nvPr/>
        </p:nvSpPr>
        <p:spPr>
          <a:xfrm>
            <a:off x="2181028" y="1005625"/>
            <a:ext cx="728700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167" name="26 Elipse">
            <a:extLst>
              <a:ext uri="{FF2B5EF4-FFF2-40B4-BE49-F238E27FC236}">
                <a16:creationId xmlns:a16="http://schemas.microsoft.com/office/drawing/2014/main" id="{16EBC5C5-11D2-4696-9E98-06C206CD04B6}"/>
              </a:ext>
            </a:extLst>
          </p:cNvPr>
          <p:cNvSpPr/>
          <p:nvPr/>
        </p:nvSpPr>
        <p:spPr>
          <a:xfrm>
            <a:off x="1525033" y="1044212"/>
            <a:ext cx="556046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ruta</a:t>
            </a:r>
          </a:p>
        </p:txBody>
      </p:sp>
      <p:cxnSp>
        <p:nvCxnSpPr>
          <p:cNvPr id="168" name="32 Conector recto">
            <a:extLst>
              <a:ext uri="{FF2B5EF4-FFF2-40B4-BE49-F238E27FC236}">
                <a16:creationId xmlns:a16="http://schemas.microsoft.com/office/drawing/2014/main" id="{5057BE2F-74A6-46EF-96E4-8ABAA4980602}"/>
              </a:ext>
            </a:extLst>
          </p:cNvPr>
          <p:cNvCxnSpPr>
            <a:cxnSpLocks/>
            <a:stCxn id="167" idx="5"/>
            <a:endCxn id="2" idx="0"/>
          </p:cNvCxnSpPr>
          <p:nvPr/>
        </p:nvCxnSpPr>
        <p:spPr>
          <a:xfrm>
            <a:off x="1999650" y="1274698"/>
            <a:ext cx="655139" cy="25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32 Conector recto">
            <a:extLst>
              <a:ext uri="{FF2B5EF4-FFF2-40B4-BE49-F238E27FC236}">
                <a16:creationId xmlns:a16="http://schemas.microsoft.com/office/drawing/2014/main" id="{A93983A4-B51E-4210-AB19-2C095E10CF1E}"/>
              </a:ext>
            </a:extLst>
          </p:cNvPr>
          <p:cNvCxnSpPr>
            <a:cxnSpLocks/>
            <a:stCxn id="166" idx="4"/>
            <a:endCxn id="2" idx="0"/>
          </p:cNvCxnSpPr>
          <p:nvPr/>
        </p:nvCxnSpPr>
        <p:spPr>
          <a:xfrm>
            <a:off x="2545380" y="1275655"/>
            <a:ext cx="109409" cy="250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28 Elipse">
            <a:extLst>
              <a:ext uri="{FF2B5EF4-FFF2-40B4-BE49-F238E27FC236}">
                <a16:creationId xmlns:a16="http://schemas.microsoft.com/office/drawing/2014/main" id="{417C1C3F-2A2F-40DF-9A92-4C4421126A46}"/>
              </a:ext>
            </a:extLst>
          </p:cNvPr>
          <p:cNvSpPr/>
          <p:nvPr/>
        </p:nvSpPr>
        <p:spPr>
          <a:xfrm>
            <a:off x="1509134" y="4140173"/>
            <a:ext cx="698836" cy="2700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25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clave</a:t>
            </a:r>
          </a:p>
        </p:txBody>
      </p:sp>
      <p:cxnSp>
        <p:nvCxnSpPr>
          <p:cNvPr id="176" name="38 Conector recto">
            <a:extLst>
              <a:ext uri="{FF2B5EF4-FFF2-40B4-BE49-F238E27FC236}">
                <a16:creationId xmlns:a16="http://schemas.microsoft.com/office/drawing/2014/main" id="{0FCBEAE3-DC61-468F-AADA-D7F22C9944E4}"/>
              </a:ext>
            </a:extLst>
          </p:cNvPr>
          <p:cNvCxnSpPr>
            <a:cxnSpLocks/>
            <a:stCxn id="175" idx="6"/>
            <a:endCxn id="3" idx="2"/>
          </p:cNvCxnSpPr>
          <p:nvPr/>
        </p:nvCxnSpPr>
        <p:spPr>
          <a:xfrm flipV="1">
            <a:off x="2207970" y="3904501"/>
            <a:ext cx="430918" cy="370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628BCB4E-95FC-475F-A14F-74E60D122E32}"/>
              </a:ext>
            </a:extLst>
          </p:cNvPr>
          <p:cNvSpPr txBox="1"/>
          <p:nvPr/>
        </p:nvSpPr>
        <p:spPr>
          <a:xfrm>
            <a:off x="2659039" y="1866962"/>
            <a:ext cx="34202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1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>
              <a:solidFill>
                <a:schemeClr val="bg1"/>
              </a:solidFill>
            </a:endParaRPr>
          </a:p>
          <a:p>
            <a:r>
              <a:rPr lang="es-MX" sz="1050" dirty="0">
                <a:solidFill>
                  <a:schemeClr val="bg1"/>
                </a:solidFill>
              </a:rPr>
              <a:t>         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r>
              <a:rPr lang="es-MX" sz="105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DBB710D5-1435-42A0-9053-4F906F494AFC}"/>
              </a:ext>
            </a:extLst>
          </p:cNvPr>
          <p:cNvSpPr txBox="1"/>
          <p:nvPr/>
        </p:nvSpPr>
        <p:spPr>
          <a:xfrm rot="20766561">
            <a:off x="4817268" y="2197758"/>
            <a:ext cx="3420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1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>
              <a:solidFill>
                <a:schemeClr val="bg1"/>
              </a:solidFill>
            </a:endParaRPr>
          </a:p>
          <a:p>
            <a:r>
              <a:rPr lang="es-MX" sz="1050" dirty="0">
                <a:solidFill>
                  <a:schemeClr val="bg1"/>
                </a:solidFill>
              </a:rPr>
              <a:t>         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r>
              <a:rPr lang="es-MX" sz="105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C177CA6E-EFD6-4909-B827-2F43CEA6F2B5}"/>
              </a:ext>
            </a:extLst>
          </p:cNvPr>
          <p:cNvSpPr txBox="1"/>
          <p:nvPr/>
        </p:nvSpPr>
        <p:spPr>
          <a:xfrm>
            <a:off x="3303549" y="3467300"/>
            <a:ext cx="1471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n                    1  </a:t>
            </a:r>
          </a:p>
        </p:txBody>
      </p:sp>
    </p:spTree>
    <p:extLst>
      <p:ext uri="{BB962C8B-B14F-4D97-AF65-F5344CB8AC3E}">
        <p14:creationId xmlns:p14="http://schemas.microsoft.com/office/powerpoint/2010/main" val="2869019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F6D5E04-B36C-4A36-87AF-0138019768D0}"/>
              </a:ext>
            </a:extLst>
          </p:cNvPr>
          <p:cNvSpPr txBox="1"/>
          <p:nvPr/>
        </p:nvSpPr>
        <p:spPr>
          <a:xfrm>
            <a:off x="645042" y="1005578"/>
            <a:ext cx="7059306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Acceso (</a:t>
            </a:r>
            <a:r>
              <a:rPr lang="es-MX" sz="1200" u="sng" dirty="0">
                <a:solidFill>
                  <a:schemeClr val="bg1"/>
                </a:solidFill>
              </a:rPr>
              <a:t>idAcceso</a:t>
            </a:r>
            <a:r>
              <a:rPr lang="es-MX" sz="1200" dirty="0">
                <a:solidFill>
                  <a:schemeClr val="bg1"/>
                </a:solidFill>
              </a:rPr>
              <a:t>, nombre, calle, numero, colonia, codigoPostal, ciudad, estado, </a:t>
            </a:r>
            <a:r>
              <a:rPr lang="es-MX" sz="1200" u="dbl" dirty="0">
                <a:solidFill>
                  <a:schemeClr val="bg1"/>
                </a:solidFill>
              </a:rPr>
              <a:t>idEstacion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Cochera (</a:t>
            </a:r>
            <a:r>
              <a:rPr lang="es-MX" sz="1200" u="sng" dirty="0">
                <a:solidFill>
                  <a:schemeClr val="bg1"/>
                </a:solidFill>
              </a:rPr>
              <a:t>idCochera</a:t>
            </a:r>
            <a:r>
              <a:rPr lang="es-MX" sz="1200" dirty="0">
                <a:solidFill>
                  <a:schemeClr val="bg1"/>
                </a:solidFill>
              </a:rPr>
              <a:t>, nombre, calle, numero, colonia, codigoPostal, ciudad, estado, </a:t>
            </a:r>
            <a:r>
              <a:rPr lang="es-MX" sz="1200" u="dbl" dirty="0">
                <a:solidFill>
                  <a:schemeClr val="bg1"/>
                </a:solidFill>
              </a:rPr>
              <a:t>idEstacion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Estacion(</a:t>
            </a:r>
            <a:r>
              <a:rPr lang="es-MX" sz="1200" u="sng" dirty="0">
                <a:solidFill>
                  <a:schemeClr val="bg1"/>
                </a:solidFill>
              </a:rPr>
              <a:t>idEstacion</a:t>
            </a:r>
            <a:r>
              <a:rPr lang="es-MX" sz="1200" dirty="0">
                <a:solidFill>
                  <a:schemeClr val="bg1"/>
                </a:solidFill>
              </a:rPr>
              <a:t>, nombre, calle, numero, colonia, codigoPostal, ciudad, estado,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Linea (</a:t>
            </a:r>
            <a:r>
              <a:rPr lang="es-MX" sz="1200" u="sng" dirty="0">
                <a:solidFill>
                  <a:schemeClr val="bg1"/>
                </a:solidFill>
              </a:rPr>
              <a:t>idLinea</a:t>
            </a:r>
            <a:r>
              <a:rPr lang="es-MX" sz="1200" dirty="0">
                <a:solidFill>
                  <a:schemeClr val="bg1"/>
                </a:solidFill>
              </a:rPr>
              <a:t>, nombre, ruta,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Tren (</a:t>
            </a:r>
            <a:r>
              <a:rPr lang="es-MX" sz="1200" u="sng" dirty="0">
                <a:solidFill>
                  <a:schemeClr val="bg1"/>
                </a:solidFill>
              </a:rPr>
              <a:t>idTren</a:t>
            </a:r>
            <a:r>
              <a:rPr lang="es-MX" sz="1200" dirty="0">
                <a:solidFill>
                  <a:schemeClr val="bg1"/>
                </a:solidFill>
              </a:rPr>
              <a:t>, clave, </a:t>
            </a:r>
            <a:r>
              <a:rPr lang="es-MX" sz="1200" u="dbl" dirty="0">
                <a:solidFill>
                  <a:schemeClr val="bg1"/>
                </a:solidFill>
              </a:rPr>
              <a:t>idCochera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idLinea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EstacionLinea(</a:t>
            </a:r>
            <a:r>
              <a:rPr lang="es-MX" sz="1200" u="sng" dirty="0">
                <a:solidFill>
                  <a:schemeClr val="bg1"/>
                </a:solidFill>
              </a:rPr>
              <a:t>idEstacionLinea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 Estación,</a:t>
            </a:r>
            <a:r>
              <a:rPr lang="es-MX" sz="1200" u="sng" dirty="0">
                <a:solidFill>
                  <a:schemeClr val="bg1"/>
                </a:solidFill>
              </a:rPr>
              <a:t> </a:t>
            </a:r>
            <a:r>
              <a:rPr lang="es-MX" sz="1200" u="dbl" dirty="0">
                <a:solidFill>
                  <a:schemeClr val="bg1"/>
                </a:solidFill>
              </a:rPr>
              <a:t>idLinea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1F4F39-B2FD-27B0-720B-D51AAC145B49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línea de metro </a:t>
            </a:r>
          </a:p>
        </p:txBody>
      </p:sp>
    </p:spTree>
    <p:extLst>
      <p:ext uri="{BB962C8B-B14F-4D97-AF65-F5344CB8AC3E}">
        <p14:creationId xmlns:p14="http://schemas.microsoft.com/office/powerpoint/2010/main" val="796494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7;p35">
            <a:extLst>
              <a:ext uri="{FF2B5EF4-FFF2-40B4-BE49-F238E27FC236}">
                <a16:creationId xmlns:a16="http://schemas.microsoft.com/office/drawing/2014/main" id="{039DF2C7-3908-FFFF-69AF-291D75445DDE}"/>
              </a:ext>
            </a:extLst>
          </p:cNvPr>
          <p:cNvSpPr txBox="1">
            <a:spLocks/>
          </p:cNvSpPr>
          <p:nvPr/>
        </p:nvSpPr>
        <p:spPr>
          <a:xfrm>
            <a:off x="785037" y="202049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universidad</a:t>
            </a:r>
            <a:b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pt-BR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</a:p>
        </p:txBody>
      </p:sp>
    </p:spTree>
    <p:extLst>
      <p:ext uri="{BB962C8B-B14F-4D97-AF65-F5344CB8AC3E}">
        <p14:creationId xmlns:p14="http://schemas.microsoft.com/office/powerpoint/2010/main" val="1465748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C4FDBBF-D08E-4B27-87E2-4252E3C50AEE}"/>
              </a:ext>
            </a:extLst>
          </p:cNvPr>
          <p:cNvSpPr/>
          <p:nvPr/>
        </p:nvSpPr>
        <p:spPr>
          <a:xfrm>
            <a:off x="1275724" y="2571752"/>
            <a:ext cx="1350149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Departamento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2AE83B-CA0F-4A58-B8F7-15EE9763A3AF}"/>
              </a:ext>
            </a:extLst>
          </p:cNvPr>
          <p:cNvSpPr/>
          <p:nvPr/>
        </p:nvSpPr>
        <p:spPr>
          <a:xfrm rot="16200000">
            <a:off x="3280358" y="1349241"/>
            <a:ext cx="544326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calle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30979AB-6E13-4559-B1C9-D6F27A4F1A3D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2625873" y="779352"/>
            <a:ext cx="4322393" cy="19029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5B7955D-AD56-488E-BF74-3278BEA9617C}"/>
              </a:ext>
            </a:extLst>
          </p:cNvPr>
          <p:cNvSpPr/>
          <p:nvPr/>
        </p:nvSpPr>
        <p:spPr>
          <a:xfrm>
            <a:off x="3834780" y="669403"/>
            <a:ext cx="971494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Facutlad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A5D6CB6-DCE4-4A55-8154-8BB1C0E80848}"/>
              </a:ext>
            </a:extLst>
          </p:cNvPr>
          <p:cNvSpPr/>
          <p:nvPr/>
        </p:nvSpPr>
        <p:spPr>
          <a:xfrm>
            <a:off x="1620414" y="4071781"/>
            <a:ext cx="660769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Area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9B1E36-B8D4-4C4D-AE4E-3D9887EE8C77}"/>
              </a:ext>
            </a:extLst>
          </p:cNvPr>
          <p:cNvSpPr/>
          <p:nvPr/>
        </p:nvSpPr>
        <p:spPr>
          <a:xfrm>
            <a:off x="6948264" y="3327836"/>
            <a:ext cx="940668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Profesor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2AFFAE-405E-4796-B9C1-C7B156F0F844}"/>
              </a:ext>
            </a:extLst>
          </p:cNvPr>
          <p:cNvSpPr/>
          <p:nvPr/>
        </p:nvSpPr>
        <p:spPr>
          <a:xfrm>
            <a:off x="6948264" y="668844"/>
            <a:ext cx="940668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Catedra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C64760C-AE4A-4E81-877F-38285C99A4C1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1950797" y="2792769"/>
            <a:ext cx="0" cy="1279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4E053AF-587A-4184-BF8C-A31F3A038E28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7418598" y="889863"/>
            <a:ext cx="0" cy="2437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B7A36CF-8BD7-4B3D-A186-B5EB7FADDCA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806274" y="779354"/>
            <a:ext cx="2141990" cy="5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BDC7AB2-91E9-4A09-A573-989AD2B4AB91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950798" y="779354"/>
            <a:ext cx="1" cy="17923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8FA6AC1-2853-41D9-AD64-14F2578B50C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50796" y="779910"/>
            <a:ext cx="18839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231E1F0-E1FB-42B0-A68C-2C1771C9D44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625873" y="2682260"/>
            <a:ext cx="4322393" cy="756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C77625F4-12D4-4300-9974-E4A99B6919ED}"/>
              </a:ext>
            </a:extLst>
          </p:cNvPr>
          <p:cNvSpPr/>
          <p:nvPr/>
        </p:nvSpPr>
        <p:spPr>
          <a:xfrm rot="16200000">
            <a:off x="4011417" y="1411131"/>
            <a:ext cx="722519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estado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C72B035-C62F-43DD-AF1E-F464BDCD3C4C}"/>
              </a:ext>
            </a:extLst>
          </p:cNvPr>
          <p:cNvSpPr/>
          <p:nvPr/>
        </p:nvSpPr>
        <p:spPr>
          <a:xfrm rot="16200000">
            <a:off x="3825137" y="1435044"/>
            <a:ext cx="674694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ciudad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36FAD89-FAD6-49D9-AD7A-218CB42F25CE}"/>
              </a:ext>
            </a:extLst>
          </p:cNvPr>
          <p:cNvSpPr/>
          <p:nvPr/>
        </p:nvSpPr>
        <p:spPr>
          <a:xfrm>
            <a:off x="4924179" y="73650"/>
            <a:ext cx="816113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CCCE34B-D853-4B63-BD27-F5538E2B33C2}"/>
              </a:ext>
            </a:extLst>
          </p:cNvPr>
          <p:cNvSpPr/>
          <p:nvPr/>
        </p:nvSpPr>
        <p:spPr>
          <a:xfrm>
            <a:off x="4079925" y="58563"/>
            <a:ext cx="816113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A36336C-0139-4FE5-B737-91DA2D0783C8}"/>
              </a:ext>
            </a:extLst>
          </p:cNvPr>
          <p:cNvSpPr/>
          <p:nvPr/>
        </p:nvSpPr>
        <p:spPr>
          <a:xfrm>
            <a:off x="2946981" y="60212"/>
            <a:ext cx="1101012" cy="2631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idFacultad</a:t>
            </a:r>
            <a:endParaRPr lang="es-MX" sz="1050" u="sng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DCB2109-D346-40DA-961A-D8B94EB8B320}"/>
              </a:ext>
            </a:extLst>
          </p:cNvPr>
          <p:cNvSpPr/>
          <p:nvPr/>
        </p:nvSpPr>
        <p:spPr>
          <a:xfrm>
            <a:off x="2560805" y="2966847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0A89C4DD-786A-4393-A43A-8F77560578AC}"/>
              </a:ext>
            </a:extLst>
          </p:cNvPr>
          <p:cNvSpPr/>
          <p:nvPr/>
        </p:nvSpPr>
        <p:spPr>
          <a:xfrm>
            <a:off x="1114781" y="1963119"/>
            <a:ext cx="782368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F7515A5-B066-4E6D-BB60-B1FD00C1BC96}"/>
              </a:ext>
            </a:extLst>
          </p:cNvPr>
          <p:cNvSpPr/>
          <p:nvPr/>
        </p:nvSpPr>
        <p:spPr>
          <a:xfrm>
            <a:off x="2056676" y="1963119"/>
            <a:ext cx="1350143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idDepartamento</a:t>
            </a:r>
            <a:endParaRPr lang="es-MX" sz="1050" u="sng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5B95443-D215-4772-A023-A0FCCB3BE689}"/>
              </a:ext>
            </a:extLst>
          </p:cNvPr>
          <p:cNvSpPr/>
          <p:nvPr/>
        </p:nvSpPr>
        <p:spPr>
          <a:xfrm>
            <a:off x="2572051" y="4337117"/>
            <a:ext cx="761108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55A3F23A-0D20-42FB-8300-63B75DE27FC9}"/>
              </a:ext>
            </a:extLst>
          </p:cNvPr>
          <p:cNvSpPr/>
          <p:nvPr/>
        </p:nvSpPr>
        <p:spPr>
          <a:xfrm>
            <a:off x="1970637" y="4553935"/>
            <a:ext cx="761111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5AD17CDC-7471-4963-A5BA-672493F2C419}"/>
              </a:ext>
            </a:extLst>
          </p:cNvPr>
          <p:cNvSpPr/>
          <p:nvPr/>
        </p:nvSpPr>
        <p:spPr>
          <a:xfrm>
            <a:off x="1013611" y="4579803"/>
            <a:ext cx="832995" cy="1845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idArea</a:t>
            </a:r>
            <a:endParaRPr lang="es-MX" sz="1050" u="sng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83" name="16 Rombo">
            <a:extLst>
              <a:ext uri="{FF2B5EF4-FFF2-40B4-BE49-F238E27FC236}">
                <a16:creationId xmlns:a16="http://schemas.microsoft.com/office/drawing/2014/main" id="{6B0C0616-3F0D-422E-8D8A-AFBC608D0F5E}"/>
              </a:ext>
            </a:extLst>
          </p:cNvPr>
          <p:cNvSpPr/>
          <p:nvPr/>
        </p:nvSpPr>
        <p:spPr>
          <a:xfrm rot="650198">
            <a:off x="4774808" y="2959139"/>
            <a:ext cx="800564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tiene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88B0DD77-5636-4552-824D-E93E49BC9FC5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>
            <a:off x="2281181" y="4182288"/>
            <a:ext cx="402332" cy="1800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7E3D0AAF-749F-4091-B5DE-233832430E07}"/>
              </a:ext>
            </a:extLst>
          </p:cNvPr>
          <p:cNvCxnSpPr>
            <a:cxnSpLocks/>
            <a:stCxn id="9" idx="2"/>
            <a:endCxn id="80" idx="0"/>
          </p:cNvCxnSpPr>
          <p:nvPr/>
        </p:nvCxnSpPr>
        <p:spPr>
          <a:xfrm flipH="1">
            <a:off x="1430107" y="4292800"/>
            <a:ext cx="520690" cy="2870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950A70CB-BEFB-40D0-888D-08A5F858D065}"/>
              </a:ext>
            </a:extLst>
          </p:cNvPr>
          <p:cNvCxnSpPr>
            <a:cxnSpLocks/>
            <a:stCxn id="3" idx="0"/>
            <a:endCxn id="77" idx="4"/>
          </p:cNvCxnSpPr>
          <p:nvPr/>
        </p:nvCxnSpPr>
        <p:spPr>
          <a:xfrm flipV="1">
            <a:off x="1950799" y="2135619"/>
            <a:ext cx="780949" cy="4361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293A4DB8-7BC8-4819-950C-3F105AADF3D3}"/>
              </a:ext>
            </a:extLst>
          </p:cNvPr>
          <p:cNvCxnSpPr>
            <a:cxnSpLocks/>
            <a:stCxn id="76" idx="4"/>
            <a:endCxn id="3" idx="0"/>
          </p:cNvCxnSpPr>
          <p:nvPr/>
        </p:nvCxnSpPr>
        <p:spPr>
          <a:xfrm>
            <a:off x="1505965" y="2135619"/>
            <a:ext cx="444832" cy="4361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597650F7-CFE3-4E03-A44D-DCD223F3F934}"/>
              </a:ext>
            </a:extLst>
          </p:cNvPr>
          <p:cNvCxnSpPr>
            <a:cxnSpLocks/>
            <a:stCxn id="3" idx="3"/>
            <a:endCxn id="75" idx="0"/>
          </p:cNvCxnSpPr>
          <p:nvPr/>
        </p:nvCxnSpPr>
        <p:spPr>
          <a:xfrm>
            <a:off x="2625871" y="2682259"/>
            <a:ext cx="321110" cy="2845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A7AF665A-1602-40A2-A0AA-17F206FF0306}"/>
              </a:ext>
            </a:extLst>
          </p:cNvPr>
          <p:cNvCxnSpPr>
            <a:cxnSpLocks/>
            <a:stCxn id="74" idx="4"/>
            <a:endCxn id="7" idx="0"/>
          </p:cNvCxnSpPr>
          <p:nvPr/>
        </p:nvCxnSpPr>
        <p:spPr>
          <a:xfrm>
            <a:off x="3497487" y="323311"/>
            <a:ext cx="823040" cy="3460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D800A8D0-973D-445F-904A-5AFA5E6301B5}"/>
              </a:ext>
            </a:extLst>
          </p:cNvPr>
          <p:cNvCxnSpPr>
            <a:cxnSpLocks/>
            <a:stCxn id="73" idx="4"/>
            <a:endCxn id="7" idx="0"/>
          </p:cNvCxnSpPr>
          <p:nvPr/>
        </p:nvCxnSpPr>
        <p:spPr>
          <a:xfrm flipH="1">
            <a:off x="4320528" y="231062"/>
            <a:ext cx="167452" cy="438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12D752DF-EB18-4DC6-8259-182CDABABA9D}"/>
              </a:ext>
            </a:extLst>
          </p:cNvPr>
          <p:cNvCxnSpPr>
            <a:cxnSpLocks/>
            <a:stCxn id="79" idx="0"/>
            <a:endCxn id="9" idx="2"/>
          </p:cNvCxnSpPr>
          <p:nvPr/>
        </p:nvCxnSpPr>
        <p:spPr>
          <a:xfrm flipH="1" flipV="1">
            <a:off x="1950796" y="4292800"/>
            <a:ext cx="400394" cy="2611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16 Rombo">
            <a:extLst>
              <a:ext uri="{FF2B5EF4-FFF2-40B4-BE49-F238E27FC236}">
                <a16:creationId xmlns:a16="http://schemas.microsoft.com/office/drawing/2014/main" id="{4AC7FAEF-D0B0-4E51-B581-9C21DEFF09F6}"/>
              </a:ext>
            </a:extLst>
          </p:cNvPr>
          <p:cNvSpPr/>
          <p:nvPr/>
        </p:nvSpPr>
        <p:spPr>
          <a:xfrm>
            <a:off x="1560322" y="602658"/>
            <a:ext cx="780950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tiene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03" name="16 Rombo">
            <a:extLst>
              <a:ext uri="{FF2B5EF4-FFF2-40B4-BE49-F238E27FC236}">
                <a16:creationId xmlns:a16="http://schemas.microsoft.com/office/drawing/2014/main" id="{75B9328B-2FF3-43AD-B9F4-33535DCB3CB0}"/>
              </a:ext>
            </a:extLst>
          </p:cNvPr>
          <p:cNvSpPr/>
          <p:nvPr/>
        </p:nvSpPr>
        <p:spPr>
          <a:xfrm>
            <a:off x="1534301" y="3212101"/>
            <a:ext cx="832995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tiene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908F284E-6183-43A1-ADB6-BCF32013F911}"/>
              </a:ext>
            </a:extLst>
          </p:cNvPr>
          <p:cNvSpPr txBox="1"/>
          <p:nvPr/>
        </p:nvSpPr>
        <p:spPr>
          <a:xfrm>
            <a:off x="1988033" y="2804266"/>
            <a:ext cx="3420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n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>
              <a:solidFill>
                <a:schemeClr val="bg1"/>
              </a:solidFill>
            </a:endParaRPr>
          </a:p>
          <a:p>
            <a:r>
              <a:rPr lang="es-MX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90AD7B6C-8A18-4C96-B808-9C0D38380DBA}"/>
              </a:ext>
            </a:extLst>
          </p:cNvPr>
          <p:cNvSpPr txBox="1"/>
          <p:nvPr/>
        </p:nvSpPr>
        <p:spPr>
          <a:xfrm>
            <a:off x="1914387" y="911102"/>
            <a:ext cx="284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974A27BC-DE98-44F3-8EBA-581C5C6FEFF5}"/>
              </a:ext>
            </a:extLst>
          </p:cNvPr>
          <p:cNvSpPr txBox="1"/>
          <p:nvPr/>
        </p:nvSpPr>
        <p:spPr>
          <a:xfrm>
            <a:off x="2311239" y="499370"/>
            <a:ext cx="284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C2DF7F72-E114-4597-8E9C-748BAA6C8D67}"/>
              </a:ext>
            </a:extLst>
          </p:cNvPr>
          <p:cNvSpPr/>
          <p:nvPr/>
        </p:nvSpPr>
        <p:spPr>
          <a:xfrm rot="16200000">
            <a:off x="3570341" y="1487283"/>
            <a:ext cx="779172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colonia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FB4077E9-3586-4558-AA5E-FAC25C56B77A}"/>
              </a:ext>
            </a:extLst>
          </p:cNvPr>
          <p:cNvSpPr/>
          <p:nvPr/>
        </p:nvSpPr>
        <p:spPr>
          <a:xfrm rot="16200000">
            <a:off x="3367784" y="1487283"/>
            <a:ext cx="779173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numero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22959492-FB1F-47E8-A10C-4B27F85DF0A6}"/>
              </a:ext>
            </a:extLst>
          </p:cNvPr>
          <p:cNvSpPr/>
          <p:nvPr/>
        </p:nvSpPr>
        <p:spPr>
          <a:xfrm>
            <a:off x="6024938" y="2401309"/>
            <a:ext cx="1355321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apellidoMaterno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AADDAFFD-A48D-48BF-924C-6C16E7122CE7}"/>
              </a:ext>
            </a:extLst>
          </p:cNvPr>
          <p:cNvSpPr/>
          <p:nvPr/>
        </p:nvSpPr>
        <p:spPr>
          <a:xfrm>
            <a:off x="6335815" y="95290"/>
            <a:ext cx="1061874" cy="1793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idCatedra</a:t>
            </a:r>
            <a:endParaRPr lang="es-MX" sz="1050" u="sng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E2CB98C1-FEE2-4926-AF4B-C7B75BCCBF96}"/>
              </a:ext>
            </a:extLst>
          </p:cNvPr>
          <p:cNvSpPr/>
          <p:nvPr/>
        </p:nvSpPr>
        <p:spPr>
          <a:xfrm>
            <a:off x="2612160" y="941865"/>
            <a:ext cx="742175" cy="2975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codigoPostal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520A52D6-76ED-4D52-939D-A67CBC4D8AAA}"/>
              </a:ext>
            </a:extLst>
          </p:cNvPr>
          <p:cNvSpPr/>
          <p:nvPr/>
        </p:nvSpPr>
        <p:spPr>
          <a:xfrm>
            <a:off x="3479757" y="956205"/>
            <a:ext cx="916428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ubicacion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27" name="16 Rombo">
            <a:extLst>
              <a:ext uri="{FF2B5EF4-FFF2-40B4-BE49-F238E27FC236}">
                <a16:creationId xmlns:a16="http://schemas.microsoft.com/office/drawing/2014/main" id="{5CBB48A3-A726-4A9A-A802-6CA88FDA43EC}"/>
              </a:ext>
            </a:extLst>
          </p:cNvPr>
          <p:cNvSpPr/>
          <p:nvPr/>
        </p:nvSpPr>
        <p:spPr>
          <a:xfrm>
            <a:off x="6999584" y="1707717"/>
            <a:ext cx="838028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tiene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28" name="16 Rombo">
            <a:extLst>
              <a:ext uri="{FF2B5EF4-FFF2-40B4-BE49-F238E27FC236}">
                <a16:creationId xmlns:a16="http://schemas.microsoft.com/office/drawing/2014/main" id="{E0826E60-7B70-49B1-BEB8-AD7ECAA4D99B}"/>
              </a:ext>
            </a:extLst>
          </p:cNvPr>
          <p:cNvSpPr/>
          <p:nvPr/>
        </p:nvSpPr>
        <p:spPr>
          <a:xfrm rot="20043670">
            <a:off x="4617157" y="1462501"/>
            <a:ext cx="793866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tiene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29" name="16 Rombo">
            <a:extLst>
              <a:ext uri="{FF2B5EF4-FFF2-40B4-BE49-F238E27FC236}">
                <a16:creationId xmlns:a16="http://schemas.microsoft.com/office/drawing/2014/main" id="{946DC32D-F495-4804-BB9F-1D8613C39F62}"/>
              </a:ext>
            </a:extLst>
          </p:cNvPr>
          <p:cNvSpPr/>
          <p:nvPr/>
        </p:nvSpPr>
        <p:spPr>
          <a:xfrm>
            <a:off x="5427086" y="602658"/>
            <a:ext cx="831347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tiene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030E76F3-56A2-462F-9B69-36B66133E051}"/>
              </a:ext>
            </a:extLst>
          </p:cNvPr>
          <p:cNvCxnSpPr>
            <a:cxnSpLocks/>
            <a:stCxn id="126" idx="4"/>
            <a:endCxn id="121" idx="6"/>
          </p:cNvCxnSpPr>
          <p:nvPr/>
        </p:nvCxnSpPr>
        <p:spPr>
          <a:xfrm>
            <a:off x="3937972" y="1128703"/>
            <a:ext cx="21956" cy="552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3B0B5A0D-D106-44BF-BB38-31DC17B051B9}"/>
              </a:ext>
            </a:extLst>
          </p:cNvPr>
          <p:cNvCxnSpPr>
            <a:cxnSpLocks/>
            <a:stCxn id="126" idx="4"/>
            <a:endCxn id="122" idx="6"/>
          </p:cNvCxnSpPr>
          <p:nvPr/>
        </p:nvCxnSpPr>
        <p:spPr>
          <a:xfrm flipH="1">
            <a:off x="3757370" y="1128702"/>
            <a:ext cx="180603" cy="552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5BB4C7D-831E-4EED-9F3D-BBC31E09A328}"/>
              </a:ext>
            </a:extLst>
          </p:cNvPr>
          <p:cNvCxnSpPr>
            <a:cxnSpLocks/>
            <a:stCxn id="126" idx="3"/>
            <a:endCxn id="4" idx="6"/>
          </p:cNvCxnSpPr>
          <p:nvPr/>
        </p:nvCxnSpPr>
        <p:spPr>
          <a:xfrm flipH="1">
            <a:off x="3552524" y="1103443"/>
            <a:ext cx="61443" cy="59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39A7B381-546A-49DA-BFD0-999DE3FDCE58}"/>
              </a:ext>
            </a:extLst>
          </p:cNvPr>
          <p:cNvCxnSpPr>
            <a:cxnSpLocks/>
            <a:stCxn id="126" idx="2"/>
            <a:endCxn id="125" idx="6"/>
          </p:cNvCxnSpPr>
          <p:nvPr/>
        </p:nvCxnSpPr>
        <p:spPr>
          <a:xfrm flipH="1">
            <a:off x="3354335" y="1042456"/>
            <a:ext cx="125425" cy="481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C3E89F96-C89A-4D56-A0BA-58A299BDF0E9}"/>
              </a:ext>
            </a:extLst>
          </p:cNvPr>
          <p:cNvCxnSpPr>
            <a:cxnSpLocks/>
            <a:stCxn id="7" idx="2"/>
            <a:endCxn id="126" idx="0"/>
          </p:cNvCxnSpPr>
          <p:nvPr/>
        </p:nvCxnSpPr>
        <p:spPr>
          <a:xfrm flipH="1">
            <a:off x="3937972" y="890422"/>
            <a:ext cx="382556" cy="65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CC486B6C-4704-4266-AA4B-2C79F7C51C98}"/>
              </a:ext>
            </a:extLst>
          </p:cNvPr>
          <p:cNvCxnSpPr>
            <a:cxnSpLocks/>
            <a:stCxn id="72" idx="4"/>
            <a:endCxn id="7" idx="3"/>
          </p:cNvCxnSpPr>
          <p:nvPr/>
        </p:nvCxnSpPr>
        <p:spPr>
          <a:xfrm flipH="1">
            <a:off x="4806276" y="246149"/>
            <a:ext cx="525959" cy="5337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11D5AC30-722F-470D-8A06-369A4A9955FC}"/>
              </a:ext>
            </a:extLst>
          </p:cNvPr>
          <p:cNvCxnSpPr>
            <a:cxnSpLocks/>
            <a:stCxn id="124" idx="4"/>
            <a:endCxn id="11" idx="0"/>
          </p:cNvCxnSpPr>
          <p:nvPr/>
        </p:nvCxnSpPr>
        <p:spPr>
          <a:xfrm>
            <a:off x="6866752" y="274686"/>
            <a:ext cx="551846" cy="3941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B3B41908-F60B-40E2-8D0A-56AF74C432A6}"/>
              </a:ext>
            </a:extLst>
          </p:cNvPr>
          <p:cNvCxnSpPr>
            <a:cxnSpLocks/>
            <a:stCxn id="178" idx="4"/>
            <a:endCxn id="11" idx="0"/>
          </p:cNvCxnSpPr>
          <p:nvPr/>
        </p:nvCxnSpPr>
        <p:spPr>
          <a:xfrm flipH="1">
            <a:off x="7418598" y="408841"/>
            <a:ext cx="189966" cy="2600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B0E72BF8-2311-4D14-9877-B102E4BFD836}"/>
              </a:ext>
            </a:extLst>
          </p:cNvPr>
          <p:cNvCxnSpPr>
            <a:cxnSpLocks/>
            <a:stCxn id="11" idx="2"/>
            <a:endCxn id="177" idx="0"/>
          </p:cNvCxnSpPr>
          <p:nvPr/>
        </p:nvCxnSpPr>
        <p:spPr>
          <a:xfrm flipH="1">
            <a:off x="6920561" y="889863"/>
            <a:ext cx="498039" cy="1700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58C5AC27-627E-4827-B117-C957696F7EF9}"/>
              </a:ext>
            </a:extLst>
          </p:cNvPr>
          <p:cNvCxnSpPr>
            <a:cxnSpLocks/>
            <a:stCxn id="174" idx="1"/>
            <a:endCxn id="172" idx="4"/>
          </p:cNvCxnSpPr>
          <p:nvPr/>
        </p:nvCxnSpPr>
        <p:spPr>
          <a:xfrm flipH="1" flipV="1">
            <a:off x="5986867" y="2296539"/>
            <a:ext cx="41961" cy="4354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F75E09AA-D6CD-4D40-88E5-7E077A090472}"/>
              </a:ext>
            </a:extLst>
          </p:cNvPr>
          <p:cNvCxnSpPr>
            <a:cxnSpLocks/>
            <a:stCxn id="70" idx="6"/>
            <a:endCxn id="126" idx="6"/>
          </p:cNvCxnSpPr>
          <p:nvPr/>
        </p:nvCxnSpPr>
        <p:spPr>
          <a:xfrm flipV="1">
            <a:off x="4372676" y="1042456"/>
            <a:ext cx="23511" cy="936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AB3DEAF5-4EEA-4F6C-8A44-109945E3596C}"/>
              </a:ext>
            </a:extLst>
          </p:cNvPr>
          <p:cNvCxnSpPr>
            <a:cxnSpLocks/>
            <a:stCxn id="126" idx="5"/>
            <a:endCxn id="71" idx="6"/>
          </p:cNvCxnSpPr>
          <p:nvPr/>
        </p:nvCxnSpPr>
        <p:spPr>
          <a:xfrm flipH="1">
            <a:off x="4162485" y="1103441"/>
            <a:ext cx="99492" cy="805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9F38BFAC-B6AA-4117-824F-E1E23BC44023}"/>
              </a:ext>
            </a:extLst>
          </p:cNvPr>
          <p:cNvSpPr txBox="1"/>
          <p:nvPr/>
        </p:nvSpPr>
        <p:spPr>
          <a:xfrm>
            <a:off x="5164960" y="546095"/>
            <a:ext cx="1368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1                    n</a:t>
            </a:r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495B0744-AC53-442E-98FD-5F421D80434C}"/>
              </a:ext>
            </a:extLst>
          </p:cNvPr>
          <p:cNvSpPr/>
          <p:nvPr/>
        </p:nvSpPr>
        <p:spPr>
          <a:xfrm>
            <a:off x="5311624" y="2124039"/>
            <a:ext cx="1350482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apellidoPaterno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191F3714-2B93-4434-9BFA-FC79E42A31F5}"/>
              </a:ext>
            </a:extLst>
          </p:cNvPr>
          <p:cNvSpPr/>
          <p:nvPr/>
        </p:nvSpPr>
        <p:spPr>
          <a:xfrm>
            <a:off x="5124888" y="2415060"/>
            <a:ext cx="832995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C7477C24-717C-4903-A494-3BA5D469FA17}"/>
              </a:ext>
            </a:extLst>
          </p:cNvPr>
          <p:cNvSpPr/>
          <p:nvPr/>
        </p:nvSpPr>
        <p:spPr>
          <a:xfrm>
            <a:off x="5803536" y="2706681"/>
            <a:ext cx="1538380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nombreCompleto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0CF42C0C-9CD8-4556-AD76-11A145898F83}"/>
              </a:ext>
            </a:extLst>
          </p:cNvPr>
          <p:cNvSpPr/>
          <p:nvPr/>
        </p:nvSpPr>
        <p:spPr>
          <a:xfrm>
            <a:off x="7513581" y="2596011"/>
            <a:ext cx="560700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090C7578-F2CC-484C-A0B5-079AF63961E4}"/>
              </a:ext>
            </a:extLst>
          </p:cNvPr>
          <p:cNvSpPr/>
          <p:nvPr/>
        </p:nvSpPr>
        <p:spPr>
          <a:xfrm>
            <a:off x="7136924" y="3816149"/>
            <a:ext cx="1104868" cy="21824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idProfesor</a:t>
            </a:r>
            <a:endParaRPr lang="es-MX" sz="1050" u="sng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23DB75CD-7F12-4567-B8B1-3BD8F37F3E44}"/>
              </a:ext>
            </a:extLst>
          </p:cNvPr>
          <p:cNvSpPr/>
          <p:nvPr/>
        </p:nvSpPr>
        <p:spPr>
          <a:xfrm>
            <a:off x="6551422" y="1059960"/>
            <a:ext cx="738274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32157E26-EEE9-4FF1-AB05-D6B7AA2B6073}"/>
              </a:ext>
            </a:extLst>
          </p:cNvPr>
          <p:cNvSpPr/>
          <p:nvPr/>
        </p:nvSpPr>
        <p:spPr>
          <a:xfrm>
            <a:off x="7218297" y="236341"/>
            <a:ext cx="780539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BF602E5C-7369-4690-9866-08CFDB7EE319}"/>
              </a:ext>
            </a:extLst>
          </p:cNvPr>
          <p:cNvSpPr txBox="1"/>
          <p:nvPr/>
        </p:nvSpPr>
        <p:spPr>
          <a:xfrm rot="20130129">
            <a:off x="4329808" y="1412175"/>
            <a:ext cx="1368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1                    n</a:t>
            </a:r>
          </a:p>
        </p:txBody>
      </p: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C5597D4B-FD23-4492-A894-0222896CECDB}"/>
              </a:ext>
            </a:extLst>
          </p:cNvPr>
          <p:cNvCxnSpPr>
            <a:cxnSpLocks/>
            <a:stCxn id="174" idx="1"/>
            <a:endCxn id="173" idx="4"/>
          </p:cNvCxnSpPr>
          <p:nvPr/>
        </p:nvCxnSpPr>
        <p:spPr>
          <a:xfrm flipH="1" flipV="1">
            <a:off x="5541384" y="2587559"/>
            <a:ext cx="487442" cy="1443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3F964FAA-6D33-4121-BA4A-A8C96C27D510}"/>
              </a:ext>
            </a:extLst>
          </p:cNvPr>
          <p:cNvCxnSpPr>
            <a:cxnSpLocks/>
            <a:stCxn id="174" idx="0"/>
            <a:endCxn id="123" idx="4"/>
          </p:cNvCxnSpPr>
          <p:nvPr/>
        </p:nvCxnSpPr>
        <p:spPr>
          <a:xfrm flipV="1">
            <a:off x="6572728" y="2573807"/>
            <a:ext cx="129871" cy="1328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9C52FD67-9F7E-413F-8950-AC0849754E00}"/>
              </a:ext>
            </a:extLst>
          </p:cNvPr>
          <p:cNvCxnSpPr>
            <a:cxnSpLocks/>
            <a:stCxn id="10" idx="0"/>
            <a:endCxn id="174" idx="4"/>
          </p:cNvCxnSpPr>
          <p:nvPr/>
        </p:nvCxnSpPr>
        <p:spPr>
          <a:xfrm flipH="1" flipV="1">
            <a:off x="6572727" y="2879178"/>
            <a:ext cx="845873" cy="4486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83EF0E5D-CDBA-4CFA-AFCC-C14D776B8967}"/>
              </a:ext>
            </a:extLst>
          </p:cNvPr>
          <p:cNvCxnSpPr>
            <a:cxnSpLocks/>
            <a:stCxn id="175" idx="4"/>
            <a:endCxn id="10" idx="0"/>
          </p:cNvCxnSpPr>
          <p:nvPr/>
        </p:nvCxnSpPr>
        <p:spPr>
          <a:xfrm flipH="1">
            <a:off x="7418600" y="2768508"/>
            <a:ext cx="375333" cy="5593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287B085D-696B-4468-865E-A19D9CBA0E74}"/>
              </a:ext>
            </a:extLst>
          </p:cNvPr>
          <p:cNvCxnSpPr>
            <a:cxnSpLocks/>
            <a:stCxn id="10" idx="2"/>
            <a:endCxn id="176" idx="0"/>
          </p:cNvCxnSpPr>
          <p:nvPr/>
        </p:nvCxnSpPr>
        <p:spPr>
          <a:xfrm>
            <a:off x="7418598" y="3548853"/>
            <a:ext cx="270760" cy="2672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Elipse 206">
            <a:extLst>
              <a:ext uri="{FF2B5EF4-FFF2-40B4-BE49-F238E27FC236}">
                <a16:creationId xmlns:a16="http://schemas.microsoft.com/office/drawing/2014/main" id="{EA4AD70F-FEF6-41C2-B326-5E8C8C5C91C6}"/>
              </a:ext>
            </a:extLst>
          </p:cNvPr>
          <p:cNvSpPr/>
          <p:nvPr/>
        </p:nvSpPr>
        <p:spPr>
          <a:xfrm rot="16200000">
            <a:off x="5977403" y="4254936"/>
            <a:ext cx="544326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calle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208" name="Elipse 207">
            <a:extLst>
              <a:ext uri="{FF2B5EF4-FFF2-40B4-BE49-F238E27FC236}">
                <a16:creationId xmlns:a16="http://schemas.microsoft.com/office/drawing/2014/main" id="{2B3D94D7-9658-40FC-BA62-6B8512439393}"/>
              </a:ext>
            </a:extLst>
          </p:cNvPr>
          <p:cNvSpPr/>
          <p:nvPr/>
        </p:nvSpPr>
        <p:spPr>
          <a:xfrm rot="16200000">
            <a:off x="6708462" y="4316826"/>
            <a:ext cx="722519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estado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FBE13169-7637-4E8B-9CE4-38B18CA7BF3F}"/>
              </a:ext>
            </a:extLst>
          </p:cNvPr>
          <p:cNvSpPr/>
          <p:nvPr/>
        </p:nvSpPr>
        <p:spPr>
          <a:xfrm rot="16200000">
            <a:off x="6522182" y="4340739"/>
            <a:ext cx="674694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ciudad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6EF8D3B5-20AF-4017-B185-2FB5E88C1CEF}"/>
              </a:ext>
            </a:extLst>
          </p:cNvPr>
          <p:cNvSpPr/>
          <p:nvPr/>
        </p:nvSpPr>
        <p:spPr>
          <a:xfrm rot="16200000">
            <a:off x="6267386" y="4392978"/>
            <a:ext cx="779172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colonia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211" name="Elipse 210">
            <a:extLst>
              <a:ext uri="{FF2B5EF4-FFF2-40B4-BE49-F238E27FC236}">
                <a16:creationId xmlns:a16="http://schemas.microsoft.com/office/drawing/2014/main" id="{9F142F2C-20D0-4B33-968D-D9466C75A553}"/>
              </a:ext>
            </a:extLst>
          </p:cNvPr>
          <p:cNvSpPr/>
          <p:nvPr/>
        </p:nvSpPr>
        <p:spPr>
          <a:xfrm rot="16200000">
            <a:off x="6064829" y="4392978"/>
            <a:ext cx="779173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numero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EB1FE094-B784-4353-9593-80FEA3D66EA7}"/>
              </a:ext>
            </a:extLst>
          </p:cNvPr>
          <p:cNvSpPr/>
          <p:nvPr/>
        </p:nvSpPr>
        <p:spPr>
          <a:xfrm>
            <a:off x="5309205" y="3847560"/>
            <a:ext cx="742175" cy="2975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codigoPostal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213" name="Elipse 212">
            <a:extLst>
              <a:ext uri="{FF2B5EF4-FFF2-40B4-BE49-F238E27FC236}">
                <a16:creationId xmlns:a16="http://schemas.microsoft.com/office/drawing/2014/main" id="{063BFC34-253C-4D4B-8475-6DD17ABB79BC}"/>
              </a:ext>
            </a:extLst>
          </p:cNvPr>
          <p:cNvSpPr/>
          <p:nvPr/>
        </p:nvSpPr>
        <p:spPr>
          <a:xfrm>
            <a:off x="6176802" y="3861900"/>
            <a:ext cx="916428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ubicacion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09B6C14A-772C-4E4C-9451-222AA9302FCC}"/>
              </a:ext>
            </a:extLst>
          </p:cNvPr>
          <p:cNvCxnSpPr>
            <a:cxnSpLocks/>
            <a:stCxn id="213" idx="4"/>
            <a:endCxn id="210" idx="6"/>
          </p:cNvCxnSpPr>
          <p:nvPr/>
        </p:nvCxnSpPr>
        <p:spPr>
          <a:xfrm>
            <a:off x="6635017" y="4034398"/>
            <a:ext cx="21956" cy="552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BB0665AC-6C2E-4356-B559-EC68F8B3422E}"/>
              </a:ext>
            </a:extLst>
          </p:cNvPr>
          <p:cNvCxnSpPr>
            <a:cxnSpLocks/>
            <a:stCxn id="213" idx="4"/>
            <a:endCxn id="211" idx="6"/>
          </p:cNvCxnSpPr>
          <p:nvPr/>
        </p:nvCxnSpPr>
        <p:spPr>
          <a:xfrm flipH="1">
            <a:off x="6454415" y="4034397"/>
            <a:ext cx="180603" cy="552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86F1E5F0-BE23-4C77-AA78-E4D1876BAE1B}"/>
              </a:ext>
            </a:extLst>
          </p:cNvPr>
          <p:cNvCxnSpPr>
            <a:cxnSpLocks/>
            <a:stCxn id="213" idx="3"/>
            <a:endCxn id="207" idx="6"/>
          </p:cNvCxnSpPr>
          <p:nvPr/>
        </p:nvCxnSpPr>
        <p:spPr>
          <a:xfrm flipH="1">
            <a:off x="6249569" y="4009138"/>
            <a:ext cx="61443" cy="59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A5EC1A22-3CA2-43E2-A8A1-D2800CCB3E6C}"/>
              </a:ext>
            </a:extLst>
          </p:cNvPr>
          <p:cNvCxnSpPr>
            <a:cxnSpLocks/>
            <a:stCxn id="213" idx="2"/>
            <a:endCxn id="212" idx="6"/>
          </p:cNvCxnSpPr>
          <p:nvPr/>
        </p:nvCxnSpPr>
        <p:spPr>
          <a:xfrm flipH="1">
            <a:off x="6051380" y="3948151"/>
            <a:ext cx="125425" cy="481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71FC8573-1327-415B-B02A-C99C70D307FC}"/>
              </a:ext>
            </a:extLst>
          </p:cNvPr>
          <p:cNvCxnSpPr>
            <a:cxnSpLocks/>
            <a:stCxn id="10" idx="2"/>
            <a:endCxn id="213" idx="0"/>
          </p:cNvCxnSpPr>
          <p:nvPr/>
        </p:nvCxnSpPr>
        <p:spPr>
          <a:xfrm flipH="1">
            <a:off x="6635016" y="3548854"/>
            <a:ext cx="783582" cy="313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ector recto 218">
            <a:extLst>
              <a:ext uri="{FF2B5EF4-FFF2-40B4-BE49-F238E27FC236}">
                <a16:creationId xmlns:a16="http://schemas.microsoft.com/office/drawing/2014/main" id="{54D56567-3950-44CF-982A-A6687FC6910C}"/>
              </a:ext>
            </a:extLst>
          </p:cNvPr>
          <p:cNvCxnSpPr>
            <a:cxnSpLocks/>
            <a:stCxn id="208" idx="6"/>
            <a:endCxn id="213" idx="6"/>
          </p:cNvCxnSpPr>
          <p:nvPr/>
        </p:nvCxnSpPr>
        <p:spPr>
          <a:xfrm flipV="1">
            <a:off x="7069721" y="3948151"/>
            <a:ext cx="23511" cy="936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403C78B2-77EB-4620-BE6E-E04CE4C13608}"/>
              </a:ext>
            </a:extLst>
          </p:cNvPr>
          <p:cNvCxnSpPr>
            <a:cxnSpLocks/>
            <a:stCxn id="213" idx="5"/>
            <a:endCxn id="209" idx="6"/>
          </p:cNvCxnSpPr>
          <p:nvPr/>
        </p:nvCxnSpPr>
        <p:spPr>
          <a:xfrm flipH="1">
            <a:off x="6859530" y="4009136"/>
            <a:ext cx="99492" cy="805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Elipse 221">
            <a:extLst>
              <a:ext uri="{FF2B5EF4-FFF2-40B4-BE49-F238E27FC236}">
                <a16:creationId xmlns:a16="http://schemas.microsoft.com/office/drawing/2014/main" id="{FC7CCC14-C3AC-49F0-99A6-581889F4E8B2}"/>
              </a:ext>
            </a:extLst>
          </p:cNvPr>
          <p:cNvSpPr/>
          <p:nvPr/>
        </p:nvSpPr>
        <p:spPr>
          <a:xfrm>
            <a:off x="5551603" y="3588811"/>
            <a:ext cx="912489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matricula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E392E2C0-10B1-4204-9C73-93EE7A2A1494}"/>
              </a:ext>
            </a:extLst>
          </p:cNvPr>
          <p:cNvCxnSpPr>
            <a:cxnSpLocks/>
            <a:stCxn id="10" idx="1"/>
            <a:endCxn id="222" idx="6"/>
          </p:cNvCxnSpPr>
          <p:nvPr/>
        </p:nvCxnSpPr>
        <p:spPr>
          <a:xfrm flipH="1">
            <a:off x="6464091" y="3438345"/>
            <a:ext cx="484175" cy="236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250D7D96-B87D-4016-A07E-6C53495ABEA2}"/>
              </a:ext>
            </a:extLst>
          </p:cNvPr>
          <p:cNvSpPr txBox="1"/>
          <p:nvPr/>
        </p:nvSpPr>
        <p:spPr>
          <a:xfrm rot="540667">
            <a:off x="4569874" y="2920270"/>
            <a:ext cx="1368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1                    n</a:t>
            </a:r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0B32604C-B307-4B05-B13D-42F8708CDE2F}"/>
              </a:ext>
            </a:extLst>
          </p:cNvPr>
          <p:cNvSpPr txBox="1"/>
          <p:nvPr/>
        </p:nvSpPr>
        <p:spPr>
          <a:xfrm>
            <a:off x="7415224" y="1342078"/>
            <a:ext cx="3420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n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>
              <a:solidFill>
                <a:schemeClr val="bg1"/>
              </a:solidFill>
            </a:endParaRPr>
          </a:p>
          <a:p>
            <a:r>
              <a:rPr lang="es-MX" sz="1050" dirty="0">
                <a:solidFill>
                  <a:schemeClr val="bg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77928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F6D5E04-B36C-4A36-87AF-0138019768D0}"/>
              </a:ext>
            </a:extLst>
          </p:cNvPr>
          <p:cNvSpPr txBox="1"/>
          <p:nvPr/>
        </p:nvSpPr>
        <p:spPr>
          <a:xfrm>
            <a:off x="1439652" y="1005578"/>
            <a:ext cx="6264696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Area (</a:t>
            </a:r>
            <a:r>
              <a:rPr lang="es-MX" sz="1200" u="sng" dirty="0">
                <a:solidFill>
                  <a:schemeClr val="bg1"/>
                </a:solidFill>
              </a:rPr>
              <a:t>idArea</a:t>
            </a:r>
            <a:r>
              <a:rPr lang="es-MX" sz="1200" dirty="0">
                <a:solidFill>
                  <a:schemeClr val="bg1"/>
                </a:solidFill>
              </a:rPr>
              <a:t>, nombre,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Catedra (</a:t>
            </a:r>
            <a:r>
              <a:rPr lang="es-MX" sz="1200" u="sng" dirty="0">
                <a:solidFill>
                  <a:schemeClr val="bg1"/>
                </a:solidFill>
              </a:rPr>
              <a:t>idCatedra</a:t>
            </a:r>
            <a:r>
              <a:rPr lang="es-MX" sz="1200" dirty="0">
                <a:solidFill>
                  <a:schemeClr val="bg1"/>
                </a:solidFill>
              </a:rPr>
              <a:t>, nombre, </a:t>
            </a:r>
            <a:r>
              <a:rPr lang="es-MX" sz="1200" u="dbl" dirty="0">
                <a:solidFill>
                  <a:schemeClr val="bg1"/>
                </a:solidFill>
              </a:rPr>
              <a:t>idDepartamento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idFacultad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Departamento(</a:t>
            </a:r>
            <a:r>
              <a:rPr lang="es-MX" sz="1200" u="sng" dirty="0">
                <a:solidFill>
                  <a:schemeClr val="bg1"/>
                </a:solidFill>
              </a:rPr>
              <a:t>idDepartamento</a:t>
            </a:r>
            <a:r>
              <a:rPr lang="es-MX" sz="1200" dirty="0">
                <a:solidFill>
                  <a:schemeClr val="bg1"/>
                </a:solidFill>
              </a:rPr>
              <a:t>, nombre, </a:t>
            </a:r>
            <a:r>
              <a:rPr lang="es-MX" sz="1200" u="dbl" dirty="0">
                <a:solidFill>
                  <a:schemeClr val="bg1"/>
                </a:solidFill>
              </a:rPr>
              <a:t>idArea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Facultad (</a:t>
            </a:r>
            <a:r>
              <a:rPr lang="es-MX" sz="1200" u="sng" dirty="0">
                <a:solidFill>
                  <a:schemeClr val="bg1"/>
                </a:solidFill>
              </a:rPr>
              <a:t>idFacultad</a:t>
            </a:r>
            <a:r>
              <a:rPr lang="es-MX" sz="1200" dirty="0">
                <a:solidFill>
                  <a:schemeClr val="bg1"/>
                </a:solidFill>
              </a:rPr>
              <a:t>, nombre, calle, numero, colonia, codigoPostal, ciudad, estado,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Profesor (</a:t>
            </a:r>
            <a:r>
              <a:rPr lang="es-MX" sz="1200" u="sng" dirty="0">
                <a:solidFill>
                  <a:schemeClr val="bg1"/>
                </a:solidFill>
              </a:rPr>
              <a:t>idProfesor</a:t>
            </a:r>
            <a:r>
              <a:rPr lang="es-MX" sz="1200" dirty="0">
                <a:solidFill>
                  <a:schemeClr val="bg1"/>
                </a:solidFill>
              </a:rPr>
              <a:t>, matricula, nombre, apellidoPaterno, apellidoMaterno, calle, numero, colonia, codigoPostal, ciudad, estado, idDepartamento,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DepartamentoFacultad(</a:t>
            </a:r>
            <a:r>
              <a:rPr lang="es-MX" sz="1200" u="sng" dirty="0">
                <a:solidFill>
                  <a:schemeClr val="bg1"/>
                </a:solidFill>
              </a:rPr>
              <a:t>idDepartamentoFacultad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idDepartamento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idFacultad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CatedraProfesor(</a:t>
            </a:r>
            <a:r>
              <a:rPr lang="es-MX" sz="1200" u="sng" dirty="0">
                <a:solidFill>
                  <a:schemeClr val="bg1"/>
                </a:solidFill>
              </a:rPr>
              <a:t>idCatedraProfesor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idCatedra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idProfesor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0C4FA3-7967-52D2-CC62-9E9DACB26D6B}"/>
              </a:ext>
            </a:extLst>
          </p:cNvPr>
          <p:cNvSpPr txBox="1"/>
          <p:nvPr/>
        </p:nvSpPr>
        <p:spPr>
          <a:xfrm>
            <a:off x="1439652" y="490774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universidad</a:t>
            </a:r>
          </a:p>
        </p:txBody>
      </p:sp>
    </p:spTree>
    <p:extLst>
      <p:ext uri="{BB962C8B-B14F-4D97-AF65-F5344CB8AC3E}">
        <p14:creationId xmlns:p14="http://schemas.microsoft.com/office/powerpoint/2010/main" val="135551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816782A-04D8-AB4D-34F8-F83BFF67A2A6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Servicio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Militar</a:t>
            </a:r>
            <a:endParaRPr lang="es-MX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3D53B0-6A43-078F-ADDE-15E9F12C0388}"/>
              </a:ext>
            </a:extLst>
          </p:cNvPr>
          <p:cNvSpPr txBox="1"/>
          <p:nvPr/>
        </p:nvSpPr>
        <p:spPr>
          <a:xfrm>
            <a:off x="99060" y="979825"/>
            <a:ext cx="9159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Compañía (</a:t>
            </a:r>
            <a:r>
              <a:rPr lang="es-MX" b="1" u="sng" dirty="0">
                <a:solidFill>
                  <a:schemeClr val="bg1"/>
                </a:solidFill>
              </a:rPr>
              <a:t>idCompañia</a:t>
            </a:r>
            <a:r>
              <a:rPr lang="es-MX" b="1" dirty="0">
                <a:solidFill>
                  <a:schemeClr val="bg1"/>
                </a:solidFill>
              </a:rPr>
              <a:t>, numero, actividad, estatus)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Cuartel (</a:t>
            </a:r>
            <a:r>
              <a:rPr lang="es-MX" b="1" u="sng" dirty="0">
                <a:solidFill>
                  <a:schemeClr val="bg1"/>
                </a:solidFill>
              </a:rPr>
              <a:t>idCuartel</a:t>
            </a:r>
            <a:r>
              <a:rPr lang="es-MX" b="1" dirty="0">
                <a:solidFill>
                  <a:schemeClr val="bg1"/>
                </a:solidFill>
              </a:rPr>
              <a:t>, nombre, calle, numero, colonia, codigoPostal, estado, código, estatus)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Cuerpo (</a:t>
            </a:r>
            <a:r>
              <a:rPr lang="es-MX" b="1" u="sng" dirty="0">
                <a:solidFill>
                  <a:schemeClr val="bg1"/>
                </a:solidFill>
              </a:rPr>
              <a:t>idCuerpo,</a:t>
            </a:r>
            <a:r>
              <a:rPr lang="es-MX" b="1" dirty="0">
                <a:solidFill>
                  <a:schemeClr val="bg1"/>
                </a:solidFill>
              </a:rPr>
              <a:t> denominación, numero, estatus)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Servicio (</a:t>
            </a:r>
            <a:r>
              <a:rPr lang="es-MX" b="1" u="sng" dirty="0">
                <a:solidFill>
                  <a:schemeClr val="bg1"/>
                </a:solidFill>
              </a:rPr>
              <a:t>idServicio,</a:t>
            </a:r>
            <a:r>
              <a:rPr lang="es-MX" b="1" dirty="0">
                <a:solidFill>
                  <a:schemeClr val="bg1"/>
                </a:solidFill>
              </a:rPr>
              <a:t> actividad, código, estatus)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Soldado (</a:t>
            </a:r>
            <a:r>
              <a:rPr lang="es-MX" b="1" u="sng" dirty="0">
                <a:solidFill>
                  <a:schemeClr val="bg1"/>
                </a:solidFill>
              </a:rPr>
              <a:t>idSoldado</a:t>
            </a:r>
            <a:r>
              <a:rPr lang="es-MX" b="1" dirty="0">
                <a:solidFill>
                  <a:schemeClr val="bg1"/>
                </a:solidFill>
              </a:rPr>
              <a:t>, nombre, apellidoPaterno, apellidoMaterno, código, graduación, </a:t>
            </a:r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estatus, </a:t>
            </a:r>
            <a:r>
              <a:rPr lang="es-MX" b="1" u="db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idCompañia</a:t>
            </a:r>
            <a:r>
              <a:rPr lang="es-MX" b="1" dirty="0">
                <a:solidFill>
                  <a:schemeClr val="bg1"/>
                </a:solidFill>
              </a:rPr>
              <a:t>, </a:t>
            </a:r>
            <a:r>
              <a:rPr lang="es-MX" b="1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idCuartel,</a:t>
            </a:r>
            <a:r>
              <a:rPr lang="es-MX" b="1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s-MX" b="1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idCuerpo</a:t>
            </a:r>
            <a:r>
              <a:rPr lang="es-MX" b="1" dirty="0">
                <a:solidFill>
                  <a:schemeClr val="bg1"/>
                </a:solidFill>
              </a:rPr>
              <a:t>)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CompañiaCuartel (</a:t>
            </a:r>
            <a:r>
              <a:rPr lang="es-MX" b="1" u="sng" dirty="0">
                <a:solidFill>
                  <a:schemeClr val="bg1"/>
                </a:solidFill>
              </a:rPr>
              <a:t>idCompañiaCuartel</a:t>
            </a:r>
            <a:r>
              <a:rPr lang="es-MX" b="1" dirty="0">
                <a:solidFill>
                  <a:schemeClr val="bg1"/>
                </a:solidFill>
              </a:rPr>
              <a:t>, </a:t>
            </a:r>
            <a:r>
              <a:rPr lang="es-MX" b="1" u="dbl" dirty="0">
                <a:solidFill>
                  <a:schemeClr val="bg1"/>
                </a:solidFill>
              </a:rPr>
              <a:t>idCompañia</a:t>
            </a:r>
            <a:r>
              <a:rPr lang="es-MX" b="1" dirty="0">
                <a:solidFill>
                  <a:schemeClr val="bg1"/>
                </a:solidFill>
              </a:rPr>
              <a:t>, </a:t>
            </a:r>
            <a:r>
              <a:rPr lang="es-MX" b="1" u="dbl" dirty="0">
                <a:solidFill>
                  <a:schemeClr val="bg1"/>
                </a:solidFill>
              </a:rPr>
              <a:t>idCuartel</a:t>
            </a:r>
            <a:r>
              <a:rPr lang="es-MX" b="1" dirty="0">
                <a:solidFill>
                  <a:schemeClr val="bg1"/>
                </a:solidFill>
              </a:rPr>
              <a:t>, estatus)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SoldadoServicio (</a:t>
            </a:r>
            <a:r>
              <a:rPr lang="es-MX" b="1" u="sng" dirty="0">
                <a:solidFill>
                  <a:schemeClr val="bg1"/>
                </a:solidFill>
              </a:rPr>
              <a:t>idSoldadoServicio,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u="dbl" dirty="0">
                <a:solidFill>
                  <a:schemeClr val="bg1"/>
                </a:solidFill>
              </a:rPr>
              <a:t>idSoldado,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u="dbl" dirty="0">
                <a:solidFill>
                  <a:schemeClr val="bg1"/>
                </a:solidFill>
              </a:rPr>
              <a:t>idServicio</a:t>
            </a:r>
            <a:r>
              <a:rPr lang="es-MX" b="1" dirty="0">
                <a:solidFill>
                  <a:schemeClr val="bg1"/>
                </a:solidFill>
              </a:rPr>
              <a:t>, estatus, fecha)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5985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7;p35">
            <a:extLst>
              <a:ext uri="{FF2B5EF4-FFF2-40B4-BE49-F238E27FC236}">
                <a16:creationId xmlns:a16="http://schemas.microsoft.com/office/drawing/2014/main" id="{6CFA6828-907F-592B-4D28-27E03CD21949}"/>
              </a:ext>
            </a:extLst>
          </p:cNvPr>
          <p:cNvSpPr txBox="1">
            <a:spLocks/>
          </p:cNvSpPr>
          <p:nvPr/>
        </p:nvSpPr>
        <p:spPr>
          <a:xfrm>
            <a:off x="785037" y="202049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Futbol Soccer</a:t>
            </a:r>
            <a:br>
              <a:rPr lang="pt-BR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pt-BR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</a:p>
        </p:txBody>
      </p:sp>
    </p:spTree>
    <p:extLst>
      <p:ext uri="{BB962C8B-B14F-4D97-AF65-F5344CB8AC3E}">
        <p14:creationId xmlns:p14="http://schemas.microsoft.com/office/powerpoint/2010/main" val="2006722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BC89609-28A0-48B5-9CE7-7EBF9688C1C9}"/>
              </a:ext>
            </a:extLst>
          </p:cNvPr>
          <p:cNvSpPr/>
          <p:nvPr/>
        </p:nvSpPr>
        <p:spPr>
          <a:xfrm>
            <a:off x="6192182" y="628843"/>
            <a:ext cx="1350149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Puesto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B3F13F4-7E5C-44E9-B80E-DCA0A97802B7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2898064" y="739350"/>
            <a:ext cx="32941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F91C945-DC07-4CE3-B237-DE8653874844}"/>
              </a:ext>
            </a:extLst>
          </p:cNvPr>
          <p:cNvSpPr/>
          <p:nvPr/>
        </p:nvSpPr>
        <p:spPr>
          <a:xfrm>
            <a:off x="5976156" y="35020"/>
            <a:ext cx="864096" cy="1604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idPuesto</a:t>
            </a:r>
            <a:endParaRPr lang="es-MX" sz="1050" u="sng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6FB7FE-96BD-4DCF-B988-DE25D7F758B6}"/>
              </a:ext>
            </a:extLst>
          </p:cNvPr>
          <p:cNvSpPr txBox="1"/>
          <p:nvPr/>
        </p:nvSpPr>
        <p:spPr>
          <a:xfrm>
            <a:off x="2198839" y="1107411"/>
            <a:ext cx="3420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n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>
              <a:solidFill>
                <a:schemeClr val="bg1"/>
              </a:solidFill>
            </a:endParaRPr>
          </a:p>
          <a:p>
            <a:endParaRPr lang="es-MX" sz="1050" dirty="0">
              <a:solidFill>
                <a:schemeClr val="bg1"/>
              </a:solidFill>
            </a:endParaRPr>
          </a:p>
          <a:p>
            <a:r>
              <a:rPr lang="es-MX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2CAAC3-AE80-4A77-BF42-1F831A1299AF}"/>
              </a:ext>
            </a:extLst>
          </p:cNvPr>
          <p:cNvSpPr txBox="1"/>
          <p:nvPr/>
        </p:nvSpPr>
        <p:spPr>
          <a:xfrm>
            <a:off x="3790851" y="525994"/>
            <a:ext cx="1368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m                    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52BF0A-C529-4C35-B5AA-89384288DEAF}"/>
              </a:ext>
            </a:extLst>
          </p:cNvPr>
          <p:cNvSpPr/>
          <p:nvPr/>
        </p:nvSpPr>
        <p:spPr>
          <a:xfrm>
            <a:off x="1547916" y="628843"/>
            <a:ext cx="1350149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Jugador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B128C75-A178-4D4B-9FA2-39D789F4860E}"/>
              </a:ext>
            </a:extLst>
          </p:cNvPr>
          <p:cNvSpPr/>
          <p:nvPr/>
        </p:nvSpPr>
        <p:spPr>
          <a:xfrm>
            <a:off x="1547916" y="2720605"/>
            <a:ext cx="1350149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Equipo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3D6144-2AEF-4D8C-AD17-ECA512C927DB}"/>
              </a:ext>
            </a:extLst>
          </p:cNvPr>
          <p:cNvSpPr/>
          <p:nvPr/>
        </p:nvSpPr>
        <p:spPr>
          <a:xfrm>
            <a:off x="4680015" y="2720605"/>
            <a:ext cx="1350149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Partido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537CD4-9E32-4D40-A321-9191BAF632EB}"/>
              </a:ext>
            </a:extLst>
          </p:cNvPr>
          <p:cNvSpPr/>
          <p:nvPr/>
        </p:nvSpPr>
        <p:spPr>
          <a:xfrm>
            <a:off x="1551632" y="4276342"/>
            <a:ext cx="1350149" cy="22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Colegiado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07C64BF-F306-4C7A-9089-825437BE3C17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226707" y="2941622"/>
            <a:ext cx="3128383" cy="13347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638B13C-7BB7-40CE-AC0D-FA74A5BBCF8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898063" y="2831113"/>
            <a:ext cx="1781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840519B-8083-4E2D-BD42-0AA8A6CDBA8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222990" y="849860"/>
            <a:ext cx="1" cy="1870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2FA48A5-B2ED-4E7A-A1D0-1F029A3640F4}"/>
              </a:ext>
            </a:extLst>
          </p:cNvPr>
          <p:cNvCxnSpPr>
            <a:cxnSpLocks/>
          </p:cNvCxnSpPr>
          <p:nvPr/>
        </p:nvCxnSpPr>
        <p:spPr>
          <a:xfrm>
            <a:off x="2644492" y="1977684"/>
            <a:ext cx="27105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5174F98-C591-407F-871D-DBC2EB822A2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355087" y="1977687"/>
            <a:ext cx="0" cy="7429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C70337E-CF4C-4FCD-B361-4E4473D85F90}"/>
              </a:ext>
            </a:extLst>
          </p:cNvPr>
          <p:cNvCxnSpPr>
            <a:cxnSpLocks/>
          </p:cNvCxnSpPr>
          <p:nvPr/>
        </p:nvCxnSpPr>
        <p:spPr>
          <a:xfrm flipV="1">
            <a:off x="2644490" y="1977687"/>
            <a:ext cx="0" cy="7429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16 Rombo">
            <a:extLst>
              <a:ext uri="{FF2B5EF4-FFF2-40B4-BE49-F238E27FC236}">
                <a16:creationId xmlns:a16="http://schemas.microsoft.com/office/drawing/2014/main" id="{E2C8BC48-8D27-448B-94F2-760F88CF800B}"/>
              </a:ext>
            </a:extLst>
          </p:cNvPr>
          <p:cNvSpPr/>
          <p:nvPr/>
        </p:nvSpPr>
        <p:spPr>
          <a:xfrm rot="20151502">
            <a:off x="3589738" y="3343834"/>
            <a:ext cx="832995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actua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37" name="16 Rombo">
            <a:extLst>
              <a:ext uri="{FF2B5EF4-FFF2-40B4-BE49-F238E27FC236}">
                <a16:creationId xmlns:a16="http://schemas.microsoft.com/office/drawing/2014/main" id="{2BF5E066-A81E-47C5-B851-A8F8E45A706B}"/>
              </a:ext>
            </a:extLst>
          </p:cNvPr>
          <p:cNvSpPr/>
          <p:nvPr/>
        </p:nvSpPr>
        <p:spPr>
          <a:xfrm>
            <a:off x="3373424" y="2645297"/>
            <a:ext cx="976861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juegaL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38" name="16 Rombo">
            <a:extLst>
              <a:ext uri="{FF2B5EF4-FFF2-40B4-BE49-F238E27FC236}">
                <a16:creationId xmlns:a16="http://schemas.microsoft.com/office/drawing/2014/main" id="{31461881-7DC5-4FBC-ACB6-843C99171A96}"/>
              </a:ext>
            </a:extLst>
          </p:cNvPr>
          <p:cNvSpPr/>
          <p:nvPr/>
        </p:nvSpPr>
        <p:spPr>
          <a:xfrm>
            <a:off x="3587775" y="1800991"/>
            <a:ext cx="984227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juegaV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39" name="16 Rombo">
            <a:extLst>
              <a:ext uri="{FF2B5EF4-FFF2-40B4-BE49-F238E27FC236}">
                <a16:creationId xmlns:a16="http://schemas.microsoft.com/office/drawing/2014/main" id="{5B6B9943-A8B5-445E-A657-3D3D6E87E483}"/>
              </a:ext>
            </a:extLst>
          </p:cNvPr>
          <p:cNvSpPr/>
          <p:nvPr/>
        </p:nvSpPr>
        <p:spPr>
          <a:xfrm>
            <a:off x="1547915" y="1431842"/>
            <a:ext cx="1350145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pertenece</a:t>
            </a:r>
          </a:p>
        </p:txBody>
      </p:sp>
      <p:sp>
        <p:nvSpPr>
          <p:cNvPr id="40" name="16 Rombo">
            <a:extLst>
              <a:ext uri="{FF2B5EF4-FFF2-40B4-BE49-F238E27FC236}">
                <a16:creationId xmlns:a16="http://schemas.microsoft.com/office/drawing/2014/main" id="{3C60A59E-2531-475F-9841-EEE25DB153B5}"/>
              </a:ext>
            </a:extLst>
          </p:cNvPr>
          <p:cNvSpPr/>
          <p:nvPr/>
        </p:nvSpPr>
        <p:spPr>
          <a:xfrm>
            <a:off x="4058638" y="562657"/>
            <a:ext cx="832995" cy="35339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actua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BA7AA31-38FD-42D4-9AAD-37F59C96870A}"/>
              </a:ext>
            </a:extLst>
          </p:cNvPr>
          <p:cNvSpPr txBox="1"/>
          <p:nvPr/>
        </p:nvSpPr>
        <p:spPr>
          <a:xfrm>
            <a:off x="3162746" y="2571750"/>
            <a:ext cx="1517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1                     n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C582E71-24A0-42AF-A0BA-368F10F76311}"/>
              </a:ext>
            </a:extLst>
          </p:cNvPr>
          <p:cNvSpPr txBox="1"/>
          <p:nvPr/>
        </p:nvSpPr>
        <p:spPr>
          <a:xfrm>
            <a:off x="3373424" y="1764288"/>
            <a:ext cx="1517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1                      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18A79F0-BE52-46E4-881E-71B7576BAFF2}"/>
              </a:ext>
            </a:extLst>
          </p:cNvPr>
          <p:cNvSpPr txBox="1"/>
          <p:nvPr/>
        </p:nvSpPr>
        <p:spPr>
          <a:xfrm rot="20107629">
            <a:off x="3237096" y="3335956"/>
            <a:ext cx="1368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m                    n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98BF64C-41C2-4CA4-B943-12639C772A59}"/>
              </a:ext>
            </a:extLst>
          </p:cNvPr>
          <p:cNvSpPr/>
          <p:nvPr/>
        </p:nvSpPr>
        <p:spPr>
          <a:xfrm>
            <a:off x="7002272" y="29004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96E3771-AD47-4D77-8854-96F9E4EBA44D}"/>
              </a:ext>
            </a:extLst>
          </p:cNvPr>
          <p:cNvSpPr/>
          <p:nvPr/>
        </p:nvSpPr>
        <p:spPr>
          <a:xfrm>
            <a:off x="1655246" y="4943808"/>
            <a:ext cx="1087184" cy="12733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descripcion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91275CF-4EC4-47D7-9842-735E0F41E7B2}"/>
              </a:ext>
            </a:extLst>
          </p:cNvPr>
          <p:cNvSpPr/>
          <p:nvPr/>
        </p:nvSpPr>
        <p:spPr>
          <a:xfrm>
            <a:off x="2305420" y="4664780"/>
            <a:ext cx="1087184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idColegiado</a:t>
            </a:r>
            <a:endParaRPr lang="es-MX" sz="1050" u="sng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C59E743-B09D-400B-8D47-E0E65D731CC4}"/>
              </a:ext>
            </a:extLst>
          </p:cNvPr>
          <p:cNvSpPr/>
          <p:nvPr/>
        </p:nvSpPr>
        <p:spPr>
          <a:xfrm>
            <a:off x="1234088" y="4663086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B3D2D40-9D22-4D97-A4E0-ED84D1EC808C}"/>
              </a:ext>
            </a:extLst>
          </p:cNvPr>
          <p:cNvSpPr/>
          <p:nvPr/>
        </p:nvSpPr>
        <p:spPr>
          <a:xfrm>
            <a:off x="1241546" y="1256578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22C9A4B6-8F0B-43BD-8E92-64E7995AB955}"/>
              </a:ext>
            </a:extLst>
          </p:cNvPr>
          <p:cNvSpPr/>
          <p:nvPr/>
        </p:nvSpPr>
        <p:spPr>
          <a:xfrm>
            <a:off x="1178442" y="1010880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numero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35E8F98-5331-4233-B50A-15C557F83954}"/>
              </a:ext>
            </a:extLst>
          </p:cNvPr>
          <p:cNvSpPr/>
          <p:nvPr/>
        </p:nvSpPr>
        <p:spPr>
          <a:xfrm>
            <a:off x="3972407" y="1114719"/>
            <a:ext cx="429456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cp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32742AA-D2B3-4741-B13D-A8C614110F79}"/>
              </a:ext>
            </a:extLst>
          </p:cNvPr>
          <p:cNvSpPr/>
          <p:nvPr/>
        </p:nvSpPr>
        <p:spPr>
          <a:xfrm>
            <a:off x="3526928" y="1183921"/>
            <a:ext cx="429456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993AF00-361A-4D98-A8F7-99A721F668AD}"/>
              </a:ext>
            </a:extLst>
          </p:cNvPr>
          <p:cNvSpPr/>
          <p:nvPr/>
        </p:nvSpPr>
        <p:spPr>
          <a:xfrm>
            <a:off x="3084456" y="1197920"/>
            <a:ext cx="407552" cy="1184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col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D7322D3-2A52-4D62-8B30-D586D36AD15B}"/>
              </a:ext>
            </a:extLst>
          </p:cNvPr>
          <p:cNvSpPr/>
          <p:nvPr/>
        </p:nvSpPr>
        <p:spPr>
          <a:xfrm>
            <a:off x="2858991" y="1161895"/>
            <a:ext cx="200843" cy="1589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FF41BEBA-0751-4D90-B0E0-26275EDCA2A0}"/>
              </a:ext>
            </a:extLst>
          </p:cNvPr>
          <p:cNvSpPr/>
          <p:nvPr/>
        </p:nvSpPr>
        <p:spPr>
          <a:xfrm>
            <a:off x="2898058" y="948291"/>
            <a:ext cx="890732" cy="15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domicilio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93A0434-0BEA-4152-89ED-6BB1FB4381D4}"/>
              </a:ext>
            </a:extLst>
          </p:cNvPr>
          <p:cNvSpPr/>
          <p:nvPr/>
        </p:nvSpPr>
        <p:spPr>
          <a:xfrm>
            <a:off x="3142963" y="278173"/>
            <a:ext cx="1343857" cy="1412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apellidoMaterno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3BA26FE-2077-43B0-9ACC-30E9F85BACC1}"/>
              </a:ext>
            </a:extLst>
          </p:cNvPr>
          <p:cNvSpPr/>
          <p:nvPr/>
        </p:nvSpPr>
        <p:spPr>
          <a:xfrm>
            <a:off x="2958116" y="40941"/>
            <a:ext cx="1343857" cy="1694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apellidoPaterno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8E57AD9-0151-4CE4-884E-38A3C395900E}"/>
              </a:ext>
            </a:extLst>
          </p:cNvPr>
          <p:cNvSpPr/>
          <p:nvPr/>
        </p:nvSpPr>
        <p:spPr>
          <a:xfrm>
            <a:off x="2143715" y="46065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3AC814A-D1FF-4B93-A527-C06D107C60AC}"/>
              </a:ext>
            </a:extLst>
          </p:cNvPr>
          <p:cNvSpPr/>
          <p:nvPr/>
        </p:nvSpPr>
        <p:spPr>
          <a:xfrm>
            <a:off x="1620267" y="323971"/>
            <a:ext cx="1439567" cy="1513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nombreCompleto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08EF3C61-211C-4F0F-B966-EE3A538FC0FB}"/>
              </a:ext>
            </a:extLst>
          </p:cNvPr>
          <p:cNvSpPr/>
          <p:nvPr/>
        </p:nvSpPr>
        <p:spPr>
          <a:xfrm>
            <a:off x="1119788" y="40941"/>
            <a:ext cx="945311" cy="2210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idJugador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2BF3D518-AF5C-4711-97E7-C116E1E9423C}"/>
              </a:ext>
            </a:extLst>
          </p:cNvPr>
          <p:cNvSpPr/>
          <p:nvPr/>
        </p:nvSpPr>
        <p:spPr>
          <a:xfrm>
            <a:off x="6871604" y="1177501"/>
            <a:ext cx="1087184" cy="16588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descripcion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576D5648-5B48-4245-AC88-BBE4117BEE07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>
            <a:off x="2226704" y="4497360"/>
            <a:ext cx="622308" cy="167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BD928F14-33B7-4C5F-9421-8C8E10472BF2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flipV="1">
            <a:off x="1620265" y="4497362"/>
            <a:ext cx="606440" cy="1657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628C262B-F392-4DB2-884F-5DD76DB239B5}"/>
              </a:ext>
            </a:extLst>
          </p:cNvPr>
          <p:cNvCxnSpPr>
            <a:cxnSpLocks/>
            <a:stCxn id="49" idx="0"/>
            <a:endCxn id="11" idx="2"/>
          </p:cNvCxnSpPr>
          <p:nvPr/>
        </p:nvCxnSpPr>
        <p:spPr>
          <a:xfrm flipV="1">
            <a:off x="2198839" y="4497361"/>
            <a:ext cx="27866" cy="446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33268562-F078-4342-B415-84E33F10765D}"/>
              </a:ext>
            </a:extLst>
          </p:cNvPr>
          <p:cNvCxnSpPr>
            <a:cxnSpLocks/>
            <a:stCxn id="62" idx="3"/>
            <a:endCxn id="65" idx="6"/>
          </p:cNvCxnSpPr>
          <p:nvPr/>
        </p:nvCxnSpPr>
        <p:spPr>
          <a:xfrm flipH="1">
            <a:off x="3059832" y="398753"/>
            <a:ext cx="279932" cy="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DDB9C22-1116-4C69-BF85-89B9D0020033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2849012" y="185535"/>
            <a:ext cx="305904" cy="1606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DA8A4930-8D33-4431-BBD5-D8481A48D2B9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 flipH="1">
            <a:off x="2340049" y="218562"/>
            <a:ext cx="189842" cy="105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5462E6B5-FA30-48AC-BD53-D0724096EB31}"/>
              </a:ext>
            </a:extLst>
          </p:cNvPr>
          <p:cNvCxnSpPr>
            <a:cxnSpLocks/>
            <a:stCxn id="66" idx="4"/>
            <a:endCxn id="8" idx="1"/>
          </p:cNvCxnSpPr>
          <p:nvPr/>
        </p:nvCxnSpPr>
        <p:spPr>
          <a:xfrm flipH="1">
            <a:off x="1547914" y="261958"/>
            <a:ext cx="44528" cy="4773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4F9070C4-0841-418F-B42B-1DA9BD6832B5}"/>
              </a:ext>
            </a:extLst>
          </p:cNvPr>
          <p:cNvCxnSpPr>
            <a:cxnSpLocks/>
            <a:stCxn id="2" idx="2"/>
            <a:endCxn id="67" idx="0"/>
          </p:cNvCxnSpPr>
          <p:nvPr/>
        </p:nvCxnSpPr>
        <p:spPr>
          <a:xfrm>
            <a:off x="6867255" y="849860"/>
            <a:ext cx="547942" cy="327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E30ECBB-2E9B-49E4-A8CB-820B3F5962A5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6408205" y="195488"/>
            <a:ext cx="459050" cy="4333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B45D5B30-9E32-49E3-9ABB-2B539ADEA24A}"/>
              </a:ext>
            </a:extLst>
          </p:cNvPr>
          <p:cNvCxnSpPr>
            <a:cxnSpLocks/>
            <a:stCxn id="45" idx="4"/>
            <a:endCxn id="2" idx="0"/>
          </p:cNvCxnSpPr>
          <p:nvPr/>
        </p:nvCxnSpPr>
        <p:spPr>
          <a:xfrm flipH="1">
            <a:off x="6867256" y="201504"/>
            <a:ext cx="521195" cy="4273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52614D73-5ACC-4124-89A0-660C83533448}"/>
              </a:ext>
            </a:extLst>
          </p:cNvPr>
          <p:cNvCxnSpPr>
            <a:cxnSpLocks/>
            <a:stCxn id="8" idx="2"/>
            <a:endCxn id="55" idx="6"/>
          </p:cNvCxnSpPr>
          <p:nvPr/>
        </p:nvCxnSpPr>
        <p:spPr>
          <a:xfrm flipH="1">
            <a:off x="2013902" y="849859"/>
            <a:ext cx="209089" cy="492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13AABBEC-90A0-4E21-8E0C-A3061D503CDB}"/>
              </a:ext>
            </a:extLst>
          </p:cNvPr>
          <p:cNvCxnSpPr>
            <a:cxnSpLocks/>
            <a:stCxn id="8" idx="2"/>
            <a:endCxn id="56" idx="0"/>
          </p:cNvCxnSpPr>
          <p:nvPr/>
        </p:nvCxnSpPr>
        <p:spPr>
          <a:xfrm flipH="1">
            <a:off x="1564619" y="849860"/>
            <a:ext cx="658370" cy="1610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68BB929B-8B83-4A62-8515-6B0A4411CD27}"/>
              </a:ext>
            </a:extLst>
          </p:cNvPr>
          <p:cNvCxnSpPr>
            <a:cxnSpLocks/>
            <a:stCxn id="61" idx="6"/>
            <a:endCxn id="57" idx="0"/>
          </p:cNvCxnSpPr>
          <p:nvPr/>
        </p:nvCxnSpPr>
        <p:spPr>
          <a:xfrm>
            <a:off x="3788789" y="1027854"/>
            <a:ext cx="398346" cy="868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EBF26D9E-30BB-4E22-BBDB-C103DA241878}"/>
              </a:ext>
            </a:extLst>
          </p:cNvPr>
          <p:cNvCxnSpPr>
            <a:cxnSpLocks/>
            <a:stCxn id="61" idx="5"/>
            <a:endCxn id="58" idx="0"/>
          </p:cNvCxnSpPr>
          <p:nvPr/>
        </p:nvCxnSpPr>
        <p:spPr>
          <a:xfrm>
            <a:off x="3658347" y="1084109"/>
            <a:ext cx="83311" cy="998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B43161D3-6196-4836-835E-6F186C01E1EF}"/>
              </a:ext>
            </a:extLst>
          </p:cNvPr>
          <p:cNvCxnSpPr>
            <a:cxnSpLocks/>
            <a:stCxn id="61" idx="4"/>
            <a:endCxn id="59" idx="0"/>
          </p:cNvCxnSpPr>
          <p:nvPr/>
        </p:nvCxnSpPr>
        <p:spPr>
          <a:xfrm flipH="1">
            <a:off x="3288232" y="1107413"/>
            <a:ext cx="55192" cy="905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586250CD-D3BF-4428-9CEF-7295F5FDBAAB}"/>
              </a:ext>
            </a:extLst>
          </p:cNvPr>
          <p:cNvCxnSpPr>
            <a:cxnSpLocks/>
            <a:stCxn id="61" idx="3"/>
            <a:endCxn id="60" idx="0"/>
          </p:cNvCxnSpPr>
          <p:nvPr/>
        </p:nvCxnSpPr>
        <p:spPr>
          <a:xfrm flipH="1">
            <a:off x="2959411" y="1084111"/>
            <a:ext cx="69092" cy="777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400CE57A-E1B6-45CE-A5F1-6526FA3E5875}"/>
              </a:ext>
            </a:extLst>
          </p:cNvPr>
          <p:cNvCxnSpPr>
            <a:cxnSpLocks/>
            <a:stCxn id="8" idx="3"/>
            <a:endCxn id="61" idx="0"/>
          </p:cNvCxnSpPr>
          <p:nvPr/>
        </p:nvCxnSpPr>
        <p:spPr>
          <a:xfrm>
            <a:off x="2898065" y="739352"/>
            <a:ext cx="445361" cy="2089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Elipse 127">
            <a:extLst>
              <a:ext uri="{FF2B5EF4-FFF2-40B4-BE49-F238E27FC236}">
                <a16:creationId xmlns:a16="http://schemas.microsoft.com/office/drawing/2014/main" id="{3FBD421A-2677-41CD-B261-3C3BF9584E55}"/>
              </a:ext>
            </a:extLst>
          </p:cNvPr>
          <p:cNvSpPr/>
          <p:nvPr/>
        </p:nvSpPr>
        <p:spPr>
          <a:xfrm>
            <a:off x="6227020" y="2616547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fecha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B5FC9181-EB62-4DA4-85E5-D6EB563039E3}"/>
              </a:ext>
            </a:extLst>
          </p:cNvPr>
          <p:cNvSpPr/>
          <p:nvPr/>
        </p:nvSpPr>
        <p:spPr>
          <a:xfrm>
            <a:off x="6102860" y="2274003"/>
            <a:ext cx="873271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idPartido</a:t>
            </a:r>
            <a:endParaRPr lang="es-MX" sz="1050" u="sng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0ACBE0D1-E5FB-4AE5-BBB4-0D8EA442D235}"/>
              </a:ext>
            </a:extLst>
          </p:cNvPr>
          <p:cNvSpPr/>
          <p:nvPr/>
        </p:nvSpPr>
        <p:spPr>
          <a:xfrm>
            <a:off x="1178442" y="2270106"/>
            <a:ext cx="866983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idEquipo</a:t>
            </a:r>
            <a:endParaRPr lang="es-MX" sz="1050" u="sng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AEAE14F6-9DF8-4CB0-850F-4AD60A1A87A6}"/>
              </a:ext>
            </a:extLst>
          </p:cNvPr>
          <p:cNvSpPr/>
          <p:nvPr/>
        </p:nvSpPr>
        <p:spPr>
          <a:xfrm>
            <a:off x="2185759" y="3159383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422F8C3D-58E3-48C5-B112-D4DF4518A81D}"/>
              </a:ext>
            </a:extLst>
          </p:cNvPr>
          <p:cNvSpPr/>
          <p:nvPr/>
        </p:nvSpPr>
        <p:spPr>
          <a:xfrm>
            <a:off x="5471438" y="2104414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B077B27C-E14E-44E8-9FA7-C3C3FD94E6BB}"/>
              </a:ext>
            </a:extLst>
          </p:cNvPr>
          <p:cNvSpPr/>
          <p:nvPr/>
        </p:nvSpPr>
        <p:spPr>
          <a:xfrm>
            <a:off x="1357591" y="3188942"/>
            <a:ext cx="772357" cy="172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  <a:endParaRPr lang="es-MX" sz="1050" dirty="0">
              <a:solidFill>
                <a:schemeClr val="bg1"/>
              </a:solidFill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FD85FCD7-651E-4CA1-9FBE-EAC0AA417E31}"/>
              </a:ext>
            </a:extLst>
          </p:cNvPr>
          <p:cNvCxnSpPr>
            <a:cxnSpLocks/>
            <a:stCxn id="10" idx="3"/>
            <a:endCxn id="128" idx="2"/>
          </p:cNvCxnSpPr>
          <p:nvPr/>
        </p:nvCxnSpPr>
        <p:spPr>
          <a:xfrm flipV="1">
            <a:off x="6030162" y="2702798"/>
            <a:ext cx="196856" cy="1283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D6CF4480-E24A-413B-96DE-EE4F80727FBC}"/>
              </a:ext>
            </a:extLst>
          </p:cNvPr>
          <p:cNvCxnSpPr>
            <a:cxnSpLocks/>
            <a:stCxn id="10" idx="0"/>
            <a:endCxn id="129" idx="2"/>
          </p:cNvCxnSpPr>
          <p:nvPr/>
        </p:nvCxnSpPr>
        <p:spPr>
          <a:xfrm flipV="1">
            <a:off x="5355088" y="2360254"/>
            <a:ext cx="747770" cy="3603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574D57AA-2594-4EA7-AEEE-EAD07722E390}"/>
              </a:ext>
            </a:extLst>
          </p:cNvPr>
          <p:cNvCxnSpPr>
            <a:cxnSpLocks/>
            <a:stCxn id="10" idx="0"/>
            <a:endCxn id="132" idx="4"/>
          </p:cNvCxnSpPr>
          <p:nvPr/>
        </p:nvCxnSpPr>
        <p:spPr>
          <a:xfrm flipV="1">
            <a:off x="5355089" y="2276912"/>
            <a:ext cx="502527" cy="4436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6C5C101B-96BB-49B2-AD27-8566F41AB181}"/>
              </a:ext>
            </a:extLst>
          </p:cNvPr>
          <p:cNvCxnSpPr>
            <a:cxnSpLocks/>
            <a:stCxn id="131" idx="0"/>
            <a:endCxn id="9" idx="2"/>
          </p:cNvCxnSpPr>
          <p:nvPr/>
        </p:nvCxnSpPr>
        <p:spPr>
          <a:xfrm flipH="1" flipV="1">
            <a:off x="2222991" y="2941623"/>
            <a:ext cx="348947" cy="2177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B5BA1122-9A9E-4488-9AEB-F95490DAAE27}"/>
              </a:ext>
            </a:extLst>
          </p:cNvPr>
          <p:cNvCxnSpPr>
            <a:cxnSpLocks/>
            <a:stCxn id="133" idx="0"/>
            <a:endCxn id="9" idx="2"/>
          </p:cNvCxnSpPr>
          <p:nvPr/>
        </p:nvCxnSpPr>
        <p:spPr>
          <a:xfrm flipV="1">
            <a:off x="1743770" y="2941625"/>
            <a:ext cx="479221" cy="247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F11432D8-9F99-4EAC-BED6-F47C35DCE7D5}"/>
              </a:ext>
            </a:extLst>
          </p:cNvPr>
          <p:cNvCxnSpPr>
            <a:cxnSpLocks/>
            <a:stCxn id="9" idx="0"/>
            <a:endCxn id="130" idx="4"/>
          </p:cNvCxnSpPr>
          <p:nvPr/>
        </p:nvCxnSpPr>
        <p:spPr>
          <a:xfrm flipH="1" flipV="1">
            <a:off x="1611933" y="2442604"/>
            <a:ext cx="611057" cy="278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72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F6D5E04-B36C-4A36-87AF-0138019768D0}"/>
              </a:ext>
            </a:extLst>
          </p:cNvPr>
          <p:cNvSpPr txBox="1"/>
          <p:nvPr/>
        </p:nvSpPr>
        <p:spPr>
          <a:xfrm>
            <a:off x="1287252" y="1026396"/>
            <a:ext cx="626469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Colegiado (</a:t>
            </a:r>
            <a:r>
              <a:rPr lang="es-MX" sz="1200" u="sng" dirty="0">
                <a:solidFill>
                  <a:schemeClr val="bg1"/>
                </a:solidFill>
              </a:rPr>
              <a:t>idColegiado</a:t>
            </a:r>
            <a:r>
              <a:rPr lang="es-MX" sz="1200" dirty="0">
                <a:solidFill>
                  <a:schemeClr val="bg1"/>
                </a:solidFill>
              </a:rPr>
              <a:t>, descripción,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Equipo (</a:t>
            </a:r>
            <a:r>
              <a:rPr lang="es-MX" sz="1200" u="sng" dirty="0">
                <a:solidFill>
                  <a:schemeClr val="bg1"/>
                </a:solidFill>
              </a:rPr>
              <a:t>idEquipo</a:t>
            </a:r>
            <a:r>
              <a:rPr lang="es-MX" sz="1200" dirty="0">
                <a:solidFill>
                  <a:schemeClr val="bg1"/>
                </a:solidFill>
              </a:rPr>
              <a:t>, nombre,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Jugador (</a:t>
            </a:r>
            <a:r>
              <a:rPr lang="es-MX" sz="1200" u="sng" dirty="0">
                <a:solidFill>
                  <a:schemeClr val="bg1"/>
                </a:solidFill>
              </a:rPr>
              <a:t>idJugador</a:t>
            </a:r>
            <a:r>
              <a:rPr lang="es-MX" sz="1200" dirty="0">
                <a:solidFill>
                  <a:schemeClr val="bg1"/>
                </a:solidFill>
              </a:rPr>
              <a:t>, nombre, apellidoPaterno, apellidoMaterno, calle, numero, colonia, codigoPostal, idEquipo,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Partido (</a:t>
            </a:r>
            <a:r>
              <a:rPr lang="es-MX" sz="1200" u="sng" dirty="0">
                <a:solidFill>
                  <a:schemeClr val="bg1"/>
                </a:solidFill>
              </a:rPr>
              <a:t>idPartido</a:t>
            </a:r>
            <a:r>
              <a:rPr lang="es-MX" sz="1200" dirty="0">
                <a:solidFill>
                  <a:schemeClr val="bg1"/>
                </a:solidFill>
              </a:rPr>
              <a:t>, descripcion, </a:t>
            </a:r>
            <a:r>
              <a:rPr lang="es-MX" sz="1200" u="dbl" dirty="0">
                <a:solidFill>
                  <a:schemeClr val="bg1"/>
                </a:solidFill>
              </a:rPr>
              <a:t>idEquipo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Puesto (</a:t>
            </a:r>
            <a:r>
              <a:rPr lang="es-MX" sz="1200" u="sng" dirty="0">
                <a:solidFill>
                  <a:schemeClr val="bg1"/>
                </a:solidFill>
              </a:rPr>
              <a:t>idPuesto</a:t>
            </a:r>
            <a:r>
              <a:rPr lang="es-MX" sz="1200" dirty="0">
                <a:solidFill>
                  <a:schemeClr val="bg1"/>
                </a:solidFill>
              </a:rPr>
              <a:t>, descripcion,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JugadorPuesto (</a:t>
            </a:r>
            <a:r>
              <a:rPr lang="es-MX" sz="1200" u="sng" dirty="0">
                <a:solidFill>
                  <a:schemeClr val="bg1"/>
                </a:solidFill>
              </a:rPr>
              <a:t>idJugadorPuesto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idJugador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idPuesto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ColegiadoPartido(</a:t>
            </a:r>
            <a:r>
              <a:rPr lang="es-MX" sz="1200" u="sng" dirty="0">
                <a:solidFill>
                  <a:schemeClr val="bg1"/>
                </a:solidFill>
              </a:rPr>
              <a:t>idColegiadoPartido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idColediago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idPartido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>
                <a:solidFill>
                  <a:schemeClr val="bg1"/>
                </a:solidFill>
              </a:rPr>
              <a:t>ColegiadoFuncion(</a:t>
            </a:r>
            <a:r>
              <a:rPr lang="es-MX" sz="1200" u="sng" dirty="0">
                <a:solidFill>
                  <a:schemeClr val="bg1"/>
                </a:solidFill>
              </a:rPr>
              <a:t>idColegiadoFuncion</a:t>
            </a:r>
            <a:r>
              <a:rPr lang="es-MX" sz="1200" dirty="0">
                <a:solidFill>
                  <a:schemeClr val="bg1"/>
                </a:solidFill>
              </a:rPr>
              <a:t>, </a:t>
            </a:r>
            <a:r>
              <a:rPr lang="es-MX" sz="1200" u="dbl" dirty="0">
                <a:solidFill>
                  <a:schemeClr val="bg1"/>
                </a:solidFill>
              </a:rPr>
              <a:t>idColegiado</a:t>
            </a:r>
            <a:r>
              <a:rPr lang="es-MX" sz="1200" dirty="0">
                <a:solidFill>
                  <a:schemeClr val="bg1"/>
                </a:solidFill>
              </a:rPr>
              <a:t>, estatus)</a:t>
            </a:r>
          </a:p>
          <a:p>
            <a:endParaRPr lang="es-MX" sz="1050" dirty="0"/>
          </a:p>
          <a:p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21745F-C6EB-5959-6885-18DF5F8214F2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futbol soccer </a:t>
            </a:r>
          </a:p>
        </p:txBody>
      </p:sp>
    </p:spTree>
    <p:extLst>
      <p:ext uri="{BB962C8B-B14F-4D97-AF65-F5344CB8AC3E}">
        <p14:creationId xmlns:p14="http://schemas.microsoft.com/office/powerpoint/2010/main" val="118561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747;p35">
            <a:extLst>
              <a:ext uri="{FF2B5EF4-FFF2-40B4-BE49-F238E27FC236}">
                <a16:creationId xmlns:a16="http://schemas.microsoft.com/office/drawing/2014/main" id="{FF18B0BC-3915-A164-7AED-F913F05553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267628"/>
            <a:ext cx="7772400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4800" b="1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GESTIÓN DE TRABAJO DE FIN DE CARRERA</a:t>
            </a:r>
            <a:br>
              <a:rPr lang="pt-BR" sz="4800" b="1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pt-BR" sz="4800" b="1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  <a:endParaRPr lang="pt-BR" sz="2800" b="1" dirty="0">
              <a:effectLst>
                <a:glow rad="101600">
                  <a:srgbClr val="0070C0">
                    <a:alpha val="60000"/>
                  </a:srgbClr>
                </a:glow>
              </a:effectLst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4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Rectángulo">
            <a:extLst>
              <a:ext uri="{FF2B5EF4-FFF2-40B4-BE49-F238E27FC236}">
                <a16:creationId xmlns:a16="http://schemas.microsoft.com/office/drawing/2014/main" id="{A783F199-D4D7-8FE4-8BEC-B0159BD084D5}"/>
              </a:ext>
            </a:extLst>
          </p:cNvPr>
          <p:cNvSpPr/>
          <p:nvPr/>
        </p:nvSpPr>
        <p:spPr>
          <a:xfrm>
            <a:off x="1318232" y="601133"/>
            <a:ext cx="931335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Grupo</a:t>
            </a:r>
          </a:p>
        </p:txBody>
      </p:sp>
      <p:sp>
        <p:nvSpPr>
          <p:cNvPr id="3" name="3 Rectángulo">
            <a:extLst>
              <a:ext uri="{FF2B5EF4-FFF2-40B4-BE49-F238E27FC236}">
                <a16:creationId xmlns:a16="http://schemas.microsoft.com/office/drawing/2014/main" id="{AA55305B-769D-5E95-4409-1B714A3F7663}"/>
              </a:ext>
            </a:extLst>
          </p:cNvPr>
          <p:cNvSpPr/>
          <p:nvPr/>
        </p:nvSpPr>
        <p:spPr>
          <a:xfrm>
            <a:off x="1318232" y="3780363"/>
            <a:ext cx="989817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Tribunal</a:t>
            </a:r>
          </a:p>
        </p:txBody>
      </p:sp>
      <p:sp>
        <p:nvSpPr>
          <p:cNvPr id="4" name="4 Rectángulo">
            <a:extLst>
              <a:ext uri="{FF2B5EF4-FFF2-40B4-BE49-F238E27FC236}">
                <a16:creationId xmlns:a16="http://schemas.microsoft.com/office/drawing/2014/main" id="{8EEEC86D-9F64-CF0D-5E58-B6411B11F874}"/>
              </a:ext>
            </a:extLst>
          </p:cNvPr>
          <p:cNvSpPr/>
          <p:nvPr/>
        </p:nvSpPr>
        <p:spPr>
          <a:xfrm>
            <a:off x="1318231" y="2167466"/>
            <a:ext cx="931335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Alumno</a:t>
            </a:r>
          </a:p>
        </p:txBody>
      </p:sp>
      <p:sp>
        <p:nvSpPr>
          <p:cNvPr id="5" name="5 Rectángulo">
            <a:extLst>
              <a:ext uri="{FF2B5EF4-FFF2-40B4-BE49-F238E27FC236}">
                <a16:creationId xmlns:a16="http://schemas.microsoft.com/office/drawing/2014/main" id="{32109EAB-BC45-71B7-40AC-D0917A44ECA0}"/>
              </a:ext>
            </a:extLst>
          </p:cNvPr>
          <p:cNvSpPr/>
          <p:nvPr/>
        </p:nvSpPr>
        <p:spPr>
          <a:xfrm>
            <a:off x="5750537" y="3589860"/>
            <a:ext cx="1096431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Profesor</a:t>
            </a:r>
          </a:p>
        </p:txBody>
      </p:sp>
      <p:sp>
        <p:nvSpPr>
          <p:cNvPr id="6" name="6 Rectángulo">
            <a:extLst>
              <a:ext uri="{FF2B5EF4-FFF2-40B4-BE49-F238E27FC236}">
                <a16:creationId xmlns:a16="http://schemas.microsoft.com/office/drawing/2014/main" id="{8E3A30BD-CD61-C5E6-1B1D-06CC1C3FBB6A}"/>
              </a:ext>
            </a:extLst>
          </p:cNvPr>
          <p:cNvSpPr/>
          <p:nvPr/>
        </p:nvSpPr>
        <p:spPr>
          <a:xfrm>
            <a:off x="5919862" y="592666"/>
            <a:ext cx="931335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T.F.C</a:t>
            </a:r>
          </a:p>
        </p:txBody>
      </p:sp>
      <p:cxnSp>
        <p:nvCxnSpPr>
          <p:cNvPr id="7" name="7 Conector recto">
            <a:extLst>
              <a:ext uri="{FF2B5EF4-FFF2-40B4-BE49-F238E27FC236}">
                <a16:creationId xmlns:a16="http://schemas.microsoft.com/office/drawing/2014/main" id="{B20CF73F-990F-F34C-CE42-524802880C25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783899" y="1032935"/>
            <a:ext cx="1" cy="1134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8 Conector recto">
            <a:extLst>
              <a:ext uri="{FF2B5EF4-FFF2-40B4-BE49-F238E27FC236}">
                <a16:creationId xmlns:a16="http://schemas.microsoft.com/office/drawing/2014/main" id="{377313E9-039F-23BD-0F24-4F1065633D24}"/>
              </a:ext>
            </a:extLst>
          </p:cNvPr>
          <p:cNvCxnSpPr>
            <a:cxnSpLocks/>
          </p:cNvCxnSpPr>
          <p:nvPr/>
        </p:nvCxnSpPr>
        <p:spPr>
          <a:xfrm flipV="1">
            <a:off x="2216072" y="858677"/>
            <a:ext cx="3670295" cy="1358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9 Conector recto">
            <a:extLst>
              <a:ext uri="{FF2B5EF4-FFF2-40B4-BE49-F238E27FC236}">
                <a16:creationId xmlns:a16="http://schemas.microsoft.com/office/drawing/2014/main" id="{8F7E2D99-94ED-A514-34D4-BBC4FB89EABF}"/>
              </a:ext>
            </a:extLst>
          </p:cNvPr>
          <p:cNvCxnSpPr/>
          <p:nvPr/>
        </p:nvCxnSpPr>
        <p:spPr>
          <a:xfrm>
            <a:off x="2249564" y="2298701"/>
            <a:ext cx="3888350" cy="129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10 Elipse">
            <a:extLst>
              <a:ext uri="{FF2B5EF4-FFF2-40B4-BE49-F238E27FC236}">
                <a16:creationId xmlns:a16="http://schemas.microsoft.com/office/drawing/2014/main" id="{B0E8C27C-1178-1E3B-3264-C121D84F0035}"/>
              </a:ext>
            </a:extLst>
          </p:cNvPr>
          <p:cNvSpPr/>
          <p:nvPr/>
        </p:nvSpPr>
        <p:spPr>
          <a:xfrm>
            <a:off x="107504" y="311150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idGrupo</a:t>
            </a:r>
          </a:p>
        </p:txBody>
      </p:sp>
      <p:sp>
        <p:nvSpPr>
          <p:cNvPr id="265" name="11 Elipse">
            <a:extLst>
              <a:ext uri="{FF2B5EF4-FFF2-40B4-BE49-F238E27FC236}">
                <a16:creationId xmlns:a16="http://schemas.microsoft.com/office/drawing/2014/main" id="{42D80F12-D51D-344B-E0CE-1F61FF6C1F42}"/>
              </a:ext>
            </a:extLst>
          </p:cNvPr>
          <p:cNvSpPr/>
          <p:nvPr/>
        </p:nvSpPr>
        <p:spPr>
          <a:xfrm>
            <a:off x="1115036" y="266700"/>
            <a:ext cx="863600" cy="23283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266" name="12 Elipse">
            <a:extLst>
              <a:ext uri="{FF2B5EF4-FFF2-40B4-BE49-F238E27FC236}">
                <a16:creationId xmlns:a16="http://schemas.microsoft.com/office/drawing/2014/main" id="{0EC22018-7BBA-5C8B-0963-73FB1ACBF428}"/>
              </a:ext>
            </a:extLst>
          </p:cNvPr>
          <p:cNvSpPr/>
          <p:nvPr/>
        </p:nvSpPr>
        <p:spPr>
          <a:xfrm>
            <a:off x="107504" y="715435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#grupo</a:t>
            </a:r>
          </a:p>
        </p:txBody>
      </p:sp>
      <p:sp>
        <p:nvSpPr>
          <p:cNvPr id="267" name="13 Elipse">
            <a:extLst>
              <a:ext uri="{FF2B5EF4-FFF2-40B4-BE49-F238E27FC236}">
                <a16:creationId xmlns:a16="http://schemas.microsoft.com/office/drawing/2014/main" id="{179FF4E0-31CA-BDDB-20FD-111C6C0D0B8B}"/>
              </a:ext>
            </a:extLst>
          </p:cNvPr>
          <p:cNvSpPr/>
          <p:nvPr/>
        </p:nvSpPr>
        <p:spPr>
          <a:xfrm>
            <a:off x="2122569" y="266700"/>
            <a:ext cx="1239836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#componentes</a:t>
            </a:r>
          </a:p>
        </p:txBody>
      </p:sp>
      <p:sp>
        <p:nvSpPr>
          <p:cNvPr id="268" name="14 Elipse">
            <a:extLst>
              <a:ext uri="{FF2B5EF4-FFF2-40B4-BE49-F238E27FC236}">
                <a16:creationId xmlns:a16="http://schemas.microsoft.com/office/drawing/2014/main" id="{EB38B978-3EF2-0DC2-E566-64D06FA9D14C}"/>
              </a:ext>
            </a:extLst>
          </p:cNvPr>
          <p:cNvSpPr/>
          <p:nvPr/>
        </p:nvSpPr>
        <p:spPr>
          <a:xfrm>
            <a:off x="107504" y="1098551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70" name="16 Elipse">
            <a:extLst>
              <a:ext uri="{FF2B5EF4-FFF2-40B4-BE49-F238E27FC236}">
                <a16:creationId xmlns:a16="http://schemas.microsoft.com/office/drawing/2014/main" id="{E227F0F8-FB18-8C12-6E61-4C9551F654FA}"/>
              </a:ext>
            </a:extLst>
          </p:cNvPr>
          <p:cNvSpPr/>
          <p:nvPr/>
        </p:nvSpPr>
        <p:spPr>
          <a:xfrm>
            <a:off x="107504" y="2167468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matricula</a:t>
            </a:r>
          </a:p>
        </p:txBody>
      </p:sp>
      <p:sp>
        <p:nvSpPr>
          <p:cNvPr id="289" name="17 Elipse">
            <a:extLst>
              <a:ext uri="{FF2B5EF4-FFF2-40B4-BE49-F238E27FC236}">
                <a16:creationId xmlns:a16="http://schemas.microsoft.com/office/drawing/2014/main" id="{757C5FD2-AE00-6698-E533-B287E8BB0EB4}"/>
              </a:ext>
            </a:extLst>
          </p:cNvPr>
          <p:cNvSpPr/>
          <p:nvPr/>
        </p:nvSpPr>
        <p:spPr>
          <a:xfrm>
            <a:off x="107504" y="2529413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rfc</a:t>
            </a:r>
          </a:p>
        </p:txBody>
      </p:sp>
      <p:sp>
        <p:nvSpPr>
          <p:cNvPr id="290" name="18 Elipse">
            <a:extLst>
              <a:ext uri="{FF2B5EF4-FFF2-40B4-BE49-F238E27FC236}">
                <a16:creationId xmlns:a16="http://schemas.microsoft.com/office/drawing/2014/main" id="{BB8A63FF-3D34-342A-1A37-88A33100488D}"/>
              </a:ext>
            </a:extLst>
          </p:cNvPr>
          <p:cNvSpPr/>
          <p:nvPr/>
        </p:nvSpPr>
        <p:spPr>
          <a:xfrm>
            <a:off x="107504" y="2929460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91" name="19 Elipse">
            <a:extLst>
              <a:ext uri="{FF2B5EF4-FFF2-40B4-BE49-F238E27FC236}">
                <a16:creationId xmlns:a16="http://schemas.microsoft.com/office/drawing/2014/main" id="{A17F6F9A-AE83-F245-64F7-94E1E797E308}"/>
              </a:ext>
            </a:extLst>
          </p:cNvPr>
          <p:cNvSpPr/>
          <p:nvPr/>
        </p:nvSpPr>
        <p:spPr>
          <a:xfrm>
            <a:off x="107504" y="3280829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293" name="21 Elipse">
            <a:extLst>
              <a:ext uri="{FF2B5EF4-FFF2-40B4-BE49-F238E27FC236}">
                <a16:creationId xmlns:a16="http://schemas.microsoft.com/office/drawing/2014/main" id="{34BD3EBC-E43D-897B-B88E-693434C40F47}"/>
              </a:ext>
            </a:extLst>
          </p:cNvPr>
          <p:cNvSpPr/>
          <p:nvPr/>
        </p:nvSpPr>
        <p:spPr>
          <a:xfrm>
            <a:off x="166770" y="4212161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#tribunal</a:t>
            </a:r>
          </a:p>
        </p:txBody>
      </p:sp>
      <p:sp>
        <p:nvSpPr>
          <p:cNvPr id="294" name="22 Elipse">
            <a:extLst>
              <a:ext uri="{FF2B5EF4-FFF2-40B4-BE49-F238E27FC236}">
                <a16:creationId xmlns:a16="http://schemas.microsoft.com/office/drawing/2014/main" id="{242506CA-7D45-E277-CF6E-99A4885A4997}"/>
              </a:ext>
            </a:extLst>
          </p:cNvPr>
          <p:cNvSpPr/>
          <p:nvPr/>
        </p:nvSpPr>
        <p:spPr>
          <a:xfrm>
            <a:off x="124436" y="4565643"/>
            <a:ext cx="863600" cy="4042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Lugar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tx1"/>
                </a:solidFill>
              </a:rPr>
              <a:t>examen</a:t>
            </a:r>
          </a:p>
        </p:txBody>
      </p:sp>
      <p:sp>
        <p:nvSpPr>
          <p:cNvPr id="296" name="24 Elipse">
            <a:extLst>
              <a:ext uri="{FF2B5EF4-FFF2-40B4-BE49-F238E27FC236}">
                <a16:creationId xmlns:a16="http://schemas.microsoft.com/office/drawing/2014/main" id="{7E6DC469-DE2C-FF51-14F4-C5AA491933AA}"/>
              </a:ext>
            </a:extLst>
          </p:cNvPr>
          <p:cNvSpPr/>
          <p:nvPr/>
        </p:nvSpPr>
        <p:spPr>
          <a:xfrm>
            <a:off x="1978636" y="4686288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297" name="25 Elipse">
            <a:extLst>
              <a:ext uri="{FF2B5EF4-FFF2-40B4-BE49-F238E27FC236}">
                <a16:creationId xmlns:a16="http://schemas.microsoft.com/office/drawing/2014/main" id="{AFC0E8F8-6199-6F2E-99BF-97C1F604E545}"/>
              </a:ext>
            </a:extLst>
          </p:cNvPr>
          <p:cNvSpPr/>
          <p:nvPr/>
        </p:nvSpPr>
        <p:spPr>
          <a:xfrm>
            <a:off x="4886935" y="383117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idT.F.C</a:t>
            </a:r>
          </a:p>
        </p:txBody>
      </p:sp>
      <p:sp>
        <p:nvSpPr>
          <p:cNvPr id="298" name="26 Elipse">
            <a:extLst>
              <a:ext uri="{FF2B5EF4-FFF2-40B4-BE49-F238E27FC236}">
                <a16:creationId xmlns:a16="http://schemas.microsoft.com/office/drawing/2014/main" id="{A5ED8F70-C47B-B9DB-F641-820CF29ACA44}"/>
              </a:ext>
            </a:extLst>
          </p:cNvPr>
          <p:cNvSpPr/>
          <p:nvPr/>
        </p:nvSpPr>
        <p:spPr>
          <a:xfrm>
            <a:off x="5987595" y="228599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tema</a:t>
            </a:r>
          </a:p>
        </p:txBody>
      </p:sp>
      <p:sp>
        <p:nvSpPr>
          <p:cNvPr id="299" name="27 Elipse">
            <a:extLst>
              <a:ext uri="{FF2B5EF4-FFF2-40B4-BE49-F238E27FC236}">
                <a16:creationId xmlns:a16="http://schemas.microsoft.com/office/drawing/2014/main" id="{EFE35474-B46F-AFBD-548F-E9F66FA514C8}"/>
              </a:ext>
            </a:extLst>
          </p:cNvPr>
          <p:cNvSpPr/>
          <p:nvPr/>
        </p:nvSpPr>
        <p:spPr>
          <a:xfrm>
            <a:off x="7079801" y="249766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#orden</a:t>
            </a:r>
          </a:p>
        </p:txBody>
      </p:sp>
      <p:sp>
        <p:nvSpPr>
          <p:cNvPr id="300" name="28 Elipse">
            <a:extLst>
              <a:ext uri="{FF2B5EF4-FFF2-40B4-BE49-F238E27FC236}">
                <a16:creationId xmlns:a16="http://schemas.microsoft.com/office/drawing/2014/main" id="{704BDCC8-D5B4-6D1F-1EED-ABA8EE9230BC}"/>
              </a:ext>
            </a:extLst>
          </p:cNvPr>
          <p:cNvSpPr/>
          <p:nvPr/>
        </p:nvSpPr>
        <p:spPr>
          <a:xfrm>
            <a:off x="7943401" y="383117"/>
            <a:ext cx="974728" cy="4254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Fecha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comienzo</a:t>
            </a:r>
          </a:p>
        </p:txBody>
      </p:sp>
      <p:sp>
        <p:nvSpPr>
          <p:cNvPr id="301" name="29 Elipse">
            <a:extLst>
              <a:ext uri="{FF2B5EF4-FFF2-40B4-BE49-F238E27FC236}">
                <a16:creationId xmlns:a16="http://schemas.microsoft.com/office/drawing/2014/main" id="{0461DC23-839B-D5D9-E7BC-ACA37D92D35A}"/>
              </a:ext>
            </a:extLst>
          </p:cNvPr>
          <p:cNvSpPr/>
          <p:nvPr/>
        </p:nvSpPr>
        <p:spPr>
          <a:xfrm>
            <a:off x="7172934" y="869951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2" name="30 Elipse">
            <a:extLst>
              <a:ext uri="{FF2B5EF4-FFF2-40B4-BE49-F238E27FC236}">
                <a16:creationId xmlns:a16="http://schemas.microsoft.com/office/drawing/2014/main" id="{1DF68A83-2CCE-3857-96D8-87D88664CEEC}"/>
              </a:ext>
            </a:extLst>
          </p:cNvPr>
          <p:cNvSpPr/>
          <p:nvPr/>
        </p:nvSpPr>
        <p:spPr>
          <a:xfrm>
            <a:off x="6309334" y="4495137"/>
            <a:ext cx="537632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rfc</a:t>
            </a:r>
          </a:p>
        </p:txBody>
      </p:sp>
      <p:sp>
        <p:nvSpPr>
          <p:cNvPr id="303" name="31 Elipse">
            <a:extLst>
              <a:ext uri="{FF2B5EF4-FFF2-40B4-BE49-F238E27FC236}">
                <a16:creationId xmlns:a16="http://schemas.microsoft.com/office/drawing/2014/main" id="{93775357-F251-31C6-4BD9-1A805D83FF8C}"/>
              </a:ext>
            </a:extLst>
          </p:cNvPr>
          <p:cNvSpPr/>
          <p:nvPr/>
        </p:nvSpPr>
        <p:spPr>
          <a:xfrm>
            <a:off x="5027234" y="4423066"/>
            <a:ext cx="1023626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idProfesor</a:t>
            </a:r>
          </a:p>
        </p:txBody>
      </p:sp>
      <p:sp>
        <p:nvSpPr>
          <p:cNvPr id="304" name="32 Elipse">
            <a:extLst>
              <a:ext uri="{FF2B5EF4-FFF2-40B4-BE49-F238E27FC236}">
                <a16:creationId xmlns:a16="http://schemas.microsoft.com/office/drawing/2014/main" id="{EDFAB3DA-4041-324D-81EE-666C025DC62C}"/>
              </a:ext>
            </a:extLst>
          </p:cNvPr>
          <p:cNvSpPr/>
          <p:nvPr/>
        </p:nvSpPr>
        <p:spPr>
          <a:xfrm>
            <a:off x="6986668" y="3712629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305" name="33 Elipse">
            <a:extLst>
              <a:ext uri="{FF2B5EF4-FFF2-40B4-BE49-F238E27FC236}">
                <a16:creationId xmlns:a16="http://schemas.microsoft.com/office/drawing/2014/main" id="{104CFADA-2FEB-16E6-4134-766811699DFB}"/>
              </a:ext>
            </a:extLst>
          </p:cNvPr>
          <p:cNvSpPr/>
          <p:nvPr/>
        </p:nvSpPr>
        <p:spPr>
          <a:xfrm>
            <a:off x="5619060" y="4815419"/>
            <a:ext cx="863600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estatus</a:t>
            </a:r>
          </a:p>
        </p:txBody>
      </p:sp>
      <p:sp>
        <p:nvSpPr>
          <p:cNvPr id="307" name="35 Elipse">
            <a:extLst>
              <a:ext uri="{FF2B5EF4-FFF2-40B4-BE49-F238E27FC236}">
                <a16:creationId xmlns:a16="http://schemas.microsoft.com/office/drawing/2014/main" id="{6EEF9AAF-625B-F5B7-903C-464902DF3CEE}"/>
              </a:ext>
            </a:extLst>
          </p:cNvPr>
          <p:cNvSpPr/>
          <p:nvPr/>
        </p:nvSpPr>
        <p:spPr>
          <a:xfrm>
            <a:off x="6648001" y="3083976"/>
            <a:ext cx="1149348" cy="309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tx1"/>
                </a:solidFill>
              </a:rPr>
              <a:t>puestoTFC</a:t>
            </a:r>
          </a:p>
        </p:txBody>
      </p:sp>
      <p:cxnSp>
        <p:nvCxnSpPr>
          <p:cNvPr id="308" name="36 Conector recto">
            <a:extLst>
              <a:ext uri="{FF2B5EF4-FFF2-40B4-BE49-F238E27FC236}">
                <a16:creationId xmlns:a16="http://schemas.microsoft.com/office/drawing/2014/main" id="{B35C32B5-F59A-CFB1-BFDC-BA77BA094928}"/>
              </a:ext>
            </a:extLst>
          </p:cNvPr>
          <p:cNvCxnSpPr>
            <a:endCxn id="5" idx="1"/>
          </p:cNvCxnSpPr>
          <p:nvPr/>
        </p:nvCxnSpPr>
        <p:spPr>
          <a:xfrm flipV="1">
            <a:off x="2249565" y="3805760"/>
            <a:ext cx="3500970" cy="35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37 Conector recto">
            <a:extLst>
              <a:ext uri="{FF2B5EF4-FFF2-40B4-BE49-F238E27FC236}">
                <a16:creationId xmlns:a16="http://schemas.microsoft.com/office/drawing/2014/main" id="{280BF284-D2D3-6DED-56C9-3E8E629AB655}"/>
              </a:ext>
            </a:extLst>
          </p:cNvPr>
          <p:cNvCxnSpPr/>
          <p:nvPr/>
        </p:nvCxnSpPr>
        <p:spPr>
          <a:xfrm flipV="1">
            <a:off x="2249565" y="4150779"/>
            <a:ext cx="6557436" cy="61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38 Conector recto">
            <a:extLst>
              <a:ext uri="{FF2B5EF4-FFF2-40B4-BE49-F238E27FC236}">
                <a16:creationId xmlns:a16="http://schemas.microsoft.com/office/drawing/2014/main" id="{05942E8B-14EA-3D25-F3D8-5A1174F7342A}"/>
              </a:ext>
            </a:extLst>
          </p:cNvPr>
          <p:cNvCxnSpPr/>
          <p:nvPr/>
        </p:nvCxnSpPr>
        <p:spPr>
          <a:xfrm flipH="1" flipV="1">
            <a:off x="8743506" y="817033"/>
            <a:ext cx="63497" cy="3333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39 Conector recto">
            <a:extLst>
              <a:ext uri="{FF2B5EF4-FFF2-40B4-BE49-F238E27FC236}">
                <a16:creationId xmlns:a16="http://schemas.microsoft.com/office/drawing/2014/main" id="{9E685413-C893-1FB2-8650-BB8CC87F78AC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6851197" y="808568"/>
            <a:ext cx="1892309" cy="8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40 Conector recto">
            <a:extLst>
              <a:ext uri="{FF2B5EF4-FFF2-40B4-BE49-F238E27FC236}">
                <a16:creationId xmlns:a16="http://schemas.microsoft.com/office/drawing/2014/main" id="{185833C3-7405-DC25-5BE2-5F1C1F390E17}"/>
              </a:ext>
            </a:extLst>
          </p:cNvPr>
          <p:cNvCxnSpPr>
            <a:stCxn id="268" idx="6"/>
          </p:cNvCxnSpPr>
          <p:nvPr/>
        </p:nvCxnSpPr>
        <p:spPr>
          <a:xfrm flipV="1">
            <a:off x="971104" y="1024467"/>
            <a:ext cx="347126" cy="22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41 Conector recto">
            <a:extLst>
              <a:ext uri="{FF2B5EF4-FFF2-40B4-BE49-F238E27FC236}">
                <a16:creationId xmlns:a16="http://schemas.microsoft.com/office/drawing/2014/main" id="{F1DF7A29-0264-EE96-C618-3321ACAB7B29}"/>
              </a:ext>
            </a:extLst>
          </p:cNvPr>
          <p:cNvCxnSpPr>
            <a:stCxn id="266" idx="6"/>
            <a:endCxn id="2" idx="1"/>
          </p:cNvCxnSpPr>
          <p:nvPr/>
        </p:nvCxnSpPr>
        <p:spPr>
          <a:xfrm flipV="1">
            <a:off x="971104" y="817035"/>
            <a:ext cx="347126" cy="5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42 Conector recto">
            <a:extLst>
              <a:ext uri="{FF2B5EF4-FFF2-40B4-BE49-F238E27FC236}">
                <a16:creationId xmlns:a16="http://schemas.microsoft.com/office/drawing/2014/main" id="{17AA2490-6093-BBB0-E95C-841FD3C04CE8}"/>
              </a:ext>
            </a:extLst>
          </p:cNvPr>
          <p:cNvCxnSpPr>
            <a:stCxn id="264" idx="6"/>
            <a:endCxn id="2" idx="1"/>
          </p:cNvCxnSpPr>
          <p:nvPr/>
        </p:nvCxnSpPr>
        <p:spPr>
          <a:xfrm>
            <a:off x="971104" y="465665"/>
            <a:ext cx="347126" cy="35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43 Conector recto">
            <a:extLst>
              <a:ext uri="{FF2B5EF4-FFF2-40B4-BE49-F238E27FC236}">
                <a16:creationId xmlns:a16="http://schemas.microsoft.com/office/drawing/2014/main" id="{458057E4-C4B6-2F70-25F8-EDB9CBA22461}"/>
              </a:ext>
            </a:extLst>
          </p:cNvPr>
          <p:cNvCxnSpPr>
            <a:stCxn id="265" idx="4"/>
          </p:cNvCxnSpPr>
          <p:nvPr/>
        </p:nvCxnSpPr>
        <p:spPr>
          <a:xfrm>
            <a:off x="1546836" y="499535"/>
            <a:ext cx="0" cy="9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44 Conector recto">
            <a:extLst>
              <a:ext uri="{FF2B5EF4-FFF2-40B4-BE49-F238E27FC236}">
                <a16:creationId xmlns:a16="http://schemas.microsoft.com/office/drawing/2014/main" id="{0FEF600E-9B87-FCD8-880E-9857D81BABAC}"/>
              </a:ext>
            </a:extLst>
          </p:cNvPr>
          <p:cNvCxnSpPr>
            <a:stCxn id="2" idx="3"/>
            <a:endCxn id="267" idx="4"/>
          </p:cNvCxnSpPr>
          <p:nvPr/>
        </p:nvCxnSpPr>
        <p:spPr>
          <a:xfrm flipV="1">
            <a:off x="2249565" y="575731"/>
            <a:ext cx="492922" cy="24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45 Conector recto">
            <a:extLst>
              <a:ext uri="{FF2B5EF4-FFF2-40B4-BE49-F238E27FC236}">
                <a16:creationId xmlns:a16="http://schemas.microsoft.com/office/drawing/2014/main" id="{088E48CD-F635-0E6C-E9E0-876C75E41113}"/>
              </a:ext>
            </a:extLst>
          </p:cNvPr>
          <p:cNvCxnSpPr>
            <a:cxnSpLocks/>
          </p:cNvCxnSpPr>
          <p:nvPr/>
        </p:nvCxnSpPr>
        <p:spPr>
          <a:xfrm>
            <a:off x="971104" y="1930394"/>
            <a:ext cx="347126" cy="237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46 Conector recto">
            <a:extLst>
              <a:ext uri="{FF2B5EF4-FFF2-40B4-BE49-F238E27FC236}">
                <a16:creationId xmlns:a16="http://schemas.microsoft.com/office/drawing/2014/main" id="{D4419507-BDEF-01CC-5E20-72C501378AE7}"/>
              </a:ext>
            </a:extLst>
          </p:cNvPr>
          <p:cNvCxnSpPr>
            <a:stCxn id="270" idx="6"/>
            <a:endCxn id="4" idx="1"/>
          </p:cNvCxnSpPr>
          <p:nvPr/>
        </p:nvCxnSpPr>
        <p:spPr>
          <a:xfrm>
            <a:off x="971106" y="2321985"/>
            <a:ext cx="347125" cy="61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47 Conector recto">
            <a:extLst>
              <a:ext uri="{FF2B5EF4-FFF2-40B4-BE49-F238E27FC236}">
                <a16:creationId xmlns:a16="http://schemas.microsoft.com/office/drawing/2014/main" id="{C22F4191-7934-BDD0-9C4E-D952FFBC6F29}"/>
              </a:ext>
            </a:extLst>
          </p:cNvPr>
          <p:cNvCxnSpPr>
            <a:stCxn id="289" idx="6"/>
            <a:endCxn id="4" idx="1"/>
          </p:cNvCxnSpPr>
          <p:nvPr/>
        </p:nvCxnSpPr>
        <p:spPr>
          <a:xfrm flipV="1">
            <a:off x="971106" y="2383366"/>
            <a:ext cx="347125" cy="300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48 Conector recto">
            <a:extLst>
              <a:ext uri="{FF2B5EF4-FFF2-40B4-BE49-F238E27FC236}">
                <a16:creationId xmlns:a16="http://schemas.microsoft.com/office/drawing/2014/main" id="{9D79BA3E-4DEA-19DC-EF7D-6833DF7D9CCB}"/>
              </a:ext>
            </a:extLst>
          </p:cNvPr>
          <p:cNvCxnSpPr>
            <a:stCxn id="290" idx="6"/>
          </p:cNvCxnSpPr>
          <p:nvPr/>
        </p:nvCxnSpPr>
        <p:spPr>
          <a:xfrm flipV="1">
            <a:off x="971104" y="2599268"/>
            <a:ext cx="338658" cy="48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49 Conector recto">
            <a:extLst>
              <a:ext uri="{FF2B5EF4-FFF2-40B4-BE49-F238E27FC236}">
                <a16:creationId xmlns:a16="http://schemas.microsoft.com/office/drawing/2014/main" id="{6B8C9E8A-B9EB-8D5E-42CD-5270E896A248}"/>
              </a:ext>
            </a:extLst>
          </p:cNvPr>
          <p:cNvCxnSpPr>
            <a:stCxn id="291" idx="6"/>
          </p:cNvCxnSpPr>
          <p:nvPr/>
        </p:nvCxnSpPr>
        <p:spPr>
          <a:xfrm flipV="1">
            <a:off x="971104" y="2599266"/>
            <a:ext cx="575732" cy="836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50 Conector recto">
            <a:extLst>
              <a:ext uri="{FF2B5EF4-FFF2-40B4-BE49-F238E27FC236}">
                <a16:creationId xmlns:a16="http://schemas.microsoft.com/office/drawing/2014/main" id="{64ED7DC4-5FD2-6AD0-E280-84DB71AB7D7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30370" y="3996263"/>
            <a:ext cx="287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51 Conector recto">
            <a:extLst>
              <a:ext uri="{FF2B5EF4-FFF2-40B4-BE49-F238E27FC236}">
                <a16:creationId xmlns:a16="http://schemas.microsoft.com/office/drawing/2014/main" id="{D11182EC-259A-4A10-C5B1-7348C28CF0DF}"/>
              </a:ext>
            </a:extLst>
          </p:cNvPr>
          <p:cNvCxnSpPr>
            <a:stCxn id="293" idx="6"/>
          </p:cNvCxnSpPr>
          <p:nvPr/>
        </p:nvCxnSpPr>
        <p:spPr>
          <a:xfrm flipV="1">
            <a:off x="1030370" y="4150781"/>
            <a:ext cx="279392" cy="21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53 Conector recto">
            <a:extLst>
              <a:ext uri="{FF2B5EF4-FFF2-40B4-BE49-F238E27FC236}">
                <a16:creationId xmlns:a16="http://schemas.microsoft.com/office/drawing/2014/main" id="{8A10668E-C8DC-DB0D-7BD8-750CEB9966D4}"/>
              </a:ext>
            </a:extLst>
          </p:cNvPr>
          <p:cNvCxnSpPr>
            <a:stCxn id="296" idx="1"/>
          </p:cNvCxnSpPr>
          <p:nvPr/>
        </p:nvCxnSpPr>
        <p:spPr>
          <a:xfrm flipH="1" flipV="1">
            <a:off x="1978638" y="4258727"/>
            <a:ext cx="126471" cy="472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54 Conector recto">
            <a:extLst>
              <a:ext uri="{FF2B5EF4-FFF2-40B4-BE49-F238E27FC236}">
                <a16:creationId xmlns:a16="http://schemas.microsoft.com/office/drawing/2014/main" id="{B13F179D-D50F-A5DA-5C0C-9E5061753CD3}"/>
              </a:ext>
            </a:extLst>
          </p:cNvPr>
          <p:cNvCxnSpPr/>
          <p:nvPr/>
        </p:nvCxnSpPr>
        <p:spPr>
          <a:xfrm flipV="1">
            <a:off x="5750537" y="4021660"/>
            <a:ext cx="169325" cy="401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55 Conector recto">
            <a:extLst>
              <a:ext uri="{FF2B5EF4-FFF2-40B4-BE49-F238E27FC236}">
                <a16:creationId xmlns:a16="http://schemas.microsoft.com/office/drawing/2014/main" id="{D95F6056-BE3E-AF35-0A37-16E719B26576}"/>
              </a:ext>
            </a:extLst>
          </p:cNvPr>
          <p:cNvCxnSpPr>
            <a:stCxn id="305" idx="0"/>
          </p:cNvCxnSpPr>
          <p:nvPr/>
        </p:nvCxnSpPr>
        <p:spPr>
          <a:xfrm flipV="1">
            <a:off x="6050862" y="4021662"/>
            <a:ext cx="174109" cy="793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56 Conector recto">
            <a:extLst>
              <a:ext uri="{FF2B5EF4-FFF2-40B4-BE49-F238E27FC236}">
                <a16:creationId xmlns:a16="http://schemas.microsoft.com/office/drawing/2014/main" id="{7B8FD10E-35D4-B5D4-449D-11523D0B6ED5}"/>
              </a:ext>
            </a:extLst>
          </p:cNvPr>
          <p:cNvCxnSpPr>
            <a:stCxn id="302" idx="0"/>
          </p:cNvCxnSpPr>
          <p:nvPr/>
        </p:nvCxnSpPr>
        <p:spPr>
          <a:xfrm flipV="1">
            <a:off x="6578150" y="4021662"/>
            <a:ext cx="0" cy="47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57 Conector recto">
            <a:extLst>
              <a:ext uri="{FF2B5EF4-FFF2-40B4-BE49-F238E27FC236}">
                <a16:creationId xmlns:a16="http://schemas.microsoft.com/office/drawing/2014/main" id="{05D0A457-6D4B-90D4-7CE7-6DED06C4BE57}"/>
              </a:ext>
            </a:extLst>
          </p:cNvPr>
          <p:cNvCxnSpPr>
            <a:cxnSpLocks/>
            <a:stCxn id="414" idx="1"/>
          </p:cNvCxnSpPr>
          <p:nvPr/>
        </p:nvCxnSpPr>
        <p:spPr>
          <a:xfrm flipH="1" flipV="1">
            <a:off x="6772683" y="3959613"/>
            <a:ext cx="304581" cy="39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58 Conector recto">
            <a:extLst>
              <a:ext uri="{FF2B5EF4-FFF2-40B4-BE49-F238E27FC236}">
                <a16:creationId xmlns:a16="http://schemas.microsoft.com/office/drawing/2014/main" id="{E0B3E451-CD29-4DF6-864D-9B45E48AAAF7}"/>
              </a:ext>
            </a:extLst>
          </p:cNvPr>
          <p:cNvCxnSpPr>
            <a:stCxn id="304" idx="2"/>
            <a:endCxn id="5" idx="3"/>
          </p:cNvCxnSpPr>
          <p:nvPr/>
        </p:nvCxnSpPr>
        <p:spPr>
          <a:xfrm flipH="1" flipV="1">
            <a:off x="6846966" y="3805760"/>
            <a:ext cx="139702" cy="61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59 Conector recto">
            <a:extLst>
              <a:ext uri="{FF2B5EF4-FFF2-40B4-BE49-F238E27FC236}">
                <a16:creationId xmlns:a16="http://schemas.microsoft.com/office/drawing/2014/main" id="{C8609577-C0CC-3647-0242-E0478A8159FF}"/>
              </a:ext>
            </a:extLst>
          </p:cNvPr>
          <p:cNvCxnSpPr>
            <a:stCxn id="307" idx="3"/>
          </p:cNvCxnSpPr>
          <p:nvPr/>
        </p:nvCxnSpPr>
        <p:spPr>
          <a:xfrm flipH="1">
            <a:off x="6578152" y="3347750"/>
            <a:ext cx="238169" cy="24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60 Conector recto">
            <a:extLst>
              <a:ext uri="{FF2B5EF4-FFF2-40B4-BE49-F238E27FC236}">
                <a16:creationId xmlns:a16="http://schemas.microsoft.com/office/drawing/2014/main" id="{8177ABE2-407D-E46D-61FA-20A23C54BE65}"/>
              </a:ext>
            </a:extLst>
          </p:cNvPr>
          <p:cNvCxnSpPr>
            <a:stCxn id="297" idx="5"/>
            <a:endCxn id="6" idx="1"/>
          </p:cNvCxnSpPr>
          <p:nvPr/>
        </p:nvCxnSpPr>
        <p:spPr>
          <a:xfrm>
            <a:off x="5624064" y="646893"/>
            <a:ext cx="295796" cy="16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61 Conector recto">
            <a:extLst>
              <a:ext uri="{FF2B5EF4-FFF2-40B4-BE49-F238E27FC236}">
                <a16:creationId xmlns:a16="http://schemas.microsoft.com/office/drawing/2014/main" id="{51EA05CA-6E55-A7BC-50EB-FFAC06FA7153}"/>
              </a:ext>
            </a:extLst>
          </p:cNvPr>
          <p:cNvCxnSpPr>
            <a:stCxn id="298" idx="4"/>
            <a:endCxn id="6" idx="0"/>
          </p:cNvCxnSpPr>
          <p:nvPr/>
        </p:nvCxnSpPr>
        <p:spPr>
          <a:xfrm flipH="1">
            <a:off x="6385530" y="537630"/>
            <a:ext cx="33867" cy="55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62 Conector recto">
            <a:extLst>
              <a:ext uri="{FF2B5EF4-FFF2-40B4-BE49-F238E27FC236}">
                <a16:creationId xmlns:a16="http://schemas.microsoft.com/office/drawing/2014/main" id="{F65E5D6A-25D6-F3F7-6915-FD253E4089CC}"/>
              </a:ext>
            </a:extLst>
          </p:cNvPr>
          <p:cNvCxnSpPr>
            <a:stCxn id="299" idx="3"/>
          </p:cNvCxnSpPr>
          <p:nvPr/>
        </p:nvCxnSpPr>
        <p:spPr>
          <a:xfrm flipH="1">
            <a:off x="6846966" y="513542"/>
            <a:ext cx="359306" cy="14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63 Conector recto">
            <a:extLst>
              <a:ext uri="{FF2B5EF4-FFF2-40B4-BE49-F238E27FC236}">
                <a16:creationId xmlns:a16="http://schemas.microsoft.com/office/drawing/2014/main" id="{3081FD49-4C5A-9C34-9CD1-CB05F42C98E0}"/>
              </a:ext>
            </a:extLst>
          </p:cNvPr>
          <p:cNvCxnSpPr>
            <a:cxnSpLocks/>
            <a:stCxn id="300" idx="2"/>
            <a:endCxn id="6" idx="3"/>
          </p:cNvCxnSpPr>
          <p:nvPr/>
        </p:nvCxnSpPr>
        <p:spPr>
          <a:xfrm flipH="1">
            <a:off x="6851195" y="595843"/>
            <a:ext cx="1092206" cy="21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64 Conector recto">
            <a:extLst>
              <a:ext uri="{FF2B5EF4-FFF2-40B4-BE49-F238E27FC236}">
                <a16:creationId xmlns:a16="http://schemas.microsoft.com/office/drawing/2014/main" id="{FE812BE8-B59C-912A-C912-0A64D64A51A5}"/>
              </a:ext>
            </a:extLst>
          </p:cNvPr>
          <p:cNvCxnSpPr>
            <a:stCxn id="301" idx="2"/>
          </p:cNvCxnSpPr>
          <p:nvPr/>
        </p:nvCxnSpPr>
        <p:spPr>
          <a:xfrm flipH="1" flipV="1">
            <a:off x="6851197" y="959476"/>
            <a:ext cx="321739" cy="64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65 Rombo">
            <a:extLst>
              <a:ext uri="{FF2B5EF4-FFF2-40B4-BE49-F238E27FC236}">
                <a16:creationId xmlns:a16="http://schemas.microsoft.com/office/drawing/2014/main" id="{1C371530-06EF-FD80-9DB2-6F7D76E31D36}"/>
              </a:ext>
            </a:extLst>
          </p:cNvPr>
          <p:cNvSpPr/>
          <p:nvPr/>
        </p:nvSpPr>
        <p:spPr>
          <a:xfrm>
            <a:off x="1380973" y="1362071"/>
            <a:ext cx="865942" cy="52281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38" name="66 Rombo">
            <a:extLst>
              <a:ext uri="{FF2B5EF4-FFF2-40B4-BE49-F238E27FC236}">
                <a16:creationId xmlns:a16="http://schemas.microsoft.com/office/drawing/2014/main" id="{0329D3FA-6453-D525-9720-4A93E7444A88}"/>
              </a:ext>
            </a:extLst>
          </p:cNvPr>
          <p:cNvSpPr/>
          <p:nvPr/>
        </p:nvSpPr>
        <p:spPr>
          <a:xfrm>
            <a:off x="3779226" y="1226612"/>
            <a:ext cx="543984" cy="52281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39" name="67 Rombo">
            <a:extLst>
              <a:ext uri="{FF2B5EF4-FFF2-40B4-BE49-F238E27FC236}">
                <a16:creationId xmlns:a16="http://schemas.microsoft.com/office/drawing/2014/main" id="{A348C824-7450-E204-3338-0CC042BA3FDA}"/>
              </a:ext>
            </a:extLst>
          </p:cNvPr>
          <p:cNvSpPr/>
          <p:nvPr/>
        </p:nvSpPr>
        <p:spPr>
          <a:xfrm>
            <a:off x="3542151" y="2533649"/>
            <a:ext cx="543984" cy="52281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40" name="68 Rombo">
            <a:extLst>
              <a:ext uri="{FF2B5EF4-FFF2-40B4-BE49-F238E27FC236}">
                <a16:creationId xmlns:a16="http://schemas.microsoft.com/office/drawing/2014/main" id="{376AD5A8-2BAC-C33D-3295-3FD07D09F142}"/>
              </a:ext>
            </a:extLst>
          </p:cNvPr>
          <p:cNvSpPr/>
          <p:nvPr/>
        </p:nvSpPr>
        <p:spPr>
          <a:xfrm>
            <a:off x="3362405" y="3544356"/>
            <a:ext cx="543984" cy="52281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41" name="69 Rombo">
            <a:extLst>
              <a:ext uri="{FF2B5EF4-FFF2-40B4-BE49-F238E27FC236}">
                <a16:creationId xmlns:a16="http://schemas.microsoft.com/office/drawing/2014/main" id="{1B2ECAE5-8BE2-C1F1-B84E-3E9FEA3A306F}"/>
              </a:ext>
            </a:extLst>
          </p:cNvPr>
          <p:cNvSpPr/>
          <p:nvPr/>
        </p:nvSpPr>
        <p:spPr>
          <a:xfrm>
            <a:off x="8503260" y="3867146"/>
            <a:ext cx="543984" cy="52281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42" name="70 CuadroTexto">
            <a:extLst>
              <a:ext uri="{FF2B5EF4-FFF2-40B4-BE49-F238E27FC236}">
                <a16:creationId xmlns:a16="http://schemas.microsoft.com/office/drawing/2014/main" id="{75688B99-CAF3-5578-1C02-7182A1B05C13}"/>
              </a:ext>
            </a:extLst>
          </p:cNvPr>
          <p:cNvSpPr txBox="1"/>
          <p:nvPr/>
        </p:nvSpPr>
        <p:spPr>
          <a:xfrm>
            <a:off x="3542151" y="2647301"/>
            <a:ext cx="6286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ayuda</a:t>
            </a:r>
          </a:p>
        </p:txBody>
      </p:sp>
      <p:cxnSp>
        <p:nvCxnSpPr>
          <p:cNvPr id="343" name="71 Conector recto">
            <a:extLst>
              <a:ext uri="{FF2B5EF4-FFF2-40B4-BE49-F238E27FC236}">
                <a16:creationId xmlns:a16="http://schemas.microsoft.com/office/drawing/2014/main" id="{F135704F-6E7E-A84C-C004-16D3C1DC164E}"/>
              </a:ext>
            </a:extLst>
          </p:cNvPr>
          <p:cNvCxnSpPr>
            <a:endCxn id="5" idx="1"/>
          </p:cNvCxnSpPr>
          <p:nvPr/>
        </p:nvCxnSpPr>
        <p:spPr>
          <a:xfrm>
            <a:off x="2246915" y="2547393"/>
            <a:ext cx="3503620" cy="1258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72 Rombo">
            <a:extLst>
              <a:ext uri="{FF2B5EF4-FFF2-40B4-BE49-F238E27FC236}">
                <a16:creationId xmlns:a16="http://schemas.microsoft.com/office/drawing/2014/main" id="{3C8912A1-CD95-5978-685F-BEE646D55638}"/>
              </a:ext>
            </a:extLst>
          </p:cNvPr>
          <p:cNvSpPr/>
          <p:nvPr/>
        </p:nvSpPr>
        <p:spPr>
          <a:xfrm>
            <a:off x="4051218" y="3047991"/>
            <a:ext cx="543984" cy="52281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45" name="73 CuadroTexto">
            <a:extLst>
              <a:ext uri="{FF2B5EF4-FFF2-40B4-BE49-F238E27FC236}">
                <a16:creationId xmlns:a16="http://schemas.microsoft.com/office/drawing/2014/main" id="{8B1E2A5D-928D-D227-A3E6-B649A09C4B28}"/>
              </a:ext>
            </a:extLst>
          </p:cNvPr>
          <p:cNvSpPr txBox="1"/>
          <p:nvPr/>
        </p:nvSpPr>
        <p:spPr>
          <a:xfrm>
            <a:off x="4051220" y="3147816"/>
            <a:ext cx="6046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dirige</a:t>
            </a:r>
          </a:p>
        </p:txBody>
      </p:sp>
      <p:sp>
        <p:nvSpPr>
          <p:cNvPr id="346" name="74 CuadroTexto">
            <a:extLst>
              <a:ext uri="{FF2B5EF4-FFF2-40B4-BE49-F238E27FC236}">
                <a16:creationId xmlns:a16="http://schemas.microsoft.com/office/drawing/2014/main" id="{A4FB216B-5845-AD74-B604-A802D9C9ECE9}"/>
              </a:ext>
            </a:extLst>
          </p:cNvPr>
          <p:cNvSpPr txBox="1"/>
          <p:nvPr/>
        </p:nvSpPr>
        <p:spPr>
          <a:xfrm>
            <a:off x="1437299" y="1430657"/>
            <a:ext cx="9092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pertenece</a:t>
            </a:r>
          </a:p>
        </p:txBody>
      </p:sp>
      <p:sp>
        <p:nvSpPr>
          <p:cNvPr id="347" name="75 CuadroTexto">
            <a:extLst>
              <a:ext uri="{FF2B5EF4-FFF2-40B4-BE49-F238E27FC236}">
                <a16:creationId xmlns:a16="http://schemas.microsoft.com/office/drawing/2014/main" id="{2B97D8FB-114B-C9C6-5C2B-E2CB2CAA20B6}"/>
              </a:ext>
            </a:extLst>
          </p:cNvPr>
          <p:cNvSpPr txBox="1"/>
          <p:nvPr/>
        </p:nvSpPr>
        <p:spPr>
          <a:xfrm>
            <a:off x="3362407" y="3651872"/>
            <a:ext cx="6110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forma</a:t>
            </a:r>
          </a:p>
        </p:txBody>
      </p:sp>
      <p:sp>
        <p:nvSpPr>
          <p:cNvPr id="348" name="76 CuadroTexto">
            <a:extLst>
              <a:ext uri="{FF2B5EF4-FFF2-40B4-BE49-F238E27FC236}">
                <a16:creationId xmlns:a16="http://schemas.microsoft.com/office/drawing/2014/main" id="{AD6E42D2-EC03-E26A-40C1-265438FE063B}"/>
              </a:ext>
            </a:extLst>
          </p:cNvPr>
          <p:cNvSpPr txBox="1"/>
          <p:nvPr/>
        </p:nvSpPr>
        <p:spPr>
          <a:xfrm>
            <a:off x="3743402" y="1346477"/>
            <a:ext cx="6623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realiza</a:t>
            </a:r>
          </a:p>
        </p:txBody>
      </p:sp>
      <p:sp>
        <p:nvSpPr>
          <p:cNvPr id="349" name="77 CuadroTexto">
            <a:extLst>
              <a:ext uri="{FF2B5EF4-FFF2-40B4-BE49-F238E27FC236}">
                <a16:creationId xmlns:a16="http://schemas.microsoft.com/office/drawing/2014/main" id="{CFDEB34D-9F93-6D51-9D30-9CA6B91C3CDC}"/>
              </a:ext>
            </a:extLst>
          </p:cNvPr>
          <p:cNvSpPr txBox="1"/>
          <p:nvPr/>
        </p:nvSpPr>
        <p:spPr>
          <a:xfrm>
            <a:off x="8503262" y="4011912"/>
            <a:ext cx="5854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fecha</a:t>
            </a:r>
          </a:p>
        </p:txBody>
      </p:sp>
      <p:sp>
        <p:nvSpPr>
          <p:cNvPr id="350" name="78 CuadroTexto">
            <a:extLst>
              <a:ext uri="{FF2B5EF4-FFF2-40B4-BE49-F238E27FC236}">
                <a16:creationId xmlns:a16="http://schemas.microsoft.com/office/drawing/2014/main" id="{14F86CED-0646-ADBA-F57E-FDFC42ADB10F}"/>
              </a:ext>
            </a:extLst>
          </p:cNvPr>
          <p:cNvSpPr txBox="1"/>
          <p:nvPr/>
        </p:nvSpPr>
        <p:spPr>
          <a:xfrm>
            <a:off x="1888912" y="1116549"/>
            <a:ext cx="385298" cy="1030383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N  1</a:t>
            </a:r>
          </a:p>
        </p:txBody>
      </p:sp>
      <p:sp>
        <p:nvSpPr>
          <p:cNvPr id="351" name="79 CuadroTexto">
            <a:extLst>
              <a:ext uri="{FF2B5EF4-FFF2-40B4-BE49-F238E27FC236}">
                <a16:creationId xmlns:a16="http://schemas.microsoft.com/office/drawing/2014/main" id="{CF7E3CED-341C-74E2-0B0D-4AAFE3D136DF}"/>
              </a:ext>
            </a:extLst>
          </p:cNvPr>
          <p:cNvSpPr txBox="1"/>
          <p:nvPr/>
        </p:nvSpPr>
        <p:spPr>
          <a:xfrm rot="20434276">
            <a:off x="2405218" y="1306769"/>
            <a:ext cx="309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s-MX" sz="1200" b="1" dirty="0">
                <a:solidFill>
                  <a:schemeClr val="bg1"/>
                </a:solidFill>
              </a:rPr>
              <a:t>1			1</a:t>
            </a:r>
          </a:p>
        </p:txBody>
      </p:sp>
      <p:sp>
        <p:nvSpPr>
          <p:cNvPr id="352" name="80 CuadroTexto">
            <a:extLst>
              <a:ext uri="{FF2B5EF4-FFF2-40B4-BE49-F238E27FC236}">
                <a16:creationId xmlns:a16="http://schemas.microsoft.com/office/drawing/2014/main" id="{2280BD0A-9F14-484A-6881-2ADB603F8902}"/>
              </a:ext>
            </a:extLst>
          </p:cNvPr>
          <p:cNvSpPr txBox="1"/>
          <p:nvPr/>
        </p:nvSpPr>
        <p:spPr>
          <a:xfrm rot="1107966">
            <a:off x="2288024" y="2691775"/>
            <a:ext cx="40062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</a:rPr>
              <a:t>n				m</a:t>
            </a:r>
          </a:p>
        </p:txBody>
      </p:sp>
      <p:sp>
        <p:nvSpPr>
          <p:cNvPr id="353" name="81 CuadroTexto">
            <a:extLst>
              <a:ext uri="{FF2B5EF4-FFF2-40B4-BE49-F238E27FC236}">
                <a16:creationId xmlns:a16="http://schemas.microsoft.com/office/drawing/2014/main" id="{CCC7356C-3EB2-2355-7768-67E984F91BE7}"/>
              </a:ext>
            </a:extLst>
          </p:cNvPr>
          <p:cNvSpPr txBox="1"/>
          <p:nvPr/>
        </p:nvSpPr>
        <p:spPr>
          <a:xfrm rot="1175765">
            <a:off x="2331764" y="2883230"/>
            <a:ext cx="309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N			1</a:t>
            </a:r>
          </a:p>
        </p:txBody>
      </p:sp>
      <p:sp>
        <p:nvSpPr>
          <p:cNvPr id="354" name="82 CuadroTexto">
            <a:extLst>
              <a:ext uri="{FF2B5EF4-FFF2-40B4-BE49-F238E27FC236}">
                <a16:creationId xmlns:a16="http://schemas.microsoft.com/office/drawing/2014/main" id="{04F2152C-3A58-C55F-C9B8-A5C25731415B}"/>
              </a:ext>
            </a:extLst>
          </p:cNvPr>
          <p:cNvSpPr txBox="1"/>
          <p:nvPr/>
        </p:nvSpPr>
        <p:spPr>
          <a:xfrm>
            <a:off x="2335772" y="3605870"/>
            <a:ext cx="30828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/>
                </a:solidFill>
              </a:rPr>
              <a:t>n			m</a:t>
            </a:r>
          </a:p>
        </p:txBody>
      </p:sp>
      <p:sp>
        <p:nvSpPr>
          <p:cNvPr id="392" name="10 Elipse">
            <a:extLst>
              <a:ext uri="{FF2B5EF4-FFF2-40B4-BE49-F238E27FC236}">
                <a16:creationId xmlns:a16="http://schemas.microsoft.com/office/drawing/2014/main" id="{15F50C63-7C2C-2872-0BBB-10B66FD87EF8}"/>
              </a:ext>
            </a:extLst>
          </p:cNvPr>
          <p:cNvSpPr/>
          <p:nvPr/>
        </p:nvSpPr>
        <p:spPr>
          <a:xfrm>
            <a:off x="96756" y="311150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idGrupo</a:t>
            </a:r>
          </a:p>
        </p:txBody>
      </p:sp>
      <p:sp>
        <p:nvSpPr>
          <p:cNvPr id="393" name="12 Elipse">
            <a:extLst>
              <a:ext uri="{FF2B5EF4-FFF2-40B4-BE49-F238E27FC236}">
                <a16:creationId xmlns:a16="http://schemas.microsoft.com/office/drawing/2014/main" id="{1F5D0CB7-3F60-F1F7-72BF-9D90FEB3BEF8}"/>
              </a:ext>
            </a:extLst>
          </p:cNvPr>
          <p:cNvSpPr/>
          <p:nvPr/>
        </p:nvSpPr>
        <p:spPr>
          <a:xfrm>
            <a:off x="96756" y="715435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#grupo</a:t>
            </a:r>
          </a:p>
        </p:txBody>
      </p:sp>
      <p:sp>
        <p:nvSpPr>
          <p:cNvPr id="394" name="14 Elipse">
            <a:extLst>
              <a:ext uri="{FF2B5EF4-FFF2-40B4-BE49-F238E27FC236}">
                <a16:creationId xmlns:a16="http://schemas.microsoft.com/office/drawing/2014/main" id="{A3DF1A4B-2063-F211-9C9D-574D7FFA741D}"/>
              </a:ext>
            </a:extLst>
          </p:cNvPr>
          <p:cNvSpPr/>
          <p:nvPr/>
        </p:nvSpPr>
        <p:spPr>
          <a:xfrm>
            <a:off x="96756" y="1098551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95" name="15 Elipse">
            <a:extLst>
              <a:ext uri="{FF2B5EF4-FFF2-40B4-BE49-F238E27FC236}">
                <a16:creationId xmlns:a16="http://schemas.microsoft.com/office/drawing/2014/main" id="{C591359B-F882-A44E-EF8E-1E48FADD6207}"/>
              </a:ext>
            </a:extLst>
          </p:cNvPr>
          <p:cNvSpPr/>
          <p:nvPr/>
        </p:nvSpPr>
        <p:spPr>
          <a:xfrm>
            <a:off x="96756" y="1775879"/>
            <a:ext cx="933614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idAlumno</a:t>
            </a:r>
          </a:p>
        </p:txBody>
      </p:sp>
      <p:sp>
        <p:nvSpPr>
          <p:cNvPr id="396" name="16 Elipse">
            <a:extLst>
              <a:ext uri="{FF2B5EF4-FFF2-40B4-BE49-F238E27FC236}">
                <a16:creationId xmlns:a16="http://schemas.microsoft.com/office/drawing/2014/main" id="{7DE52103-F231-54E7-185C-1ADD33E34651}"/>
              </a:ext>
            </a:extLst>
          </p:cNvPr>
          <p:cNvSpPr/>
          <p:nvPr/>
        </p:nvSpPr>
        <p:spPr>
          <a:xfrm>
            <a:off x="96756" y="2167468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matricula</a:t>
            </a:r>
          </a:p>
        </p:txBody>
      </p:sp>
      <p:sp>
        <p:nvSpPr>
          <p:cNvPr id="397" name="17 Elipse">
            <a:extLst>
              <a:ext uri="{FF2B5EF4-FFF2-40B4-BE49-F238E27FC236}">
                <a16:creationId xmlns:a16="http://schemas.microsoft.com/office/drawing/2014/main" id="{E1EF016F-AF9F-123C-D34B-E95969F8B32A}"/>
              </a:ext>
            </a:extLst>
          </p:cNvPr>
          <p:cNvSpPr/>
          <p:nvPr/>
        </p:nvSpPr>
        <p:spPr>
          <a:xfrm>
            <a:off x="96756" y="2529413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rfc</a:t>
            </a:r>
          </a:p>
        </p:txBody>
      </p:sp>
      <p:sp>
        <p:nvSpPr>
          <p:cNvPr id="398" name="18 Elipse">
            <a:extLst>
              <a:ext uri="{FF2B5EF4-FFF2-40B4-BE49-F238E27FC236}">
                <a16:creationId xmlns:a16="http://schemas.microsoft.com/office/drawing/2014/main" id="{C15F236E-357F-0EB7-029B-704FE3FC17F9}"/>
              </a:ext>
            </a:extLst>
          </p:cNvPr>
          <p:cNvSpPr/>
          <p:nvPr/>
        </p:nvSpPr>
        <p:spPr>
          <a:xfrm>
            <a:off x="96756" y="2929460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399" name="19 Elipse">
            <a:extLst>
              <a:ext uri="{FF2B5EF4-FFF2-40B4-BE49-F238E27FC236}">
                <a16:creationId xmlns:a16="http://schemas.microsoft.com/office/drawing/2014/main" id="{ED1156C0-7595-AFDE-43C9-2623CFE5FB46}"/>
              </a:ext>
            </a:extLst>
          </p:cNvPr>
          <p:cNvSpPr/>
          <p:nvPr/>
        </p:nvSpPr>
        <p:spPr>
          <a:xfrm>
            <a:off x="96756" y="3280829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400" name="20 Elipse">
            <a:extLst>
              <a:ext uri="{FF2B5EF4-FFF2-40B4-BE49-F238E27FC236}">
                <a16:creationId xmlns:a16="http://schemas.microsoft.com/office/drawing/2014/main" id="{8CD07236-0C8D-E8A1-2033-9F18B643259C}"/>
              </a:ext>
            </a:extLst>
          </p:cNvPr>
          <p:cNvSpPr/>
          <p:nvPr/>
        </p:nvSpPr>
        <p:spPr>
          <a:xfrm>
            <a:off x="52091" y="3841745"/>
            <a:ext cx="1137109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idTribunal</a:t>
            </a:r>
          </a:p>
        </p:txBody>
      </p:sp>
      <p:sp>
        <p:nvSpPr>
          <p:cNvPr id="401" name="21 Elipse">
            <a:extLst>
              <a:ext uri="{FF2B5EF4-FFF2-40B4-BE49-F238E27FC236}">
                <a16:creationId xmlns:a16="http://schemas.microsoft.com/office/drawing/2014/main" id="{A5D89E50-AF62-FCF0-CF54-E3147E3CBDF4}"/>
              </a:ext>
            </a:extLst>
          </p:cNvPr>
          <p:cNvSpPr/>
          <p:nvPr/>
        </p:nvSpPr>
        <p:spPr>
          <a:xfrm>
            <a:off x="156022" y="4212161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#tribunal</a:t>
            </a:r>
          </a:p>
        </p:txBody>
      </p:sp>
      <p:sp>
        <p:nvSpPr>
          <p:cNvPr id="402" name="22 Elipse">
            <a:extLst>
              <a:ext uri="{FF2B5EF4-FFF2-40B4-BE49-F238E27FC236}">
                <a16:creationId xmlns:a16="http://schemas.microsoft.com/office/drawing/2014/main" id="{9ED10CE2-ACC4-70F9-BAA3-29B53AE3AF71}"/>
              </a:ext>
            </a:extLst>
          </p:cNvPr>
          <p:cNvSpPr/>
          <p:nvPr/>
        </p:nvSpPr>
        <p:spPr>
          <a:xfrm>
            <a:off x="113688" y="4565643"/>
            <a:ext cx="863600" cy="4042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Lugar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examen</a:t>
            </a:r>
          </a:p>
        </p:txBody>
      </p:sp>
      <p:sp>
        <p:nvSpPr>
          <p:cNvPr id="403" name="23 Elipse">
            <a:extLst>
              <a:ext uri="{FF2B5EF4-FFF2-40B4-BE49-F238E27FC236}">
                <a16:creationId xmlns:a16="http://schemas.microsoft.com/office/drawing/2014/main" id="{CB41433B-644B-1612-87A9-E29E00D23EF7}"/>
              </a:ext>
            </a:extLst>
          </p:cNvPr>
          <p:cNvSpPr/>
          <p:nvPr/>
        </p:nvSpPr>
        <p:spPr>
          <a:xfrm>
            <a:off x="867215" y="4732098"/>
            <a:ext cx="1100675" cy="3923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Numero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De</a:t>
            </a:r>
          </a:p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componentes</a:t>
            </a:r>
          </a:p>
        </p:txBody>
      </p:sp>
      <p:sp>
        <p:nvSpPr>
          <p:cNvPr id="405" name="25 Elipse">
            <a:extLst>
              <a:ext uri="{FF2B5EF4-FFF2-40B4-BE49-F238E27FC236}">
                <a16:creationId xmlns:a16="http://schemas.microsoft.com/office/drawing/2014/main" id="{3C68B8B8-259B-3C2E-7C2E-03BBD588D453}"/>
              </a:ext>
            </a:extLst>
          </p:cNvPr>
          <p:cNvSpPr/>
          <p:nvPr/>
        </p:nvSpPr>
        <p:spPr>
          <a:xfrm>
            <a:off x="4876187" y="383117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idT.F.C</a:t>
            </a:r>
          </a:p>
        </p:txBody>
      </p:sp>
      <p:sp>
        <p:nvSpPr>
          <p:cNvPr id="406" name="26 Elipse">
            <a:extLst>
              <a:ext uri="{FF2B5EF4-FFF2-40B4-BE49-F238E27FC236}">
                <a16:creationId xmlns:a16="http://schemas.microsoft.com/office/drawing/2014/main" id="{317885D5-2DF7-FFF3-3659-3128F41ED9FB}"/>
              </a:ext>
            </a:extLst>
          </p:cNvPr>
          <p:cNvSpPr/>
          <p:nvPr/>
        </p:nvSpPr>
        <p:spPr>
          <a:xfrm>
            <a:off x="5976847" y="228599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tema</a:t>
            </a:r>
          </a:p>
        </p:txBody>
      </p:sp>
      <p:sp>
        <p:nvSpPr>
          <p:cNvPr id="407" name="27 Elipse">
            <a:extLst>
              <a:ext uri="{FF2B5EF4-FFF2-40B4-BE49-F238E27FC236}">
                <a16:creationId xmlns:a16="http://schemas.microsoft.com/office/drawing/2014/main" id="{18C2CC58-C058-3CA4-097B-09D1ECC7C848}"/>
              </a:ext>
            </a:extLst>
          </p:cNvPr>
          <p:cNvSpPr/>
          <p:nvPr/>
        </p:nvSpPr>
        <p:spPr>
          <a:xfrm>
            <a:off x="7069053" y="249766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#orden</a:t>
            </a:r>
          </a:p>
        </p:txBody>
      </p:sp>
      <p:sp>
        <p:nvSpPr>
          <p:cNvPr id="409" name="29 Elipse">
            <a:extLst>
              <a:ext uri="{FF2B5EF4-FFF2-40B4-BE49-F238E27FC236}">
                <a16:creationId xmlns:a16="http://schemas.microsoft.com/office/drawing/2014/main" id="{EAF23497-EEF7-1DDD-B25E-935FDE4612B2}"/>
              </a:ext>
            </a:extLst>
          </p:cNvPr>
          <p:cNvSpPr/>
          <p:nvPr/>
        </p:nvSpPr>
        <p:spPr>
          <a:xfrm>
            <a:off x="7162186" y="869951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410" name="30 Elipse">
            <a:extLst>
              <a:ext uri="{FF2B5EF4-FFF2-40B4-BE49-F238E27FC236}">
                <a16:creationId xmlns:a16="http://schemas.microsoft.com/office/drawing/2014/main" id="{21A8A979-1596-C5AB-3C73-5C94570F302A}"/>
              </a:ext>
            </a:extLst>
          </p:cNvPr>
          <p:cNvSpPr/>
          <p:nvPr/>
        </p:nvSpPr>
        <p:spPr>
          <a:xfrm>
            <a:off x="6298586" y="4495137"/>
            <a:ext cx="537632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rfc</a:t>
            </a:r>
          </a:p>
        </p:txBody>
      </p:sp>
      <p:sp>
        <p:nvSpPr>
          <p:cNvPr id="411" name="31 Elipse">
            <a:extLst>
              <a:ext uri="{FF2B5EF4-FFF2-40B4-BE49-F238E27FC236}">
                <a16:creationId xmlns:a16="http://schemas.microsoft.com/office/drawing/2014/main" id="{7D5047A6-97BB-D449-3EF0-5D8ADD9CF423}"/>
              </a:ext>
            </a:extLst>
          </p:cNvPr>
          <p:cNvSpPr/>
          <p:nvPr/>
        </p:nvSpPr>
        <p:spPr>
          <a:xfrm>
            <a:off x="5016486" y="4423066"/>
            <a:ext cx="1023626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idProfesor</a:t>
            </a:r>
          </a:p>
        </p:txBody>
      </p:sp>
      <p:sp>
        <p:nvSpPr>
          <p:cNvPr id="412" name="32 Elipse">
            <a:extLst>
              <a:ext uri="{FF2B5EF4-FFF2-40B4-BE49-F238E27FC236}">
                <a16:creationId xmlns:a16="http://schemas.microsoft.com/office/drawing/2014/main" id="{47BA988B-44E0-2085-7A4C-CE5F34F94D44}"/>
              </a:ext>
            </a:extLst>
          </p:cNvPr>
          <p:cNvSpPr/>
          <p:nvPr/>
        </p:nvSpPr>
        <p:spPr>
          <a:xfrm>
            <a:off x="6975920" y="3712629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413" name="33 Elipse">
            <a:extLst>
              <a:ext uri="{FF2B5EF4-FFF2-40B4-BE49-F238E27FC236}">
                <a16:creationId xmlns:a16="http://schemas.microsoft.com/office/drawing/2014/main" id="{4B994ADC-BE29-2E2C-3BD0-49A49749C6CC}"/>
              </a:ext>
            </a:extLst>
          </p:cNvPr>
          <p:cNvSpPr/>
          <p:nvPr/>
        </p:nvSpPr>
        <p:spPr>
          <a:xfrm>
            <a:off x="5608312" y="4815419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414" name="34 Elipse">
            <a:extLst>
              <a:ext uri="{FF2B5EF4-FFF2-40B4-BE49-F238E27FC236}">
                <a16:creationId xmlns:a16="http://schemas.microsoft.com/office/drawing/2014/main" id="{4813D129-E232-7C2F-6461-8CD4BF0C900E}"/>
              </a:ext>
            </a:extLst>
          </p:cNvPr>
          <p:cNvSpPr/>
          <p:nvPr/>
        </p:nvSpPr>
        <p:spPr>
          <a:xfrm>
            <a:off x="6950791" y="4304634"/>
            <a:ext cx="863600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domicilio</a:t>
            </a:r>
          </a:p>
        </p:txBody>
      </p:sp>
      <p:sp>
        <p:nvSpPr>
          <p:cNvPr id="415" name="35 Elipse">
            <a:extLst>
              <a:ext uri="{FF2B5EF4-FFF2-40B4-BE49-F238E27FC236}">
                <a16:creationId xmlns:a16="http://schemas.microsoft.com/office/drawing/2014/main" id="{40758D63-9027-641D-DFE3-1267DD506408}"/>
              </a:ext>
            </a:extLst>
          </p:cNvPr>
          <p:cNvSpPr/>
          <p:nvPr/>
        </p:nvSpPr>
        <p:spPr>
          <a:xfrm>
            <a:off x="6637253" y="3083976"/>
            <a:ext cx="1149348" cy="3090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puestoTFC</a:t>
            </a:r>
          </a:p>
        </p:txBody>
      </p:sp>
      <p:sp>
        <p:nvSpPr>
          <p:cNvPr id="442" name="83 CuadroTexto">
            <a:extLst>
              <a:ext uri="{FF2B5EF4-FFF2-40B4-BE49-F238E27FC236}">
                <a16:creationId xmlns:a16="http://schemas.microsoft.com/office/drawing/2014/main" id="{6D820501-D450-E9DF-6E83-FF7732479516}"/>
              </a:ext>
            </a:extLst>
          </p:cNvPr>
          <p:cNvSpPr txBox="1"/>
          <p:nvPr/>
        </p:nvSpPr>
        <p:spPr>
          <a:xfrm>
            <a:off x="2389874" y="395961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3" name="83 CuadroTexto">
            <a:extLst>
              <a:ext uri="{FF2B5EF4-FFF2-40B4-BE49-F238E27FC236}">
                <a16:creationId xmlns:a16="http://schemas.microsoft.com/office/drawing/2014/main" id="{06C2D03E-F94D-3907-BFB4-18B5EBA16AFE}"/>
              </a:ext>
            </a:extLst>
          </p:cNvPr>
          <p:cNvSpPr txBox="1"/>
          <p:nvPr/>
        </p:nvSpPr>
        <p:spPr>
          <a:xfrm>
            <a:off x="8233532" y="928304"/>
            <a:ext cx="2952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8294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47;p35">
            <a:extLst>
              <a:ext uri="{FF2B5EF4-FFF2-40B4-BE49-F238E27FC236}">
                <a16:creationId xmlns:a16="http://schemas.microsoft.com/office/drawing/2014/main" id="{30A4D808-26FB-C07F-6E61-6D17327623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8973" y="1757265"/>
            <a:ext cx="7772400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AGENCIA DE VIAJES</a:t>
            </a:r>
            <a:br>
              <a:rPr lang="es-PE" sz="66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</a:br>
            <a:r>
              <a:rPr lang="en" sz="4000" b="1" dirty="0">
                <a:solidFill>
                  <a:schemeClr val="bg1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Oswald" panose="020B0604020202020204" charset="0"/>
              </a:rPr>
              <a:t>Diagrama E – R </a:t>
            </a:r>
            <a:endParaRPr sz="4000" b="1" dirty="0">
              <a:solidFill>
                <a:schemeClr val="bg1"/>
              </a:solidFill>
              <a:effectLst>
                <a:glow rad="101600">
                  <a:srgbClr val="0070C0">
                    <a:alpha val="60000"/>
                  </a:srgbClr>
                </a:glow>
              </a:effectLst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3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 Rectángulo">
            <a:extLst>
              <a:ext uri="{FF2B5EF4-FFF2-40B4-BE49-F238E27FC236}">
                <a16:creationId xmlns:a16="http://schemas.microsoft.com/office/drawing/2014/main" id="{4A7ADE63-394A-A547-BB9D-039D85ACA998}"/>
              </a:ext>
            </a:extLst>
          </p:cNvPr>
          <p:cNvSpPr/>
          <p:nvPr/>
        </p:nvSpPr>
        <p:spPr>
          <a:xfrm>
            <a:off x="1619672" y="3870879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Turista</a:t>
            </a:r>
          </a:p>
        </p:txBody>
      </p:sp>
      <p:sp>
        <p:nvSpPr>
          <p:cNvPr id="22" name="3 Rectángulo">
            <a:extLst>
              <a:ext uri="{FF2B5EF4-FFF2-40B4-BE49-F238E27FC236}">
                <a16:creationId xmlns:a16="http://schemas.microsoft.com/office/drawing/2014/main" id="{89DD2275-DA5E-5FBD-365D-8CBC207F0638}"/>
              </a:ext>
            </a:extLst>
          </p:cNvPr>
          <p:cNvSpPr/>
          <p:nvPr/>
        </p:nvSpPr>
        <p:spPr>
          <a:xfrm>
            <a:off x="6300192" y="3870879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Vuelo</a:t>
            </a:r>
          </a:p>
        </p:txBody>
      </p:sp>
      <p:sp>
        <p:nvSpPr>
          <p:cNvPr id="23" name="4 Rectángulo">
            <a:extLst>
              <a:ext uri="{FF2B5EF4-FFF2-40B4-BE49-F238E27FC236}">
                <a16:creationId xmlns:a16="http://schemas.microsoft.com/office/drawing/2014/main" id="{3C9977D3-4C25-06FC-0423-A44457EF90E1}"/>
              </a:ext>
            </a:extLst>
          </p:cNvPr>
          <p:cNvSpPr/>
          <p:nvPr/>
        </p:nvSpPr>
        <p:spPr>
          <a:xfrm>
            <a:off x="6300192" y="726191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Hotel</a:t>
            </a:r>
          </a:p>
        </p:txBody>
      </p:sp>
      <p:sp>
        <p:nvSpPr>
          <p:cNvPr id="24" name="5 Rectángulo">
            <a:extLst>
              <a:ext uri="{FF2B5EF4-FFF2-40B4-BE49-F238E27FC236}">
                <a16:creationId xmlns:a16="http://schemas.microsoft.com/office/drawing/2014/main" id="{98A18CDA-0757-F909-937D-F2C3BF851FB2}"/>
              </a:ext>
            </a:extLst>
          </p:cNvPr>
          <p:cNvSpPr/>
          <p:nvPr/>
        </p:nvSpPr>
        <p:spPr>
          <a:xfrm>
            <a:off x="1622211" y="2211710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Viaje</a:t>
            </a:r>
          </a:p>
        </p:txBody>
      </p:sp>
      <p:sp>
        <p:nvSpPr>
          <p:cNvPr id="25" name="6 Rectángulo">
            <a:extLst>
              <a:ext uri="{FF2B5EF4-FFF2-40B4-BE49-F238E27FC236}">
                <a16:creationId xmlns:a16="http://schemas.microsoft.com/office/drawing/2014/main" id="{940F8C80-EF1D-06EE-E67F-F53448DFE026}"/>
              </a:ext>
            </a:extLst>
          </p:cNvPr>
          <p:cNvSpPr/>
          <p:nvPr/>
        </p:nvSpPr>
        <p:spPr>
          <a:xfrm>
            <a:off x="1622211" y="699542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3175"/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Sucursal</a:t>
            </a:r>
            <a:endParaRPr lang="es-MX" dirty="0">
              <a:ln w="3175"/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</a:effectLst>
            </a:endParaRPr>
          </a:p>
        </p:txBody>
      </p:sp>
      <p:sp>
        <p:nvSpPr>
          <p:cNvPr id="26" name="7 Elipse">
            <a:extLst>
              <a:ext uri="{FF2B5EF4-FFF2-40B4-BE49-F238E27FC236}">
                <a16:creationId xmlns:a16="http://schemas.microsoft.com/office/drawing/2014/main" id="{264A5443-2B20-8701-7BB3-B7A9AA02DAF6}"/>
              </a:ext>
            </a:extLst>
          </p:cNvPr>
          <p:cNvSpPr/>
          <p:nvPr/>
        </p:nvSpPr>
        <p:spPr>
          <a:xfrm>
            <a:off x="179512" y="25953"/>
            <a:ext cx="936104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idSucursal</a:t>
            </a:r>
          </a:p>
        </p:txBody>
      </p:sp>
      <p:sp>
        <p:nvSpPr>
          <p:cNvPr id="27" name="8 Elipse">
            <a:extLst>
              <a:ext uri="{FF2B5EF4-FFF2-40B4-BE49-F238E27FC236}">
                <a16:creationId xmlns:a16="http://schemas.microsoft.com/office/drawing/2014/main" id="{63308203-BFCB-B85D-CC90-D507BCCA97DA}"/>
              </a:ext>
            </a:extLst>
          </p:cNvPr>
          <p:cNvSpPr/>
          <p:nvPr/>
        </p:nvSpPr>
        <p:spPr>
          <a:xfrm>
            <a:off x="251520" y="531044"/>
            <a:ext cx="79208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teléfono</a:t>
            </a:r>
          </a:p>
        </p:txBody>
      </p:sp>
      <p:sp>
        <p:nvSpPr>
          <p:cNvPr id="28" name="9 Elipse">
            <a:extLst>
              <a:ext uri="{FF2B5EF4-FFF2-40B4-BE49-F238E27FC236}">
                <a16:creationId xmlns:a16="http://schemas.microsoft.com/office/drawing/2014/main" id="{DFB2015A-8E57-762D-0420-F3A77E8F40E0}"/>
              </a:ext>
            </a:extLst>
          </p:cNvPr>
          <p:cNvSpPr/>
          <p:nvPr/>
        </p:nvSpPr>
        <p:spPr>
          <a:xfrm>
            <a:off x="2126269" y="0"/>
            <a:ext cx="749683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29" name="10 Elipse">
            <a:extLst>
              <a:ext uri="{FF2B5EF4-FFF2-40B4-BE49-F238E27FC236}">
                <a16:creationId xmlns:a16="http://schemas.microsoft.com/office/drawing/2014/main" id="{326AA9A9-50EE-40FE-45DD-CE59DD999D8A}"/>
              </a:ext>
            </a:extLst>
          </p:cNvPr>
          <p:cNvSpPr/>
          <p:nvPr/>
        </p:nvSpPr>
        <p:spPr>
          <a:xfrm>
            <a:off x="2987824" y="31923"/>
            <a:ext cx="92861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dirección</a:t>
            </a:r>
          </a:p>
        </p:txBody>
      </p:sp>
      <p:sp>
        <p:nvSpPr>
          <p:cNvPr id="30" name="11 Elipse">
            <a:extLst>
              <a:ext uri="{FF2B5EF4-FFF2-40B4-BE49-F238E27FC236}">
                <a16:creationId xmlns:a16="http://schemas.microsoft.com/office/drawing/2014/main" id="{BB5D1E04-C49E-2AA0-8184-07C8896DB211}"/>
              </a:ext>
            </a:extLst>
          </p:cNvPr>
          <p:cNvSpPr/>
          <p:nvPr/>
        </p:nvSpPr>
        <p:spPr>
          <a:xfrm>
            <a:off x="1260902" y="0"/>
            <a:ext cx="717541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código</a:t>
            </a:r>
          </a:p>
        </p:txBody>
      </p:sp>
      <p:cxnSp>
        <p:nvCxnSpPr>
          <p:cNvPr id="31" name="12 Conector recto">
            <a:extLst>
              <a:ext uri="{FF2B5EF4-FFF2-40B4-BE49-F238E27FC236}">
                <a16:creationId xmlns:a16="http://schemas.microsoft.com/office/drawing/2014/main" id="{97E0BAA9-1A2F-A768-5A6D-D6FF8B5867C2}"/>
              </a:ext>
            </a:extLst>
          </p:cNvPr>
          <p:cNvCxnSpPr>
            <a:cxnSpLocks/>
            <a:stCxn id="27" idx="6"/>
            <a:endCxn id="25" idx="1"/>
          </p:cNvCxnSpPr>
          <p:nvPr/>
        </p:nvCxnSpPr>
        <p:spPr>
          <a:xfrm>
            <a:off x="1043610" y="711064"/>
            <a:ext cx="578603" cy="204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3 Conector recto">
            <a:extLst>
              <a:ext uri="{FF2B5EF4-FFF2-40B4-BE49-F238E27FC236}">
                <a16:creationId xmlns:a16="http://schemas.microsoft.com/office/drawing/2014/main" id="{85B9477E-F784-60E0-D451-B63A24FDED85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978529" y="333268"/>
            <a:ext cx="641143" cy="392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4 Conector recto">
            <a:extLst>
              <a:ext uri="{FF2B5EF4-FFF2-40B4-BE49-F238E27FC236}">
                <a16:creationId xmlns:a16="http://schemas.microsoft.com/office/drawing/2014/main" id="{61BE65A0-1B48-251F-B7C1-4D02007616A7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1619673" y="360040"/>
            <a:ext cx="72009" cy="339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5 Conector recto">
            <a:extLst>
              <a:ext uri="{FF2B5EF4-FFF2-40B4-BE49-F238E27FC236}">
                <a16:creationId xmlns:a16="http://schemas.microsoft.com/office/drawing/2014/main" id="{2E794B65-1604-936D-C763-426410898472}"/>
              </a:ext>
            </a:extLst>
          </p:cNvPr>
          <p:cNvCxnSpPr>
            <a:cxnSpLocks/>
            <a:stCxn id="28" idx="3"/>
            <a:endCxn id="25" idx="0"/>
          </p:cNvCxnSpPr>
          <p:nvPr/>
        </p:nvCxnSpPr>
        <p:spPr>
          <a:xfrm flipH="1">
            <a:off x="2126269" y="307315"/>
            <a:ext cx="109789" cy="39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6 Conector recto">
            <a:extLst>
              <a:ext uri="{FF2B5EF4-FFF2-40B4-BE49-F238E27FC236}">
                <a16:creationId xmlns:a16="http://schemas.microsoft.com/office/drawing/2014/main" id="{E7962D74-2D6B-635A-C2F8-4C05B389A1B3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2630323" y="339236"/>
            <a:ext cx="493494" cy="360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7 Elipse">
            <a:extLst>
              <a:ext uri="{FF2B5EF4-FFF2-40B4-BE49-F238E27FC236}">
                <a16:creationId xmlns:a16="http://schemas.microsoft.com/office/drawing/2014/main" id="{8C3056E0-F266-0401-9F15-90AE9394B019}"/>
              </a:ext>
            </a:extLst>
          </p:cNvPr>
          <p:cNvSpPr/>
          <p:nvPr/>
        </p:nvSpPr>
        <p:spPr>
          <a:xfrm>
            <a:off x="251520" y="1635646"/>
            <a:ext cx="794864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idViaje</a:t>
            </a:r>
          </a:p>
        </p:txBody>
      </p:sp>
      <p:sp>
        <p:nvSpPr>
          <p:cNvPr id="37" name="18 Elipse">
            <a:extLst>
              <a:ext uri="{FF2B5EF4-FFF2-40B4-BE49-F238E27FC236}">
                <a16:creationId xmlns:a16="http://schemas.microsoft.com/office/drawing/2014/main" id="{88BDCC1B-3484-8FE5-73E5-E83F75A6E547}"/>
              </a:ext>
            </a:extLst>
          </p:cNvPr>
          <p:cNvSpPr/>
          <p:nvPr/>
        </p:nvSpPr>
        <p:spPr>
          <a:xfrm>
            <a:off x="251520" y="2112656"/>
            <a:ext cx="794864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38" name="19 Elipse">
            <a:extLst>
              <a:ext uri="{FF2B5EF4-FFF2-40B4-BE49-F238E27FC236}">
                <a16:creationId xmlns:a16="http://schemas.microsoft.com/office/drawing/2014/main" id="{1C3A4A5A-2202-9E7E-17E6-0EA2DA5043B8}"/>
              </a:ext>
            </a:extLst>
          </p:cNvPr>
          <p:cNvSpPr/>
          <p:nvPr/>
        </p:nvSpPr>
        <p:spPr>
          <a:xfrm>
            <a:off x="395536" y="2571750"/>
            <a:ext cx="670332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fecha</a:t>
            </a:r>
          </a:p>
        </p:txBody>
      </p:sp>
      <p:cxnSp>
        <p:nvCxnSpPr>
          <p:cNvPr id="39" name="20 Conector recto">
            <a:extLst>
              <a:ext uri="{FF2B5EF4-FFF2-40B4-BE49-F238E27FC236}">
                <a16:creationId xmlns:a16="http://schemas.microsoft.com/office/drawing/2014/main" id="{422516F6-1BC0-061D-E5CB-328177F75B3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1046384" y="1815666"/>
            <a:ext cx="573286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1 Conector recto">
            <a:extLst>
              <a:ext uri="{FF2B5EF4-FFF2-40B4-BE49-F238E27FC236}">
                <a16:creationId xmlns:a16="http://schemas.microsoft.com/office/drawing/2014/main" id="{8BA7AE22-9891-41F6-717A-AE89DAED8C19}"/>
              </a:ext>
            </a:extLst>
          </p:cNvPr>
          <p:cNvCxnSpPr>
            <a:cxnSpLocks/>
            <a:stCxn id="37" idx="6"/>
            <a:endCxn id="24" idx="1"/>
          </p:cNvCxnSpPr>
          <p:nvPr/>
        </p:nvCxnSpPr>
        <p:spPr>
          <a:xfrm>
            <a:off x="1046386" y="2292676"/>
            <a:ext cx="575827" cy="1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2 Conector recto">
            <a:extLst>
              <a:ext uri="{FF2B5EF4-FFF2-40B4-BE49-F238E27FC236}">
                <a16:creationId xmlns:a16="http://schemas.microsoft.com/office/drawing/2014/main" id="{70F91A6E-54E5-ED3F-DA30-3E6187DB8B17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1065868" y="2571750"/>
            <a:ext cx="553802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23 Elipse">
            <a:extLst>
              <a:ext uri="{FF2B5EF4-FFF2-40B4-BE49-F238E27FC236}">
                <a16:creationId xmlns:a16="http://schemas.microsoft.com/office/drawing/2014/main" id="{E4DDD628-B9E3-6117-832D-27C423430DA1}"/>
              </a:ext>
            </a:extLst>
          </p:cNvPr>
          <p:cNvSpPr/>
          <p:nvPr/>
        </p:nvSpPr>
        <p:spPr>
          <a:xfrm>
            <a:off x="251520" y="3510839"/>
            <a:ext cx="8143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idTurista</a:t>
            </a:r>
          </a:p>
        </p:txBody>
      </p:sp>
      <p:sp>
        <p:nvSpPr>
          <p:cNvPr id="43" name="24 Elipse">
            <a:extLst>
              <a:ext uri="{FF2B5EF4-FFF2-40B4-BE49-F238E27FC236}">
                <a16:creationId xmlns:a16="http://schemas.microsoft.com/office/drawing/2014/main" id="{C7A26EFA-438C-75F2-5E32-0462BD216068}"/>
              </a:ext>
            </a:extLst>
          </p:cNvPr>
          <p:cNvSpPr/>
          <p:nvPr/>
        </p:nvSpPr>
        <p:spPr>
          <a:xfrm>
            <a:off x="251520" y="3942887"/>
            <a:ext cx="8143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teléfono</a:t>
            </a:r>
          </a:p>
        </p:txBody>
      </p:sp>
      <p:sp>
        <p:nvSpPr>
          <p:cNvPr id="44" name="25 Elipse">
            <a:extLst>
              <a:ext uri="{FF2B5EF4-FFF2-40B4-BE49-F238E27FC236}">
                <a16:creationId xmlns:a16="http://schemas.microsoft.com/office/drawing/2014/main" id="{4CF578BE-EEDE-7474-37E6-1CFA1C86032D}"/>
              </a:ext>
            </a:extLst>
          </p:cNvPr>
          <p:cNvSpPr/>
          <p:nvPr/>
        </p:nvSpPr>
        <p:spPr>
          <a:xfrm>
            <a:off x="1127980" y="4783460"/>
            <a:ext cx="768784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apellido paternó</a:t>
            </a:r>
          </a:p>
        </p:txBody>
      </p:sp>
      <p:sp>
        <p:nvSpPr>
          <p:cNvPr id="45" name="26 Elipse">
            <a:extLst>
              <a:ext uri="{FF2B5EF4-FFF2-40B4-BE49-F238E27FC236}">
                <a16:creationId xmlns:a16="http://schemas.microsoft.com/office/drawing/2014/main" id="{1746B14B-62F0-A102-841C-E3C79B963564}"/>
              </a:ext>
            </a:extLst>
          </p:cNvPr>
          <p:cNvSpPr/>
          <p:nvPr/>
        </p:nvSpPr>
        <p:spPr>
          <a:xfrm>
            <a:off x="252990" y="4360711"/>
            <a:ext cx="871522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dirección</a:t>
            </a:r>
          </a:p>
        </p:txBody>
      </p:sp>
      <p:sp>
        <p:nvSpPr>
          <p:cNvPr id="46" name="27 Elipse">
            <a:extLst>
              <a:ext uri="{FF2B5EF4-FFF2-40B4-BE49-F238E27FC236}">
                <a16:creationId xmlns:a16="http://schemas.microsoft.com/office/drawing/2014/main" id="{4FF15A1A-4195-00D9-ACE5-618779767226}"/>
              </a:ext>
            </a:extLst>
          </p:cNvPr>
          <p:cNvSpPr/>
          <p:nvPr/>
        </p:nvSpPr>
        <p:spPr>
          <a:xfrm>
            <a:off x="293291" y="4783460"/>
            <a:ext cx="730806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código</a:t>
            </a:r>
          </a:p>
        </p:txBody>
      </p:sp>
      <p:sp>
        <p:nvSpPr>
          <p:cNvPr id="47" name="28 Elipse">
            <a:extLst>
              <a:ext uri="{FF2B5EF4-FFF2-40B4-BE49-F238E27FC236}">
                <a16:creationId xmlns:a16="http://schemas.microsoft.com/office/drawing/2014/main" id="{F4FAEB5F-C1DF-6743-0016-BBF589DBC44F}"/>
              </a:ext>
            </a:extLst>
          </p:cNvPr>
          <p:cNvSpPr/>
          <p:nvPr/>
        </p:nvSpPr>
        <p:spPr>
          <a:xfrm>
            <a:off x="2865684" y="4783460"/>
            <a:ext cx="748025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48" name="29 Elipse">
            <a:extLst>
              <a:ext uri="{FF2B5EF4-FFF2-40B4-BE49-F238E27FC236}">
                <a16:creationId xmlns:a16="http://schemas.microsoft.com/office/drawing/2014/main" id="{E4E678D6-0133-AF1B-2054-103BC5E0D6C8}"/>
              </a:ext>
            </a:extLst>
          </p:cNvPr>
          <p:cNvSpPr/>
          <p:nvPr/>
        </p:nvSpPr>
        <p:spPr>
          <a:xfrm>
            <a:off x="2007041" y="4783460"/>
            <a:ext cx="823776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apellido materno</a:t>
            </a:r>
          </a:p>
        </p:txBody>
      </p:sp>
      <p:cxnSp>
        <p:nvCxnSpPr>
          <p:cNvPr id="49" name="30 Conector recto">
            <a:extLst>
              <a:ext uri="{FF2B5EF4-FFF2-40B4-BE49-F238E27FC236}">
                <a16:creationId xmlns:a16="http://schemas.microsoft.com/office/drawing/2014/main" id="{DD9CFF18-9BAE-4793-FA20-7036038CB6FE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1065868" y="3690859"/>
            <a:ext cx="553802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31 Conector recto">
            <a:extLst>
              <a:ext uri="{FF2B5EF4-FFF2-40B4-BE49-F238E27FC236}">
                <a16:creationId xmlns:a16="http://schemas.microsoft.com/office/drawing/2014/main" id="{769BDD82-5942-4EF6-EBBC-BE2F96C60A16}"/>
              </a:ext>
            </a:extLst>
          </p:cNvPr>
          <p:cNvCxnSpPr>
            <a:cxnSpLocks/>
            <a:stCxn id="43" idx="6"/>
            <a:endCxn id="21" idx="1"/>
          </p:cNvCxnSpPr>
          <p:nvPr/>
        </p:nvCxnSpPr>
        <p:spPr>
          <a:xfrm flipV="1">
            <a:off x="1065868" y="4086903"/>
            <a:ext cx="55380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32 Conector recto">
            <a:extLst>
              <a:ext uri="{FF2B5EF4-FFF2-40B4-BE49-F238E27FC236}">
                <a16:creationId xmlns:a16="http://schemas.microsoft.com/office/drawing/2014/main" id="{4CCB3839-6320-D1F2-6FA8-2332B9F19D8E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996883" y="4227934"/>
            <a:ext cx="622789" cy="185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33 Conector recto">
            <a:extLst>
              <a:ext uri="{FF2B5EF4-FFF2-40B4-BE49-F238E27FC236}">
                <a16:creationId xmlns:a16="http://schemas.microsoft.com/office/drawing/2014/main" id="{9542911C-7B1F-5E25-82F8-979F4745C5FE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917073" y="4320688"/>
            <a:ext cx="738602" cy="51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34 Conector recto">
            <a:extLst>
              <a:ext uri="{FF2B5EF4-FFF2-40B4-BE49-F238E27FC236}">
                <a16:creationId xmlns:a16="http://schemas.microsoft.com/office/drawing/2014/main" id="{093652D7-6B97-6919-7815-EE263F5552C6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12372" y="4320686"/>
            <a:ext cx="323324" cy="46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35 Conector recto">
            <a:extLst>
              <a:ext uri="{FF2B5EF4-FFF2-40B4-BE49-F238E27FC236}">
                <a16:creationId xmlns:a16="http://schemas.microsoft.com/office/drawing/2014/main" id="{933D5944-8E06-F660-4667-2E961F6E72E2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2339754" y="4320686"/>
            <a:ext cx="79177" cy="46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6 Conector recto">
            <a:extLst>
              <a:ext uri="{FF2B5EF4-FFF2-40B4-BE49-F238E27FC236}">
                <a16:creationId xmlns:a16="http://schemas.microsoft.com/office/drawing/2014/main" id="{55D5A2F5-F9F3-6076-9253-AAA9958BFD33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2627784" y="4320688"/>
            <a:ext cx="347444" cy="51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7 Elipse">
            <a:extLst>
              <a:ext uri="{FF2B5EF4-FFF2-40B4-BE49-F238E27FC236}">
                <a16:creationId xmlns:a16="http://schemas.microsoft.com/office/drawing/2014/main" id="{DF2B7A3D-4E10-6AC0-F35A-ED2E347776A4}"/>
              </a:ext>
            </a:extLst>
          </p:cNvPr>
          <p:cNvSpPr/>
          <p:nvPr/>
        </p:nvSpPr>
        <p:spPr>
          <a:xfrm>
            <a:off x="6300192" y="25953"/>
            <a:ext cx="79208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nombre</a:t>
            </a:r>
          </a:p>
        </p:txBody>
      </p:sp>
      <p:sp>
        <p:nvSpPr>
          <p:cNvPr id="57" name="38 Elipse">
            <a:extLst>
              <a:ext uri="{FF2B5EF4-FFF2-40B4-BE49-F238E27FC236}">
                <a16:creationId xmlns:a16="http://schemas.microsoft.com/office/drawing/2014/main" id="{E79D2E4B-B8A6-38AE-26A7-6A2EF5961963}"/>
              </a:ext>
            </a:extLst>
          </p:cNvPr>
          <p:cNvSpPr/>
          <p:nvPr/>
        </p:nvSpPr>
        <p:spPr>
          <a:xfrm>
            <a:off x="5508104" y="25953"/>
            <a:ext cx="72008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idHotel</a:t>
            </a:r>
          </a:p>
        </p:txBody>
      </p:sp>
      <p:sp>
        <p:nvSpPr>
          <p:cNvPr id="58" name="39 Elipse">
            <a:extLst>
              <a:ext uri="{FF2B5EF4-FFF2-40B4-BE49-F238E27FC236}">
                <a16:creationId xmlns:a16="http://schemas.microsoft.com/office/drawing/2014/main" id="{3004AEC0-BDDC-9215-73D3-05A9B0E4B26C}"/>
              </a:ext>
            </a:extLst>
          </p:cNvPr>
          <p:cNvSpPr/>
          <p:nvPr/>
        </p:nvSpPr>
        <p:spPr>
          <a:xfrm>
            <a:off x="7129607" y="6361"/>
            <a:ext cx="936104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dirección</a:t>
            </a:r>
          </a:p>
        </p:txBody>
      </p:sp>
      <p:sp>
        <p:nvSpPr>
          <p:cNvPr id="59" name="40 Elipse">
            <a:extLst>
              <a:ext uri="{FF2B5EF4-FFF2-40B4-BE49-F238E27FC236}">
                <a16:creationId xmlns:a16="http://schemas.microsoft.com/office/drawing/2014/main" id="{80019C55-0FDA-3AD9-61AD-57012DA40B91}"/>
              </a:ext>
            </a:extLst>
          </p:cNvPr>
          <p:cNvSpPr/>
          <p:nvPr/>
        </p:nvSpPr>
        <p:spPr>
          <a:xfrm>
            <a:off x="8172400" y="6361"/>
            <a:ext cx="72008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ciudad</a:t>
            </a:r>
          </a:p>
        </p:txBody>
      </p:sp>
      <p:sp>
        <p:nvSpPr>
          <p:cNvPr id="60" name="41 Elipse">
            <a:extLst>
              <a:ext uri="{FF2B5EF4-FFF2-40B4-BE49-F238E27FC236}">
                <a16:creationId xmlns:a16="http://schemas.microsoft.com/office/drawing/2014/main" id="{6C125D63-28F7-4421-F159-34AE5EBBE7BB}"/>
              </a:ext>
            </a:extLst>
          </p:cNvPr>
          <p:cNvSpPr/>
          <p:nvPr/>
        </p:nvSpPr>
        <p:spPr>
          <a:xfrm>
            <a:off x="8172402" y="431643"/>
            <a:ext cx="786469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teléfono</a:t>
            </a:r>
          </a:p>
        </p:txBody>
      </p:sp>
      <p:sp>
        <p:nvSpPr>
          <p:cNvPr id="61" name="42 Elipse">
            <a:extLst>
              <a:ext uri="{FF2B5EF4-FFF2-40B4-BE49-F238E27FC236}">
                <a16:creationId xmlns:a16="http://schemas.microsoft.com/office/drawing/2014/main" id="{900D4698-A8EF-95BC-CB15-D37183303475}"/>
              </a:ext>
            </a:extLst>
          </p:cNvPr>
          <p:cNvSpPr/>
          <p:nvPr/>
        </p:nvSpPr>
        <p:spPr>
          <a:xfrm>
            <a:off x="8177978" y="865556"/>
            <a:ext cx="780893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#plazas</a:t>
            </a:r>
          </a:p>
        </p:txBody>
      </p:sp>
      <p:sp>
        <p:nvSpPr>
          <p:cNvPr id="62" name="43 Elipse">
            <a:extLst>
              <a:ext uri="{FF2B5EF4-FFF2-40B4-BE49-F238E27FC236}">
                <a16:creationId xmlns:a16="http://schemas.microsoft.com/office/drawing/2014/main" id="{FB259568-C267-F98F-D14E-C3D659A5A85C}"/>
              </a:ext>
            </a:extLst>
          </p:cNvPr>
          <p:cNvSpPr/>
          <p:nvPr/>
        </p:nvSpPr>
        <p:spPr>
          <a:xfrm>
            <a:off x="8188005" y="1275606"/>
            <a:ext cx="795393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63" name="44 Elipse">
            <a:extLst>
              <a:ext uri="{FF2B5EF4-FFF2-40B4-BE49-F238E27FC236}">
                <a16:creationId xmlns:a16="http://schemas.microsoft.com/office/drawing/2014/main" id="{13D4F99A-2B88-9B04-9388-7255D3D70D73}"/>
              </a:ext>
            </a:extLst>
          </p:cNvPr>
          <p:cNvSpPr/>
          <p:nvPr/>
        </p:nvSpPr>
        <p:spPr>
          <a:xfrm>
            <a:off x="7524328" y="1455626"/>
            <a:ext cx="72008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código</a:t>
            </a:r>
          </a:p>
        </p:txBody>
      </p:sp>
      <p:cxnSp>
        <p:nvCxnSpPr>
          <p:cNvPr id="64" name="45 Conector recto">
            <a:extLst>
              <a:ext uri="{FF2B5EF4-FFF2-40B4-BE49-F238E27FC236}">
                <a16:creationId xmlns:a16="http://schemas.microsoft.com/office/drawing/2014/main" id="{AB24C9A5-2302-9635-6F23-F17B7A26911B}"/>
              </a:ext>
            </a:extLst>
          </p:cNvPr>
          <p:cNvCxnSpPr>
            <a:cxnSpLocks/>
            <a:stCxn id="57" idx="4"/>
          </p:cNvCxnSpPr>
          <p:nvPr/>
        </p:nvCxnSpPr>
        <p:spPr>
          <a:xfrm>
            <a:off x="5868144" y="385993"/>
            <a:ext cx="432048" cy="427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6 Conector recto">
            <a:extLst>
              <a:ext uri="{FF2B5EF4-FFF2-40B4-BE49-F238E27FC236}">
                <a16:creationId xmlns:a16="http://schemas.microsoft.com/office/drawing/2014/main" id="{65C41C35-5E1D-10EA-3BEC-CF5F035E0024}"/>
              </a:ext>
            </a:extLst>
          </p:cNvPr>
          <p:cNvCxnSpPr>
            <a:cxnSpLocks/>
            <a:stCxn id="56" idx="4"/>
            <a:endCxn id="23" idx="0"/>
          </p:cNvCxnSpPr>
          <p:nvPr/>
        </p:nvCxnSpPr>
        <p:spPr>
          <a:xfrm>
            <a:off x="6696236" y="385993"/>
            <a:ext cx="108012" cy="34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7 Conector recto">
            <a:extLst>
              <a:ext uri="{FF2B5EF4-FFF2-40B4-BE49-F238E27FC236}">
                <a16:creationId xmlns:a16="http://schemas.microsoft.com/office/drawing/2014/main" id="{22D45A4F-689B-DFAB-2AC3-8A001F835AC1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7092280" y="313674"/>
            <a:ext cx="174416" cy="397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8 Conector recto">
            <a:extLst>
              <a:ext uri="{FF2B5EF4-FFF2-40B4-BE49-F238E27FC236}">
                <a16:creationId xmlns:a16="http://schemas.microsoft.com/office/drawing/2014/main" id="{1A21F4A1-F3E1-A1F1-4E59-B6AC3C4E3289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08304" y="186381"/>
            <a:ext cx="864096" cy="53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49 Conector recto">
            <a:extLst>
              <a:ext uri="{FF2B5EF4-FFF2-40B4-BE49-F238E27FC236}">
                <a16:creationId xmlns:a16="http://schemas.microsoft.com/office/drawing/2014/main" id="{B438D397-C7E9-C18B-86E3-49C788DB2C94}"/>
              </a:ext>
            </a:extLst>
          </p:cNvPr>
          <p:cNvCxnSpPr>
            <a:cxnSpLocks/>
            <a:stCxn id="60" idx="2"/>
            <a:endCxn id="23" idx="3"/>
          </p:cNvCxnSpPr>
          <p:nvPr/>
        </p:nvCxnSpPr>
        <p:spPr>
          <a:xfrm flipH="1">
            <a:off x="7308304" y="611663"/>
            <a:ext cx="864096" cy="330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50 Conector recto">
            <a:extLst>
              <a:ext uri="{FF2B5EF4-FFF2-40B4-BE49-F238E27FC236}">
                <a16:creationId xmlns:a16="http://schemas.microsoft.com/office/drawing/2014/main" id="{9F89BAAF-8916-C85B-A839-C42DD38F2743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7308304" y="1045576"/>
            <a:ext cx="869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1 Conector recto">
            <a:extLst>
              <a:ext uri="{FF2B5EF4-FFF2-40B4-BE49-F238E27FC236}">
                <a16:creationId xmlns:a16="http://schemas.microsoft.com/office/drawing/2014/main" id="{41136199-16BC-E08A-2460-C241A920EEE9}"/>
              </a:ext>
            </a:extLst>
          </p:cNvPr>
          <p:cNvCxnSpPr>
            <a:cxnSpLocks/>
            <a:stCxn id="62" idx="2"/>
          </p:cNvCxnSpPr>
          <p:nvPr/>
        </p:nvCxnSpPr>
        <p:spPr>
          <a:xfrm flipH="1" flipV="1">
            <a:off x="7308306" y="1158241"/>
            <a:ext cx="879699" cy="297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52 Conector recto">
            <a:extLst>
              <a:ext uri="{FF2B5EF4-FFF2-40B4-BE49-F238E27FC236}">
                <a16:creationId xmlns:a16="http://schemas.microsoft.com/office/drawing/2014/main" id="{E715AB1D-E277-708B-7159-78D01FA679A3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020272" y="1158241"/>
            <a:ext cx="504056" cy="477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53 Elipse">
            <a:extLst>
              <a:ext uri="{FF2B5EF4-FFF2-40B4-BE49-F238E27FC236}">
                <a16:creationId xmlns:a16="http://schemas.microsoft.com/office/drawing/2014/main" id="{D2D5E3DC-7E7D-8FBA-7B5C-E2BFD71340B6}"/>
              </a:ext>
            </a:extLst>
          </p:cNvPr>
          <p:cNvSpPr/>
          <p:nvPr/>
        </p:nvSpPr>
        <p:spPr>
          <a:xfrm>
            <a:off x="5148064" y="4662334"/>
            <a:ext cx="79208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u="sng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idVuelo</a:t>
            </a:r>
          </a:p>
        </p:txBody>
      </p:sp>
      <p:sp>
        <p:nvSpPr>
          <p:cNvPr id="73" name="54 Elipse">
            <a:extLst>
              <a:ext uri="{FF2B5EF4-FFF2-40B4-BE49-F238E27FC236}">
                <a16:creationId xmlns:a16="http://schemas.microsoft.com/office/drawing/2014/main" id="{06B3B934-21C2-3AA3-6A26-AFB3C1F1AB41}"/>
              </a:ext>
            </a:extLst>
          </p:cNvPr>
          <p:cNvSpPr/>
          <p:nvPr/>
        </p:nvSpPr>
        <p:spPr>
          <a:xfrm>
            <a:off x="6030162" y="4656167"/>
            <a:ext cx="72008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#plazatotales</a:t>
            </a:r>
          </a:p>
        </p:txBody>
      </p:sp>
      <p:sp>
        <p:nvSpPr>
          <p:cNvPr id="74" name="55 Elipse">
            <a:extLst>
              <a:ext uri="{FF2B5EF4-FFF2-40B4-BE49-F238E27FC236}">
                <a16:creationId xmlns:a16="http://schemas.microsoft.com/office/drawing/2014/main" id="{4224798E-735C-97CF-677D-AFEFAFCDC725}"/>
              </a:ext>
            </a:extLst>
          </p:cNvPr>
          <p:cNvSpPr/>
          <p:nvPr/>
        </p:nvSpPr>
        <p:spPr>
          <a:xfrm>
            <a:off x="6827048" y="4681373"/>
            <a:ext cx="70488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#vuelo</a:t>
            </a:r>
          </a:p>
        </p:txBody>
      </p:sp>
      <p:sp>
        <p:nvSpPr>
          <p:cNvPr id="75" name="56 Elipse">
            <a:extLst>
              <a:ext uri="{FF2B5EF4-FFF2-40B4-BE49-F238E27FC236}">
                <a16:creationId xmlns:a16="http://schemas.microsoft.com/office/drawing/2014/main" id="{C6B3C799-3114-F4B3-52AF-FA7098530CF8}"/>
              </a:ext>
            </a:extLst>
          </p:cNvPr>
          <p:cNvSpPr/>
          <p:nvPr/>
        </p:nvSpPr>
        <p:spPr>
          <a:xfrm>
            <a:off x="7662234" y="4662334"/>
            <a:ext cx="663674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fecha</a:t>
            </a:r>
          </a:p>
        </p:txBody>
      </p:sp>
      <p:sp>
        <p:nvSpPr>
          <p:cNvPr id="76" name="57 Elipse">
            <a:extLst>
              <a:ext uri="{FF2B5EF4-FFF2-40B4-BE49-F238E27FC236}">
                <a16:creationId xmlns:a16="http://schemas.microsoft.com/office/drawing/2014/main" id="{9006B609-8C91-93D5-2033-C8DD67272474}"/>
              </a:ext>
            </a:extLst>
          </p:cNvPr>
          <p:cNvSpPr/>
          <p:nvPr/>
        </p:nvSpPr>
        <p:spPr>
          <a:xfrm>
            <a:off x="8065711" y="4265908"/>
            <a:ext cx="725656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origen</a:t>
            </a:r>
          </a:p>
        </p:txBody>
      </p:sp>
      <p:sp>
        <p:nvSpPr>
          <p:cNvPr id="77" name="58 Elipse">
            <a:extLst>
              <a:ext uri="{FF2B5EF4-FFF2-40B4-BE49-F238E27FC236}">
                <a16:creationId xmlns:a16="http://schemas.microsoft.com/office/drawing/2014/main" id="{4CB89375-AF09-8252-67A4-E7AF3CB6DA69}"/>
              </a:ext>
            </a:extLst>
          </p:cNvPr>
          <p:cNvSpPr/>
          <p:nvPr/>
        </p:nvSpPr>
        <p:spPr>
          <a:xfrm>
            <a:off x="8065711" y="3867894"/>
            <a:ext cx="735682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destino</a:t>
            </a:r>
          </a:p>
        </p:txBody>
      </p:sp>
      <p:sp>
        <p:nvSpPr>
          <p:cNvPr id="78" name="59 Elipse">
            <a:extLst>
              <a:ext uri="{FF2B5EF4-FFF2-40B4-BE49-F238E27FC236}">
                <a16:creationId xmlns:a16="http://schemas.microsoft.com/office/drawing/2014/main" id="{9914CE52-36F5-8DAF-43E2-7960CD31EDE6}"/>
              </a:ext>
            </a:extLst>
          </p:cNvPr>
          <p:cNvSpPr/>
          <p:nvPr/>
        </p:nvSpPr>
        <p:spPr>
          <a:xfrm>
            <a:off x="8110530" y="3456833"/>
            <a:ext cx="75286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estatus</a:t>
            </a:r>
          </a:p>
        </p:txBody>
      </p:sp>
      <p:sp>
        <p:nvSpPr>
          <p:cNvPr id="79" name="60 Elipse">
            <a:extLst>
              <a:ext uri="{FF2B5EF4-FFF2-40B4-BE49-F238E27FC236}">
                <a16:creationId xmlns:a16="http://schemas.microsoft.com/office/drawing/2014/main" id="{C288BE2D-2E6C-7280-4B11-4FF2317AAB00}"/>
              </a:ext>
            </a:extLst>
          </p:cNvPr>
          <p:cNvSpPr/>
          <p:nvPr/>
        </p:nvSpPr>
        <p:spPr>
          <a:xfrm>
            <a:off x="8092949" y="3042092"/>
            <a:ext cx="86592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#plazas</a:t>
            </a:r>
          </a:p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clase</a:t>
            </a:r>
          </a:p>
          <a:p>
            <a:pPr algn="ctr"/>
            <a:r>
              <a:rPr lang="es-MX" sz="800" dirty="0">
                <a:solidFill>
                  <a:schemeClr val="bg1"/>
                </a:solidFill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turistica</a:t>
            </a:r>
          </a:p>
        </p:txBody>
      </p:sp>
      <p:cxnSp>
        <p:nvCxnSpPr>
          <p:cNvPr id="80" name="61 Conector recto">
            <a:extLst>
              <a:ext uri="{FF2B5EF4-FFF2-40B4-BE49-F238E27FC236}">
                <a16:creationId xmlns:a16="http://schemas.microsoft.com/office/drawing/2014/main" id="{5D1D4983-8098-01A3-9D01-CA3FB1C6B4E2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5544108" y="4265908"/>
            <a:ext cx="756084" cy="396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62 Conector recto">
            <a:extLst>
              <a:ext uri="{FF2B5EF4-FFF2-40B4-BE49-F238E27FC236}">
                <a16:creationId xmlns:a16="http://schemas.microsoft.com/office/drawing/2014/main" id="{AB0B2C76-3DE3-308E-333C-8B295FB64998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6390202" y="4302927"/>
            <a:ext cx="54006" cy="35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63 Conector recto">
            <a:extLst>
              <a:ext uri="{FF2B5EF4-FFF2-40B4-BE49-F238E27FC236}">
                <a16:creationId xmlns:a16="http://schemas.microsoft.com/office/drawing/2014/main" id="{6AB01EBB-57BF-DF67-05A9-8C09FA214115}"/>
              </a:ext>
            </a:extLst>
          </p:cNvPr>
          <p:cNvCxnSpPr>
            <a:cxnSpLocks/>
            <a:stCxn id="74" idx="1"/>
            <a:endCxn id="22" idx="2"/>
          </p:cNvCxnSpPr>
          <p:nvPr/>
        </p:nvCxnSpPr>
        <p:spPr>
          <a:xfrm flipH="1" flipV="1">
            <a:off x="6804250" y="4302929"/>
            <a:ext cx="126027" cy="431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64 Conector recto">
            <a:extLst>
              <a:ext uri="{FF2B5EF4-FFF2-40B4-BE49-F238E27FC236}">
                <a16:creationId xmlns:a16="http://schemas.microsoft.com/office/drawing/2014/main" id="{9EE4CF6E-D77E-AEAA-D1CB-774954826835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7272302" y="4302927"/>
            <a:ext cx="487127" cy="41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65 Conector recto">
            <a:extLst>
              <a:ext uri="{FF2B5EF4-FFF2-40B4-BE49-F238E27FC236}">
                <a16:creationId xmlns:a16="http://schemas.microsoft.com/office/drawing/2014/main" id="{FA0D9E1C-6212-F372-8C70-43B72AF97254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7308306" y="4227934"/>
            <a:ext cx="757407" cy="217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66 Conector recto">
            <a:extLst>
              <a:ext uri="{FF2B5EF4-FFF2-40B4-BE49-F238E27FC236}">
                <a16:creationId xmlns:a16="http://schemas.microsoft.com/office/drawing/2014/main" id="{08AAB475-F737-5583-EC52-318A57DE3F2B}"/>
              </a:ext>
            </a:extLst>
          </p:cNvPr>
          <p:cNvCxnSpPr>
            <a:cxnSpLocks/>
            <a:stCxn id="77" idx="2"/>
            <a:endCxn id="22" idx="3"/>
          </p:cNvCxnSpPr>
          <p:nvPr/>
        </p:nvCxnSpPr>
        <p:spPr>
          <a:xfrm flipH="1">
            <a:off x="7308306" y="4047916"/>
            <a:ext cx="757407" cy="38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67 Conector recto">
            <a:extLst>
              <a:ext uri="{FF2B5EF4-FFF2-40B4-BE49-F238E27FC236}">
                <a16:creationId xmlns:a16="http://schemas.microsoft.com/office/drawing/2014/main" id="{08D18448-A671-20BB-FD32-F37A01F8F714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308304" y="3636853"/>
            <a:ext cx="802226" cy="306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68 Conector recto">
            <a:extLst>
              <a:ext uri="{FF2B5EF4-FFF2-40B4-BE49-F238E27FC236}">
                <a16:creationId xmlns:a16="http://schemas.microsoft.com/office/drawing/2014/main" id="{12DBB8E1-E004-DD76-318F-F46616CD3A01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7179489" y="3222112"/>
            <a:ext cx="913460" cy="64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69 Conector recto">
            <a:extLst>
              <a:ext uri="{FF2B5EF4-FFF2-40B4-BE49-F238E27FC236}">
                <a16:creationId xmlns:a16="http://schemas.microsoft.com/office/drawing/2014/main" id="{A8F3AF47-43FC-0A48-D461-0F1220BFE3B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126267" y="1131590"/>
            <a:ext cx="0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70 Conector recto">
            <a:extLst>
              <a:ext uri="{FF2B5EF4-FFF2-40B4-BE49-F238E27FC236}">
                <a16:creationId xmlns:a16="http://schemas.microsoft.com/office/drawing/2014/main" id="{E24E6D64-C37C-234A-88D3-DA499CFB9C26}"/>
              </a:ext>
            </a:extLst>
          </p:cNvPr>
          <p:cNvCxnSpPr>
            <a:cxnSpLocks/>
            <a:stCxn id="24" idx="2"/>
            <a:endCxn id="93" idx="0"/>
          </p:cNvCxnSpPr>
          <p:nvPr/>
        </p:nvCxnSpPr>
        <p:spPr>
          <a:xfrm flipH="1">
            <a:off x="2116285" y="2643758"/>
            <a:ext cx="998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71 Conector recto">
            <a:extLst>
              <a:ext uri="{FF2B5EF4-FFF2-40B4-BE49-F238E27FC236}">
                <a16:creationId xmlns:a16="http://schemas.microsoft.com/office/drawing/2014/main" id="{87B21372-9F9C-FF69-13ED-D346D28C74F1}"/>
              </a:ext>
            </a:extLst>
          </p:cNvPr>
          <p:cNvCxnSpPr>
            <a:cxnSpLocks/>
            <a:stCxn id="94" idx="3"/>
            <a:endCxn id="23" idx="1"/>
          </p:cNvCxnSpPr>
          <p:nvPr/>
        </p:nvCxnSpPr>
        <p:spPr>
          <a:xfrm flipV="1">
            <a:off x="5192383" y="942217"/>
            <a:ext cx="1107811" cy="520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72 Conector recto">
            <a:extLst>
              <a:ext uri="{FF2B5EF4-FFF2-40B4-BE49-F238E27FC236}">
                <a16:creationId xmlns:a16="http://schemas.microsoft.com/office/drawing/2014/main" id="{CB4D9A1B-A921-9F0F-D108-5A908F0F501B}"/>
              </a:ext>
            </a:extLst>
          </p:cNvPr>
          <p:cNvCxnSpPr>
            <a:cxnSpLocks/>
            <a:stCxn id="24" idx="3"/>
            <a:endCxn id="95" idx="1"/>
          </p:cNvCxnSpPr>
          <p:nvPr/>
        </p:nvCxnSpPr>
        <p:spPr>
          <a:xfrm>
            <a:off x="2630325" y="2427736"/>
            <a:ext cx="1510019" cy="7123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73 Rombo">
            <a:extLst>
              <a:ext uri="{FF2B5EF4-FFF2-40B4-BE49-F238E27FC236}">
                <a16:creationId xmlns:a16="http://schemas.microsoft.com/office/drawing/2014/main" id="{886D14C1-8C2B-052A-9B4F-675467459BAC}"/>
              </a:ext>
            </a:extLst>
          </p:cNvPr>
          <p:cNvSpPr/>
          <p:nvPr/>
        </p:nvSpPr>
        <p:spPr>
          <a:xfrm>
            <a:off x="1795414" y="1376601"/>
            <a:ext cx="651882" cy="61674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rgbClr val="CCCC00">
                    <a:alpha val="60000"/>
                  </a:srgbClr>
                </a:glow>
              </a:effectLst>
            </a:endParaRPr>
          </a:p>
        </p:txBody>
      </p:sp>
      <p:sp>
        <p:nvSpPr>
          <p:cNvPr id="93" name="74 Rombo">
            <a:extLst>
              <a:ext uri="{FF2B5EF4-FFF2-40B4-BE49-F238E27FC236}">
                <a16:creationId xmlns:a16="http://schemas.microsoft.com/office/drawing/2014/main" id="{FC0C07F5-87F9-A29D-F755-B4C5C626076C}"/>
              </a:ext>
            </a:extLst>
          </p:cNvPr>
          <p:cNvSpPr/>
          <p:nvPr/>
        </p:nvSpPr>
        <p:spPr>
          <a:xfrm>
            <a:off x="1691681" y="2931790"/>
            <a:ext cx="849211" cy="61674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rgbClr val="CCCC00">
                    <a:alpha val="60000"/>
                  </a:srgbClr>
                </a:glow>
              </a:effectLst>
            </a:endParaRPr>
          </a:p>
        </p:txBody>
      </p:sp>
      <p:sp>
        <p:nvSpPr>
          <p:cNvPr id="94" name="75 Rombo">
            <a:extLst>
              <a:ext uri="{FF2B5EF4-FFF2-40B4-BE49-F238E27FC236}">
                <a16:creationId xmlns:a16="http://schemas.microsoft.com/office/drawing/2014/main" id="{110D12D3-7C23-D0D7-7CFC-C8098E579024}"/>
              </a:ext>
            </a:extLst>
          </p:cNvPr>
          <p:cNvSpPr/>
          <p:nvPr/>
        </p:nvSpPr>
        <p:spPr>
          <a:xfrm rot="20588620">
            <a:off x="4285918" y="1288453"/>
            <a:ext cx="926364" cy="61674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rgbClr val="CCCC00">
                    <a:alpha val="60000"/>
                  </a:srgbClr>
                </a:glow>
              </a:effectLst>
            </a:endParaRPr>
          </a:p>
        </p:txBody>
      </p:sp>
      <p:sp>
        <p:nvSpPr>
          <p:cNvPr id="95" name="76 Rombo">
            <a:extLst>
              <a:ext uri="{FF2B5EF4-FFF2-40B4-BE49-F238E27FC236}">
                <a16:creationId xmlns:a16="http://schemas.microsoft.com/office/drawing/2014/main" id="{B72CB2FE-F25B-67CF-9EA2-5A5F7F0B7900}"/>
              </a:ext>
            </a:extLst>
          </p:cNvPr>
          <p:cNvSpPr/>
          <p:nvPr/>
        </p:nvSpPr>
        <p:spPr>
          <a:xfrm rot="1804901">
            <a:off x="4075827" y="3071771"/>
            <a:ext cx="958017" cy="61674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rgbClr val="CCCC00">
                    <a:alpha val="60000"/>
                  </a:srgbClr>
                </a:glow>
              </a:effectLst>
            </a:endParaRPr>
          </a:p>
        </p:txBody>
      </p:sp>
      <p:sp>
        <p:nvSpPr>
          <p:cNvPr id="96" name="77 CuadroTexto">
            <a:extLst>
              <a:ext uri="{FF2B5EF4-FFF2-40B4-BE49-F238E27FC236}">
                <a16:creationId xmlns:a16="http://schemas.microsoft.com/office/drawing/2014/main" id="{3B0D67D5-5E0D-A37F-09C3-CE927A79F2CB}"/>
              </a:ext>
            </a:extLst>
          </p:cNvPr>
          <p:cNvSpPr txBox="1"/>
          <p:nvPr/>
        </p:nvSpPr>
        <p:spPr>
          <a:xfrm>
            <a:off x="1771717" y="1543895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conoce</a:t>
            </a:r>
          </a:p>
        </p:txBody>
      </p:sp>
      <p:sp>
        <p:nvSpPr>
          <p:cNvPr id="97" name="78 CuadroTexto">
            <a:extLst>
              <a:ext uri="{FF2B5EF4-FFF2-40B4-BE49-F238E27FC236}">
                <a16:creationId xmlns:a16="http://schemas.microsoft.com/office/drawing/2014/main" id="{DDAFCF0E-971D-0AB1-E2BF-0871AC3FB920}"/>
              </a:ext>
            </a:extLst>
          </p:cNvPr>
          <p:cNvSpPr txBox="1"/>
          <p:nvPr/>
        </p:nvSpPr>
        <p:spPr>
          <a:xfrm rot="20571590">
            <a:off x="4307044" y="1461161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hospedaje</a:t>
            </a:r>
          </a:p>
        </p:txBody>
      </p:sp>
      <p:sp>
        <p:nvSpPr>
          <p:cNvPr id="98" name="79 CuadroTexto">
            <a:extLst>
              <a:ext uri="{FF2B5EF4-FFF2-40B4-BE49-F238E27FC236}">
                <a16:creationId xmlns:a16="http://schemas.microsoft.com/office/drawing/2014/main" id="{50BB545B-E60B-B866-9B23-E104F0FFEF4C}"/>
              </a:ext>
            </a:extLst>
          </p:cNvPr>
          <p:cNvSpPr txBox="1"/>
          <p:nvPr/>
        </p:nvSpPr>
        <p:spPr>
          <a:xfrm rot="2235830">
            <a:off x="4089002" y="3209632"/>
            <a:ext cx="93166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selección</a:t>
            </a:r>
          </a:p>
        </p:txBody>
      </p:sp>
      <p:sp>
        <p:nvSpPr>
          <p:cNvPr id="133" name="78 CuadroTexto">
            <a:extLst>
              <a:ext uri="{FF2B5EF4-FFF2-40B4-BE49-F238E27FC236}">
                <a16:creationId xmlns:a16="http://schemas.microsoft.com/office/drawing/2014/main" id="{223103D3-B1F0-3C3D-58D8-D73D48D34F34}"/>
              </a:ext>
            </a:extLst>
          </p:cNvPr>
          <p:cNvSpPr txBox="1"/>
          <p:nvPr/>
        </p:nvSpPr>
        <p:spPr>
          <a:xfrm>
            <a:off x="2216485" y="1091773"/>
            <a:ext cx="385298" cy="1315899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1   N</a:t>
            </a:r>
          </a:p>
        </p:txBody>
      </p:sp>
      <p:sp>
        <p:nvSpPr>
          <p:cNvPr id="134" name="79 CuadroTexto">
            <a:extLst>
              <a:ext uri="{FF2B5EF4-FFF2-40B4-BE49-F238E27FC236}">
                <a16:creationId xmlns:a16="http://schemas.microsoft.com/office/drawing/2014/main" id="{094902C4-8EEE-0B36-A29D-C7354C0E684F}"/>
              </a:ext>
            </a:extLst>
          </p:cNvPr>
          <p:cNvSpPr txBox="1"/>
          <p:nvPr/>
        </p:nvSpPr>
        <p:spPr>
          <a:xfrm rot="20434276">
            <a:off x="2683537" y="1497462"/>
            <a:ext cx="30828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s-MX" sz="1200" b="1" dirty="0">
                <a:solidFill>
                  <a:schemeClr val="bg1"/>
                </a:solidFill>
              </a:rPr>
              <a:t>N			M</a:t>
            </a:r>
          </a:p>
        </p:txBody>
      </p:sp>
      <p:sp>
        <p:nvSpPr>
          <p:cNvPr id="135" name="79 CuadroTexto">
            <a:extLst>
              <a:ext uri="{FF2B5EF4-FFF2-40B4-BE49-F238E27FC236}">
                <a16:creationId xmlns:a16="http://schemas.microsoft.com/office/drawing/2014/main" id="{AB663252-6C0C-3A22-2884-D7161E57D8CD}"/>
              </a:ext>
            </a:extLst>
          </p:cNvPr>
          <p:cNvSpPr txBox="1"/>
          <p:nvPr/>
        </p:nvSpPr>
        <p:spPr>
          <a:xfrm rot="1465809">
            <a:off x="2879096" y="2971634"/>
            <a:ext cx="30828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s-MX" sz="1200" b="1" dirty="0">
                <a:solidFill>
                  <a:schemeClr val="bg1"/>
                </a:solidFill>
              </a:rPr>
              <a:t>N			M</a:t>
            </a:r>
          </a:p>
        </p:txBody>
      </p:sp>
      <p:sp>
        <p:nvSpPr>
          <p:cNvPr id="136" name="78 CuadroTexto">
            <a:extLst>
              <a:ext uri="{FF2B5EF4-FFF2-40B4-BE49-F238E27FC236}">
                <a16:creationId xmlns:a16="http://schemas.microsoft.com/office/drawing/2014/main" id="{861EE9E4-EDFB-73CF-4804-18EE74AD060E}"/>
              </a:ext>
            </a:extLst>
          </p:cNvPr>
          <p:cNvSpPr txBox="1"/>
          <p:nvPr/>
        </p:nvSpPr>
        <p:spPr>
          <a:xfrm>
            <a:off x="2155593" y="2623125"/>
            <a:ext cx="385298" cy="1315899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1   N</a:t>
            </a:r>
          </a:p>
        </p:txBody>
      </p:sp>
      <p:cxnSp>
        <p:nvCxnSpPr>
          <p:cNvPr id="138" name="71 Conector recto">
            <a:extLst>
              <a:ext uri="{FF2B5EF4-FFF2-40B4-BE49-F238E27FC236}">
                <a16:creationId xmlns:a16="http://schemas.microsoft.com/office/drawing/2014/main" id="{7D7EA0F5-E8C7-488B-8866-B9A3A5E6938E}"/>
              </a:ext>
            </a:extLst>
          </p:cNvPr>
          <p:cNvCxnSpPr>
            <a:cxnSpLocks/>
            <a:stCxn id="24" idx="3"/>
            <a:endCxn id="94" idx="1"/>
          </p:cNvCxnSpPr>
          <p:nvPr/>
        </p:nvCxnSpPr>
        <p:spPr>
          <a:xfrm flipV="1">
            <a:off x="2630323" y="1731136"/>
            <a:ext cx="1675496" cy="69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71 Conector recto">
            <a:extLst>
              <a:ext uri="{FF2B5EF4-FFF2-40B4-BE49-F238E27FC236}">
                <a16:creationId xmlns:a16="http://schemas.microsoft.com/office/drawing/2014/main" id="{37EFF5F2-F0B7-0B21-FAEC-FCF09D55D29E}"/>
              </a:ext>
            </a:extLst>
          </p:cNvPr>
          <p:cNvCxnSpPr>
            <a:cxnSpLocks/>
            <a:stCxn id="95" idx="3"/>
            <a:endCxn id="22" idx="1"/>
          </p:cNvCxnSpPr>
          <p:nvPr/>
        </p:nvCxnSpPr>
        <p:spPr>
          <a:xfrm>
            <a:off x="4969327" y="3620239"/>
            <a:ext cx="1330867" cy="466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79 CuadroTexto">
            <a:extLst>
              <a:ext uri="{FF2B5EF4-FFF2-40B4-BE49-F238E27FC236}">
                <a16:creationId xmlns:a16="http://schemas.microsoft.com/office/drawing/2014/main" id="{62605644-0F35-2202-15CE-727667152772}"/>
              </a:ext>
            </a:extLst>
          </p:cNvPr>
          <p:cNvSpPr txBox="1"/>
          <p:nvPr/>
        </p:nvSpPr>
        <p:spPr>
          <a:xfrm>
            <a:off x="1781985" y="3094357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effectLst>
                  <a:glow rad="101600">
                    <a:srgbClr val="CCCC00">
                      <a:alpha val="60000"/>
                    </a:srgbClr>
                  </a:glow>
                </a:effectLst>
              </a:rPr>
              <a:t>realiza</a:t>
            </a:r>
          </a:p>
        </p:txBody>
      </p:sp>
      <p:cxnSp>
        <p:nvCxnSpPr>
          <p:cNvPr id="175" name="70 Conector recto">
            <a:extLst>
              <a:ext uri="{FF2B5EF4-FFF2-40B4-BE49-F238E27FC236}">
                <a16:creationId xmlns:a16="http://schemas.microsoft.com/office/drawing/2014/main" id="{6F697BC5-1E50-11E2-5A44-9F718B97ED18}"/>
              </a:ext>
            </a:extLst>
          </p:cNvPr>
          <p:cNvCxnSpPr>
            <a:cxnSpLocks/>
            <a:stCxn id="93" idx="2"/>
            <a:endCxn id="21" idx="0"/>
          </p:cNvCxnSpPr>
          <p:nvPr/>
        </p:nvCxnSpPr>
        <p:spPr>
          <a:xfrm>
            <a:off x="2116287" y="3548538"/>
            <a:ext cx="7443" cy="322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3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CD49CE-2012-F044-6FAD-7D3B246363EC}"/>
              </a:ext>
            </a:extLst>
          </p:cNvPr>
          <p:cNvSpPr txBox="1"/>
          <p:nvPr/>
        </p:nvSpPr>
        <p:spPr>
          <a:xfrm>
            <a:off x="1371600" y="5181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Relacional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Agencia de Viajes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768659-F7C7-C7F8-3107-A3CF30F9920D}"/>
              </a:ext>
            </a:extLst>
          </p:cNvPr>
          <p:cNvSpPr txBox="1"/>
          <p:nvPr/>
        </p:nvSpPr>
        <p:spPr>
          <a:xfrm>
            <a:off x="106680" y="979827"/>
            <a:ext cx="9159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bg1"/>
                </a:solidFill>
              </a:rPr>
              <a:t>Sucursal (</a:t>
            </a:r>
            <a:r>
              <a:rPr lang="es-MX" b="1" u="sng" dirty="0">
                <a:solidFill>
                  <a:schemeClr val="bg1"/>
                </a:solidFill>
              </a:rPr>
              <a:t>idSucural</a:t>
            </a:r>
            <a:r>
              <a:rPr lang="es-MX" b="1" dirty="0">
                <a:solidFill>
                  <a:schemeClr val="bg1"/>
                </a:solidFill>
              </a:rPr>
              <a:t>, teléfono, código, calle, numeroExterior, colonia, cuidad, estatus)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bg1"/>
                </a:solidFill>
              </a:rPr>
              <a:t>Hotel (</a:t>
            </a:r>
            <a:r>
              <a:rPr lang="es-MX" b="1" u="sng" dirty="0">
                <a:solidFill>
                  <a:schemeClr val="bg1"/>
                </a:solidFill>
              </a:rPr>
              <a:t>idHotel,</a:t>
            </a:r>
            <a:r>
              <a:rPr lang="es-MX" b="1" dirty="0">
                <a:solidFill>
                  <a:schemeClr val="bg1"/>
                </a:solidFill>
              </a:rPr>
              <a:t> código, nombre, teléfono, numPlazas, calle, colonia, estado, cuidad, estatus)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bg1"/>
                </a:solidFill>
              </a:rPr>
              <a:t>Viaje (</a:t>
            </a:r>
            <a:r>
              <a:rPr lang="es-MX" b="1" u="sng" dirty="0">
                <a:solidFill>
                  <a:schemeClr val="bg1"/>
                </a:solidFill>
              </a:rPr>
              <a:t>idViaje,</a:t>
            </a:r>
            <a:r>
              <a:rPr lang="es-MX" b="1" dirty="0">
                <a:solidFill>
                  <a:schemeClr val="bg1"/>
                </a:solidFill>
              </a:rPr>
              <a:t> fecha, cuidad, estatus, </a:t>
            </a:r>
            <a:r>
              <a:rPr lang="es-MX" b="1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idSucural</a:t>
            </a:r>
            <a:r>
              <a:rPr lang="es-MX" b="1" dirty="0">
                <a:solidFill>
                  <a:schemeClr val="bg1"/>
                </a:solidFill>
              </a:rPr>
              <a:t>, </a:t>
            </a:r>
            <a:r>
              <a:rPr lang="es-MX" b="1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idVuelo</a:t>
            </a:r>
            <a:r>
              <a:rPr lang="es-MX" b="1" dirty="0">
                <a:solidFill>
                  <a:schemeClr val="bg1"/>
                </a:solidFill>
              </a:rPr>
              <a:t>, </a:t>
            </a:r>
            <a:r>
              <a:rPr lang="es-MX" b="1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idTurista</a:t>
            </a:r>
            <a:r>
              <a:rPr lang="es-MX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bg1"/>
                </a:solidFill>
              </a:rPr>
              <a:t>Vuelo (</a:t>
            </a:r>
            <a:r>
              <a:rPr lang="es-MX" b="1" u="sng" dirty="0">
                <a:solidFill>
                  <a:schemeClr val="bg1"/>
                </a:solidFill>
              </a:rPr>
              <a:t>idVuelo</a:t>
            </a:r>
            <a:r>
              <a:rPr lang="es-MX" b="1" dirty="0">
                <a:solidFill>
                  <a:schemeClr val="bg1"/>
                </a:solidFill>
              </a:rPr>
              <a:t>, fecha, origen, plazaTotales, destino, numero, clase, estatus)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bg1"/>
                </a:solidFill>
              </a:rPr>
              <a:t>VueloViaje (</a:t>
            </a:r>
            <a:r>
              <a:rPr lang="es-MX" b="1" u="sng" dirty="0">
                <a:solidFill>
                  <a:schemeClr val="bg1"/>
                </a:solidFill>
              </a:rPr>
              <a:t>idVueloViaje,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idVuelo</a:t>
            </a:r>
            <a:r>
              <a:rPr lang="es-MX" b="1" dirty="0">
                <a:solidFill>
                  <a:schemeClr val="bg1"/>
                </a:solidFill>
              </a:rPr>
              <a:t>, </a:t>
            </a:r>
            <a:r>
              <a:rPr lang="es-MX" b="1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idViaje</a:t>
            </a:r>
            <a:r>
              <a:rPr lang="es-MX" b="1" dirty="0">
                <a:solidFill>
                  <a:schemeClr val="bg1"/>
                </a:solidFill>
              </a:rPr>
              <a:t>, estatus)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bg1"/>
                </a:solidFill>
              </a:rPr>
              <a:t>ViajeHotel (</a:t>
            </a:r>
            <a:r>
              <a:rPr lang="es-MX" b="1" u="sng" dirty="0">
                <a:solidFill>
                  <a:schemeClr val="bg1"/>
                </a:solidFill>
              </a:rPr>
              <a:t>idViajeHotel</a:t>
            </a:r>
            <a:r>
              <a:rPr lang="es-MX" b="1" dirty="0">
                <a:solidFill>
                  <a:schemeClr val="bg1"/>
                </a:solidFill>
              </a:rPr>
              <a:t>, </a:t>
            </a:r>
            <a:r>
              <a:rPr lang="es-MX" b="1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idViaje</a:t>
            </a:r>
            <a:r>
              <a:rPr lang="es-MX" b="1" dirty="0">
                <a:solidFill>
                  <a:schemeClr val="bg1"/>
                </a:solidFill>
              </a:rPr>
              <a:t>, </a:t>
            </a:r>
            <a:r>
              <a:rPr lang="es-MX" b="1" u="dbl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idHotel</a:t>
            </a:r>
            <a:r>
              <a:rPr lang="es-MX" b="1" dirty="0">
                <a:solidFill>
                  <a:schemeClr val="bg1"/>
                </a:solidFill>
              </a:rPr>
              <a:t>, estatus) </a:t>
            </a:r>
          </a:p>
          <a:p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9271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2082</Words>
  <Application>Microsoft Office PowerPoint</Application>
  <PresentationFormat>Presentación en pantalla (16:9)</PresentationFormat>
  <Paragraphs>760</Paragraphs>
  <Slides>42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Roboto Black</vt:lpstr>
      <vt:lpstr>Oswald</vt:lpstr>
      <vt:lpstr>Bookman Old Style</vt:lpstr>
      <vt:lpstr>Roboto Mono Thin</vt:lpstr>
      <vt:lpstr>Arial</vt:lpstr>
      <vt:lpstr>Bree Serif</vt:lpstr>
      <vt:lpstr>Roboto Light</vt:lpstr>
      <vt:lpstr>WEB PROPOSAL</vt:lpstr>
      <vt:lpstr>PRACTICAS BASE DE DATOS Entidades – Relación</vt:lpstr>
      <vt:lpstr>SERVICIO MILITAR Diagrama E – R </vt:lpstr>
      <vt:lpstr>Presentación de PowerPoint</vt:lpstr>
      <vt:lpstr>Presentación de PowerPoint</vt:lpstr>
      <vt:lpstr>GESTIÓN DE TRABAJO DE FIN DE CARRERA Diagrama E – R </vt:lpstr>
      <vt:lpstr>Presentación de PowerPoint</vt:lpstr>
      <vt:lpstr>AGENCIA DE VIAJES Diagrama E – R </vt:lpstr>
      <vt:lpstr>Presentación de PowerPoint</vt:lpstr>
      <vt:lpstr>Presentación de PowerPoint</vt:lpstr>
      <vt:lpstr>GESTION DE EXAMEN Diagrama E – R </vt:lpstr>
      <vt:lpstr>Presentación de PowerPoint</vt:lpstr>
      <vt:lpstr>Presentación de PowerPoint</vt:lpstr>
      <vt:lpstr>Concesionario de automóviles  Diagrama E – R </vt:lpstr>
      <vt:lpstr>Presentación de PowerPoint</vt:lpstr>
      <vt:lpstr>Presentación de PowerPoint</vt:lpstr>
      <vt:lpstr>Control de Hospitalización Diagrama E – R </vt:lpstr>
      <vt:lpstr>Presentación de PowerPoint</vt:lpstr>
      <vt:lpstr>Presentación de PowerPoint</vt:lpstr>
      <vt:lpstr>Viviendas  Diagrama E – 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 BASE DE DATOS Entidades – Relación</dc:title>
  <dc:creator>yahir diaz</dc:creator>
  <cp:lastModifiedBy>DIAZ MARTINEZ ERIK YAHIR</cp:lastModifiedBy>
  <cp:revision>4</cp:revision>
  <dcterms:modified xsi:type="dcterms:W3CDTF">2022-12-03T20:50:29Z</dcterms:modified>
</cp:coreProperties>
</file>