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ECC3-CBEC-419D-B96B-4775263B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D8571-08BC-4C60-B7E1-EFC5CE736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B26E-8CC9-4631-B059-659C6BC1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B68B-F302-438D-A698-CD10309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A060-F731-48E8-98AB-21C0F6C9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34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381-E0DA-4793-A5BF-BEF5A66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3B1F-2901-4797-99F4-7643B6D0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3DFD-903D-4E2E-90EA-896E65D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380F-0166-47D7-A5E2-F75A401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BFF5-E547-4B06-977F-77F2344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5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4AFA-A5CC-4AB5-A4E6-94055CD35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1870-F4A6-4D60-8682-5829B31C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AD3B-F927-4891-AF03-E7AEDF6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C33A-848C-4535-803C-18673F3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82D0-EE19-47AA-B944-1E09E4DE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6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8859-05E7-4C54-9056-E1DC618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5464-6AAF-42DD-A3ED-3E167E02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FD69-09AE-4854-B73E-DDA6506F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177F-BF97-48BC-A729-692A0234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208A-7AB9-4306-BF36-B018670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37-3F07-4583-A7B7-BD28A5A1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7A0D-C937-4690-AE82-6589438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2017-1308-4383-9D6F-772EE8EF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A85B-8F9D-4B5F-84AE-0F08C190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01C3-9A42-43BC-A27C-7D697E9D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8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A76-D8A0-4D45-AE65-1A13E74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2524-3405-4547-9BC5-A500B1A5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9B84-BA08-49C0-AE16-B0DE492C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C766-BDF9-4540-8D18-C0A0125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B3F4-3E29-48EF-B4C7-EDEF84CB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0CFD-38D0-4028-9933-CFA2F21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5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8DC-1449-4BA4-B43E-27814B10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BF1E-2422-4A72-AB5E-FBFA9934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55DC-1CC2-4B94-8349-CA6A548FB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3383-8795-4064-B9A5-845179F6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FE81-D9ED-44C6-8369-9BF788FE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031D0-8AC7-4602-A8A9-C0FA135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FBC7-DC81-4ED3-A6F5-6EEB94E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89BD-2D55-4DCF-ABBF-B87C224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64C-CC88-4BBF-8344-E478183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844E5-94DF-46C4-90F7-F7646CBE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E0C52-850F-46E6-941B-2391A8F6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4CCA-C133-4454-B07F-887941C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80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EF847-5517-4B38-9703-E4A2324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2BE8-F7C3-4532-9B7A-F6CAEF3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4AF7-66B7-4C5E-A2AE-8C742DF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0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AAB-43A9-44F7-8323-01C11CF5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373A-BB70-46BB-9023-6561482E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7442-E15F-452E-9812-137BB5BC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3C3E-4C6D-4C1D-AB1E-E274270F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0859-1EBE-4B9D-845E-D14922AC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4C66-F129-4322-9472-3B64B708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7955-5CBC-423D-A606-2FDF8C25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E831C-1C69-4F1A-8B80-5519A244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4384-9045-49C5-BCE7-9ED47B26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D1AC-CE7A-4351-8E72-D4F046A9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F071-E63E-469A-844E-E97E2330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EE73-D69F-40D4-9979-6A89E91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9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1060-722B-4534-B18A-FD91489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6DE6-0C31-402B-A04A-8AA212DC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AB36-C2B5-4766-9E47-9385D7CF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50D7-EDF3-42C7-B320-F8F2D4168C15}" type="datetimeFigureOut">
              <a:rPr lang="he-IL" smtClean="0"/>
              <a:t>כ"ח/אב/תש"ף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AF2D-5501-4C94-B766-C0AF3DD83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B2BB-86F2-4E9D-B328-23FD4756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0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2779-1796-4F7D-A8A5-5DE51F82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96899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Set up new Python interpreter and </a:t>
            </a:r>
            <a:r>
              <a:rPr lang="en-US" sz="5400" dirty="0" err="1"/>
              <a:t>ZVPython</a:t>
            </a:r>
            <a:endParaRPr lang="he-IL" sz="5400" dirty="0"/>
          </a:p>
        </p:txBody>
      </p:sp>
      <p:pic>
        <p:nvPicPr>
          <p:cNvPr id="1026" name="Picture 2" descr="Python – קפלן ייעוץ קוד פתוח">
            <a:extLst>
              <a:ext uri="{FF2B5EF4-FFF2-40B4-BE49-F238E27FC236}">
                <a16:creationId xmlns:a16="http://schemas.microsoft.com/office/drawing/2014/main" id="{78CEF6D8-CD3A-46D5-B78C-E071230F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767013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BCD03-82C6-4959-B623-31E417FD306A}"/>
              </a:ext>
            </a:extLst>
          </p:cNvPr>
          <p:cNvSpPr txBox="1"/>
          <p:nvPr/>
        </p:nvSpPr>
        <p:spPr>
          <a:xfrm>
            <a:off x="347133" y="304800"/>
            <a:ext cx="1144693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step – </a:t>
            </a:r>
            <a:r>
              <a:rPr lang="en-US" sz="1800" b="1" dirty="0"/>
              <a:t>Edit the ‘run.bat’ file (from outside the new version directory, marked in yellow) to point to the new version app. Then, lunch it by running th</a:t>
            </a:r>
            <a:r>
              <a:rPr lang="en-US" b="1" dirty="0"/>
              <a:t>e .</a:t>
            </a:r>
            <a:r>
              <a:rPr lang="en-US" b="1" dirty="0" err="1"/>
              <a:t>vbs</a:t>
            </a:r>
            <a:r>
              <a:rPr lang="en-US" b="1" dirty="0"/>
              <a:t> file marked in red.</a:t>
            </a:r>
          </a:p>
          <a:p>
            <a:endParaRPr lang="en-US" sz="1800" b="1" dirty="0"/>
          </a:p>
          <a:p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file is running ‘run.bat’ without </a:t>
            </a:r>
            <a:r>
              <a:rPr lang="en-US" dirty="0" err="1"/>
              <a:t>cmd</a:t>
            </a:r>
            <a:r>
              <a:rPr lang="en-US" dirty="0"/>
              <a:t>, which then runs the .</a:t>
            </a:r>
            <a:r>
              <a:rPr lang="en-US" dirty="0" err="1"/>
              <a:t>vbs</a:t>
            </a:r>
            <a:r>
              <a:rPr lang="en-US" dirty="0"/>
              <a:t> file from inside the desired app-version folder, which then runs the .bat file that executes the app  </a:t>
            </a:r>
            <a:r>
              <a:rPr lang="en-US" sz="1800" b="1" dirty="0"/>
              <a:t> </a:t>
            </a:r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3BF37-4EFE-4AC9-9AFE-FC3545EB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69" y="1930287"/>
            <a:ext cx="5080261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96C3-D667-4744-A9E0-738E195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  <a:r>
              <a:rPr lang="en-US" sz="4400" dirty="0"/>
              <a:t> the </a:t>
            </a:r>
            <a:r>
              <a:rPr lang="en-US" sz="4400" dirty="0" err="1"/>
              <a:t>ZVPython</a:t>
            </a:r>
            <a:r>
              <a:rPr lang="en-US" sz="4400" dirty="0"/>
              <a:t> app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DD579-A38B-4F9C-99E1-D8A245E19281}"/>
              </a:ext>
            </a:extLst>
          </p:cNvPr>
          <p:cNvSpPr txBox="1"/>
          <p:nvPr/>
        </p:nvSpPr>
        <p:spPr>
          <a:xfrm>
            <a:off x="728133" y="1690688"/>
            <a:ext cx="100076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 step - </a:t>
            </a:r>
            <a:r>
              <a:rPr lang="en-US" sz="2000" b="1" dirty="0"/>
              <a:t>Update source code and requirements.txt file as needed</a:t>
            </a:r>
          </a:p>
          <a:p>
            <a:endParaRPr lang="en-US" sz="2000" b="1" dirty="0"/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step -</a:t>
            </a:r>
            <a:r>
              <a:rPr lang="en-US" sz="2000" b="1" dirty="0"/>
              <a:t> Modify ‘resetup.bat’ template as needed</a:t>
            </a:r>
          </a:p>
          <a:p>
            <a:endParaRPr lang="en-US" sz="2000" b="1" dirty="0"/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step -</a:t>
            </a:r>
            <a:r>
              <a:rPr lang="en-US" sz="2000" b="1" dirty="0"/>
              <a:t> Run ‘resetup.bat’ 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044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343-37FE-4FDD-8FC2-DEC630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DC1C5-1F03-4546-B894-D29E33AC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2456873"/>
            <a:ext cx="7496433" cy="3826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8EB42-5D6C-4D86-8DF7-13D4F235CB77}"/>
              </a:ext>
            </a:extLst>
          </p:cNvPr>
          <p:cNvSpPr txBox="1"/>
          <p:nvPr/>
        </p:nvSpPr>
        <p:spPr>
          <a:xfrm>
            <a:off x="838199" y="1295400"/>
            <a:ext cx="10658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Download desired Python from </a:t>
            </a:r>
            <a:r>
              <a:rPr lang="en-US" sz="2400" dirty="0">
                <a:hlinkClick r:id="rId3"/>
              </a:rPr>
              <a:t>https://www.python.org/downloads/windows/</a:t>
            </a:r>
            <a:endParaRPr lang="en-US" sz="2400" dirty="0"/>
          </a:p>
          <a:p>
            <a:r>
              <a:rPr lang="en-US" sz="2400" dirty="0"/>
              <a:t>Notice to download the </a:t>
            </a:r>
            <a:r>
              <a:rPr lang="en-US" sz="2400" b="1" dirty="0"/>
              <a:t>executable distribution</a:t>
            </a:r>
            <a:r>
              <a:rPr lang="en-US" sz="2400" dirty="0"/>
              <a:t> as marked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856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E79-6046-498D-A975-4DAF0813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2050" name="Picture 2" descr="Installation on Windows — Blender Manual">
            <a:extLst>
              <a:ext uri="{FF2B5EF4-FFF2-40B4-BE49-F238E27FC236}">
                <a16:creationId xmlns:a16="http://schemas.microsoft.com/office/drawing/2014/main" id="{B010270D-4E78-41A6-A951-B2BFA5E0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47887"/>
            <a:ext cx="5317731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F8018-F066-4C32-8D49-DB665C93478A}"/>
              </a:ext>
            </a:extLst>
          </p:cNvPr>
          <p:cNvSpPr txBox="1"/>
          <p:nvPr/>
        </p:nvSpPr>
        <p:spPr>
          <a:xfrm>
            <a:off x="948267" y="979912"/>
            <a:ext cx="9677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Make sure to check those following boxes. </a:t>
            </a:r>
            <a:r>
              <a:rPr lang="en-US" sz="2400" b="1" dirty="0"/>
              <a:t>Then, click on</a:t>
            </a:r>
            <a:r>
              <a:rPr lang="en-US" sz="2400" dirty="0"/>
              <a:t> </a:t>
            </a:r>
            <a:r>
              <a:rPr lang="en-US" sz="2400" b="1" dirty="0"/>
              <a:t>‘Customize installation’</a:t>
            </a:r>
            <a:endParaRPr lang="he-IL" sz="2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2FDD44-A1D9-4DFA-AEB5-36B7054FE38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7886"/>
            <a:ext cx="5329799" cy="32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866F78-D644-4AA7-BBCB-EDAD71FD50EE}"/>
              </a:ext>
            </a:extLst>
          </p:cNvPr>
          <p:cNvSpPr/>
          <p:nvPr/>
        </p:nvSpPr>
        <p:spPr>
          <a:xfrm>
            <a:off x="7484533" y="4961467"/>
            <a:ext cx="2404534" cy="194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FC48D-38BC-477E-BB26-54960344AD1F}"/>
              </a:ext>
            </a:extLst>
          </p:cNvPr>
          <p:cNvCxnSpPr/>
          <p:nvPr/>
        </p:nvCxnSpPr>
        <p:spPr>
          <a:xfrm flipH="1">
            <a:off x="10016067" y="4334933"/>
            <a:ext cx="787400" cy="50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C6E113-65E5-4843-AD91-40545570279D}"/>
              </a:ext>
            </a:extLst>
          </p:cNvPr>
          <p:cNvSpPr txBox="1"/>
          <p:nvPr/>
        </p:nvSpPr>
        <p:spPr>
          <a:xfrm>
            <a:off x="10168467" y="3699933"/>
            <a:ext cx="189653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Make sure to enable this option too!</a:t>
            </a:r>
            <a:endParaRPr lang="he-I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22B-E190-407B-91A6-F7090DAA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767A-F64F-46B2-AEA6-091CFCF747C4}"/>
              </a:ext>
            </a:extLst>
          </p:cNvPr>
          <p:cNvSpPr txBox="1"/>
          <p:nvPr/>
        </p:nvSpPr>
        <p:spPr>
          <a:xfrm>
            <a:off x="942975" y="1304925"/>
            <a:ext cx="103441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Make sure to check all the </a:t>
            </a:r>
            <a:r>
              <a:rPr lang="en-US" sz="2400" b="1" dirty="0"/>
              <a:t>following boxes</a:t>
            </a:r>
            <a:r>
              <a:rPr lang="en-US" sz="2400" dirty="0"/>
              <a:t>, then, click </a:t>
            </a:r>
            <a:r>
              <a:rPr lang="en-US" sz="2400" b="1" dirty="0"/>
              <a:t>‘Install’</a:t>
            </a:r>
            <a:endParaRPr lang="he-IL" sz="2400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45A10E-2D99-4A38-ACC6-0083E8A5635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283295"/>
            <a:ext cx="5391150" cy="326978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19677D0-227C-416A-A492-3AF8CE9531F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83295"/>
            <a:ext cx="5391150" cy="33107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27CE02-0809-44B7-8943-44FCC4C55FE5}"/>
              </a:ext>
            </a:extLst>
          </p:cNvPr>
          <p:cNvSpPr/>
          <p:nvPr/>
        </p:nvSpPr>
        <p:spPr>
          <a:xfrm>
            <a:off x="4174067" y="5240867"/>
            <a:ext cx="736600" cy="23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603289-7638-4EA9-8D1B-D7808B08CB84}"/>
              </a:ext>
            </a:extLst>
          </p:cNvPr>
          <p:cNvCxnSpPr/>
          <p:nvPr/>
        </p:nvCxnSpPr>
        <p:spPr>
          <a:xfrm flipV="1">
            <a:off x="2531533" y="5376333"/>
            <a:ext cx="1498600" cy="491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42BB82-E6D3-4838-B55E-980BCFA75968}"/>
              </a:ext>
            </a:extLst>
          </p:cNvPr>
          <p:cNvSpPr txBox="1"/>
          <p:nvPr/>
        </p:nvSpPr>
        <p:spPr>
          <a:xfrm>
            <a:off x="333375" y="5731933"/>
            <a:ext cx="27823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Click </a:t>
            </a:r>
            <a:r>
              <a:rPr lang="en-US" sz="1600" b="1" dirty="0">
                <a:solidFill>
                  <a:srgbClr val="FF0000"/>
                </a:solidFill>
              </a:rPr>
              <a:t>‘Next’ </a:t>
            </a:r>
            <a:r>
              <a:rPr lang="en-US" sz="1600" dirty="0">
                <a:solidFill>
                  <a:srgbClr val="FF0000"/>
                </a:solidFill>
              </a:rPr>
              <a:t>to get to the </a:t>
            </a:r>
            <a:r>
              <a:rPr lang="en-US" sz="1600" b="1" dirty="0">
                <a:solidFill>
                  <a:srgbClr val="FF0000"/>
                </a:solidFill>
              </a:rPr>
              <a:t>‘Advanced Options’ </a:t>
            </a:r>
            <a:r>
              <a:rPr lang="en-US" sz="1600" dirty="0">
                <a:solidFill>
                  <a:srgbClr val="FF0000"/>
                </a:solidFill>
              </a:rPr>
              <a:t>screen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6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3FFF-BC7D-4C63-B1EB-ED5B55E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C89A0-2F90-461F-B7A1-64F5F96D0CFA}"/>
              </a:ext>
            </a:extLst>
          </p:cNvPr>
          <p:cNvSpPr txBox="1"/>
          <p:nvPr/>
        </p:nvSpPr>
        <p:spPr>
          <a:xfrm>
            <a:off x="447675" y="1381125"/>
            <a:ext cx="63341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Enter </a:t>
            </a:r>
            <a:r>
              <a:rPr lang="en-US" sz="2400" b="1" dirty="0"/>
              <a:t>‘Environment Variables‘</a:t>
            </a:r>
            <a:r>
              <a:rPr lang="en-US" sz="2400" dirty="0"/>
              <a:t> and click </a:t>
            </a:r>
            <a:r>
              <a:rPr lang="en-US" sz="2400" b="1" dirty="0"/>
              <a:t>‘Edit’</a:t>
            </a:r>
          </a:p>
          <a:p>
            <a:r>
              <a:rPr lang="en-US" sz="2400" dirty="0"/>
              <a:t>at </a:t>
            </a:r>
            <a:r>
              <a:rPr lang="en-US" sz="2400" b="1" dirty="0"/>
              <a:t>‘Path’</a:t>
            </a:r>
            <a:r>
              <a:rPr lang="en-US" sz="2400" dirty="0"/>
              <a:t> under </a:t>
            </a:r>
            <a:r>
              <a:rPr lang="en-US" sz="2400" b="1" dirty="0"/>
              <a:t>‘System variables’</a:t>
            </a:r>
            <a:endParaRPr lang="he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AA71B-2E56-452D-A2D0-A1621772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34" y="649257"/>
            <a:ext cx="5164666" cy="56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55C4-E551-49F8-A341-8B3E3427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994B2-F0F8-4381-A3B1-7CB4CB3A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" y="2105734"/>
            <a:ext cx="4260995" cy="467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F01B6-D89D-4E1F-9B8F-7E2FAC908F1F}"/>
              </a:ext>
            </a:extLst>
          </p:cNvPr>
          <p:cNvSpPr txBox="1"/>
          <p:nvPr/>
        </p:nvSpPr>
        <p:spPr>
          <a:xfrm>
            <a:off x="838200" y="1104900"/>
            <a:ext cx="104013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You will be able to see where Python is installed – </a:t>
            </a:r>
            <a:r>
              <a:rPr lang="en-US" sz="2400" b="1" dirty="0"/>
              <a:t>open the newly installed Python folder</a:t>
            </a:r>
            <a:endParaRPr lang="he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FFE59-E0CA-4166-837B-EA8A774C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89" y="2306340"/>
            <a:ext cx="7391636" cy="40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451-01FF-4E62-9D96-86663F8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C4B7B-7E19-452E-9B05-9DA77C6A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625769"/>
            <a:ext cx="5141728" cy="279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2F08-6639-41EB-9038-E86123FAC830}"/>
              </a:ext>
            </a:extLst>
          </p:cNvPr>
          <p:cNvSpPr txBox="1"/>
          <p:nvPr/>
        </p:nvSpPr>
        <p:spPr>
          <a:xfrm>
            <a:off x="609600" y="1304925"/>
            <a:ext cx="110013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Duplicate</a:t>
            </a:r>
            <a:r>
              <a:rPr lang="en-US" sz="2400" dirty="0"/>
              <a:t> </a:t>
            </a:r>
            <a:r>
              <a:rPr lang="en-US" sz="2400" b="1" dirty="0"/>
              <a:t>‘python.exe’ </a:t>
            </a:r>
            <a:r>
              <a:rPr lang="en-US" sz="2400" dirty="0"/>
              <a:t>file and </a:t>
            </a:r>
            <a:r>
              <a:rPr lang="en-US" sz="2400" b="1" dirty="0"/>
              <a:t>rename the new one as you wish, preferably pythonXX.exe</a:t>
            </a:r>
            <a:r>
              <a:rPr lang="en-US" sz="2400" dirty="0"/>
              <a:t> (python + version number)</a:t>
            </a: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89550-8F6C-4BCF-B929-C9C5DBD8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625769"/>
            <a:ext cx="5381625" cy="28285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C48C05-5FB2-47C2-AC7D-4B413C5B638A}"/>
              </a:ext>
            </a:extLst>
          </p:cNvPr>
          <p:cNvSpPr/>
          <p:nvPr/>
        </p:nvSpPr>
        <p:spPr>
          <a:xfrm>
            <a:off x="5495925" y="3686175"/>
            <a:ext cx="12096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8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9856-0B30-4083-9C29-8035B9E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step </a:t>
            </a:r>
            <a:br>
              <a:rPr lang="en-US" dirty="0"/>
            </a:b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919BD-8EEA-45B3-A8FA-FB8B10A5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9" y="2043322"/>
            <a:ext cx="8153621" cy="4587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DB4C3-0C64-4478-87EA-C2FE1A4B8577}"/>
              </a:ext>
            </a:extLst>
          </p:cNvPr>
          <p:cNvSpPr txBox="1"/>
          <p:nvPr/>
        </p:nvSpPr>
        <p:spPr>
          <a:xfrm>
            <a:off x="1523999" y="1036008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Access Python with the newly duplicated .exe file name!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60078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7373-F1DF-4B04-80DE-FF18EDE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Set up </a:t>
            </a:r>
            <a:r>
              <a:rPr lang="en-US" sz="4400" dirty="0" err="1"/>
              <a:t>ZVPython</a:t>
            </a:r>
            <a:r>
              <a:rPr lang="en-US" sz="4400" dirty="0"/>
              <a:t> app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34C11-3E2B-4485-83C7-E3906A1EBDFB}"/>
              </a:ext>
            </a:extLst>
          </p:cNvPr>
          <p:cNvSpPr txBox="1"/>
          <p:nvPr/>
        </p:nvSpPr>
        <p:spPr>
          <a:xfrm>
            <a:off x="728133" y="1490133"/>
            <a:ext cx="93218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step – </a:t>
            </a:r>
            <a:r>
              <a:rPr lang="en-US" sz="2400" b="1" dirty="0"/>
              <a:t>set up Python interpreter as documented in the beginning of the presentation.</a:t>
            </a:r>
          </a:p>
          <a:p>
            <a:endParaRPr lang="en-US" sz="2400" b="1" dirty="0"/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step – </a:t>
            </a:r>
            <a:r>
              <a:rPr lang="en-US" sz="2400" b="1" dirty="0"/>
              <a:t>Modify the batch template as needed, and add source code and requirements.txt file.  Copy all that to the server destination – ‘C\Program files\</a:t>
            </a:r>
            <a:r>
              <a:rPr lang="en-US" sz="2400" b="1" dirty="0" err="1"/>
              <a:t>ZVPython</a:t>
            </a:r>
            <a:r>
              <a:rPr lang="en-US" sz="2400" b="1" dirty="0"/>
              <a:t>’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885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355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Set up new Python interpreter and ZVPython</vt:lpstr>
      <vt:lpstr>1st step </vt:lpstr>
      <vt:lpstr>2nd step </vt:lpstr>
      <vt:lpstr>3rd Step </vt:lpstr>
      <vt:lpstr>4th step </vt:lpstr>
      <vt:lpstr>5th step </vt:lpstr>
      <vt:lpstr>6th step </vt:lpstr>
      <vt:lpstr>7th step  </vt:lpstr>
      <vt:lpstr>Set up ZVPython app</vt:lpstr>
      <vt:lpstr>PowerPoint Presentation</vt:lpstr>
      <vt:lpstr>Upgrade the ZVPython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new Python interpreter</dc:title>
  <dc:creator>Yahm Levi</dc:creator>
  <cp:lastModifiedBy>Yahm Levi</cp:lastModifiedBy>
  <cp:revision>12</cp:revision>
  <dcterms:created xsi:type="dcterms:W3CDTF">2020-08-10T15:51:41Z</dcterms:created>
  <dcterms:modified xsi:type="dcterms:W3CDTF">2020-08-18T17:40:56Z</dcterms:modified>
</cp:coreProperties>
</file>