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ECC3-CBEC-419D-B96B-4775263B9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D8571-08BC-4C60-B7E1-EFC5CE736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B26E-8CC9-4631-B059-659C6BC1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DB68B-F302-438D-A698-CD103097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CA060-F731-48E8-98AB-21C0F6C9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534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7381-E0DA-4793-A5BF-BEF5A669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C3B1F-2901-4797-99F4-7643B6D07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3DFD-903D-4E2E-90EA-896E65D7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380F-0166-47D7-A5E2-F75A4016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BFF5-E547-4B06-977F-77F23449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51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14AFA-A5CC-4AB5-A4E6-94055CD35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B1870-F4A6-4D60-8682-5829B31CD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AD3B-F927-4891-AF03-E7AEDF66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AC33A-848C-4535-803C-18673F31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182D0-EE19-47AA-B944-1E09E4DE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469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8859-05E7-4C54-9056-E1DC618B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5464-6AAF-42DD-A3ED-3E167E02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FFD69-09AE-4854-B73E-DDA6506F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A177F-BF97-48BC-A729-692A0234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208A-7AB9-4306-BF36-B018670A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7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6737-3F07-4583-A7B7-BD28A5A1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F7A0D-C937-4690-AE82-6589438B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2017-1308-4383-9D6F-772EE8EF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A85B-8F9D-4B5F-84AE-0F08C190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01C3-9A42-43BC-A27C-7D697E9D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84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DA76-D8A0-4D45-AE65-1A13E747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2524-3405-4547-9BC5-A500B1A5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9B84-BA08-49C0-AE16-B0DE492CA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DC766-BDF9-4540-8D18-C0A01251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B3F4-3E29-48EF-B4C7-EDEF84CB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90CFD-38D0-4028-9933-CFA2F21F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53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88DC-1449-4BA4-B43E-27814B10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CBF1E-2422-4A72-AB5E-FBFA9934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655DC-1CC2-4B94-8349-CA6A548FB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D3383-8795-4064-B9A5-845179F68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4FE81-D9ED-44C6-8369-9BF788FEA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031D0-8AC7-4602-A8A9-C0FA1358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FFBC7-DC81-4ED3-A6F5-6EEB94EA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689BD-2D55-4DCF-ABBF-B87C2246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58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764C-CC88-4BBF-8344-E4781836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844E5-94DF-46C4-90F7-F7646CBE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E0C52-850F-46E6-941B-2391A8F6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04CCA-C133-4454-B07F-887941C9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280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EF847-5517-4B38-9703-E4A23244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02BE8-F7C3-4532-9B7A-F6CAEF32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94AF7-66B7-4C5E-A2AE-8C742DF9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207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AAAB-43A9-44F7-8323-01C11CF5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373A-BB70-46BB-9023-6561482E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F7442-E15F-452E-9812-137BB5BC0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F3C3E-4C6D-4C1D-AB1E-E274270F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50859-1EBE-4B9D-845E-D14922AC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44C66-F129-4322-9472-3B64B708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13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7955-5CBC-423D-A606-2FDF8C25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E831C-1C69-4F1A-8B80-5519A244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64384-9045-49C5-BCE7-9ED47B268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AD1AC-CE7A-4351-8E72-D4F046A9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F071-E63E-469A-844E-E97E2330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EE73-D69F-40D4-9979-6A89E914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896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01060-722B-4534-B18A-FD91489E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26DE6-0C31-402B-A04A-8AA212DC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AB36-C2B5-4766-9E47-9385D7CF9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DAF2D-5501-4C94-B766-C0AF3DD83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B2BB-86F2-4E9D-B328-23FD4756C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40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2779-1796-4F7D-A8A5-5DE51F82A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999"/>
            <a:ext cx="9144000" cy="1223963"/>
          </a:xfrm>
        </p:spPr>
        <p:txBody>
          <a:bodyPr>
            <a:normAutofit/>
          </a:bodyPr>
          <a:lstStyle/>
          <a:p>
            <a:r>
              <a:rPr lang="en-US" sz="5400" dirty="0"/>
              <a:t>Set up new Python interpreter</a:t>
            </a:r>
            <a:endParaRPr lang="he-IL" sz="5400" dirty="0"/>
          </a:p>
        </p:txBody>
      </p:sp>
      <p:pic>
        <p:nvPicPr>
          <p:cNvPr id="1026" name="Picture 2" descr="Python – קפלן ייעוץ קוד פתוח">
            <a:extLst>
              <a:ext uri="{FF2B5EF4-FFF2-40B4-BE49-F238E27FC236}">
                <a16:creationId xmlns:a16="http://schemas.microsoft.com/office/drawing/2014/main" id="{78CEF6D8-CD3A-46D5-B78C-E071230F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2767013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86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5343-37FE-4FDD-8FC2-DEC63008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DC1C5-1F03-4546-B894-D29E33AC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3" y="2456873"/>
            <a:ext cx="7496433" cy="3826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A8EB42-5D6C-4D86-8DF7-13D4F235CB77}"/>
              </a:ext>
            </a:extLst>
          </p:cNvPr>
          <p:cNvSpPr txBox="1"/>
          <p:nvPr/>
        </p:nvSpPr>
        <p:spPr>
          <a:xfrm>
            <a:off x="838199" y="1295400"/>
            <a:ext cx="106584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Download desired Python from </a:t>
            </a:r>
            <a:r>
              <a:rPr lang="en-US" sz="2400" dirty="0">
                <a:hlinkClick r:id="rId3"/>
              </a:rPr>
              <a:t>https://www.python.org/downloads/windows/</a:t>
            </a:r>
            <a:endParaRPr lang="en-US" sz="2400" dirty="0"/>
          </a:p>
          <a:p>
            <a:r>
              <a:rPr lang="en-US" sz="2400" dirty="0"/>
              <a:t>Notice to download the </a:t>
            </a:r>
            <a:r>
              <a:rPr lang="en-US" sz="2400" b="1" dirty="0"/>
              <a:t>executable distribution</a:t>
            </a:r>
            <a:r>
              <a:rPr lang="en-US" sz="2400" dirty="0"/>
              <a:t> as marked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28564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0E79-6046-498D-A975-4DAF0813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pic>
        <p:nvPicPr>
          <p:cNvPr id="2050" name="Picture 2" descr="Installation on Windows — Blender Manual">
            <a:extLst>
              <a:ext uri="{FF2B5EF4-FFF2-40B4-BE49-F238E27FC236}">
                <a16:creationId xmlns:a16="http://schemas.microsoft.com/office/drawing/2014/main" id="{B010270D-4E78-41A6-A951-B2BFA5E0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0687"/>
            <a:ext cx="5317731" cy="3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7F8018-F066-4C32-8D49-DB665C93478A}"/>
              </a:ext>
            </a:extLst>
          </p:cNvPr>
          <p:cNvSpPr txBox="1"/>
          <p:nvPr/>
        </p:nvSpPr>
        <p:spPr>
          <a:xfrm>
            <a:off x="990600" y="1104900"/>
            <a:ext cx="9677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Make sure to check those following boxes:</a:t>
            </a:r>
            <a:endParaRPr lang="he-IL" sz="24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62FDD44-A1D9-4DFA-AEB5-36B7054FE386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329799" cy="32718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2C9042-15B5-41F3-AC32-7DC41684351E}"/>
              </a:ext>
            </a:extLst>
          </p:cNvPr>
          <p:cNvSpPr txBox="1"/>
          <p:nvPr/>
        </p:nvSpPr>
        <p:spPr>
          <a:xfrm>
            <a:off x="838200" y="5257800"/>
            <a:ext cx="84677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Then, click on </a:t>
            </a:r>
            <a:r>
              <a:rPr lang="en-US" sz="2400" b="1" dirty="0"/>
              <a:t>‘Customize installation’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0114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422B-E190-407B-91A6-F7090DAA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0767A-F64F-46B2-AEA6-091CFCF747C4}"/>
              </a:ext>
            </a:extLst>
          </p:cNvPr>
          <p:cNvSpPr txBox="1"/>
          <p:nvPr/>
        </p:nvSpPr>
        <p:spPr>
          <a:xfrm>
            <a:off x="942975" y="1304925"/>
            <a:ext cx="103441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Make sure to check all the </a:t>
            </a:r>
            <a:r>
              <a:rPr lang="en-US" sz="2400" b="1" dirty="0"/>
              <a:t>following boxes:</a:t>
            </a:r>
            <a:endParaRPr lang="he-IL" sz="2400" b="1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145A10E-2D99-4A38-ACC6-0083E8A5635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283295"/>
            <a:ext cx="5391150" cy="326978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19677D0-227C-416A-A492-3AF8CE9531F6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283295"/>
            <a:ext cx="5391150" cy="33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6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3FFF-BC7D-4C63-B1EB-ED5B55E1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43314-4EC1-4D28-92A6-83951A5A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305" y="1477919"/>
            <a:ext cx="4762645" cy="5202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C89A0-2F90-461F-B7A1-64F5F96D0CFA}"/>
              </a:ext>
            </a:extLst>
          </p:cNvPr>
          <p:cNvSpPr txBox="1"/>
          <p:nvPr/>
        </p:nvSpPr>
        <p:spPr>
          <a:xfrm>
            <a:off x="447675" y="1381125"/>
            <a:ext cx="63341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Enter </a:t>
            </a:r>
            <a:r>
              <a:rPr lang="en-US" sz="2400" b="1" dirty="0"/>
              <a:t>‘Environment Variables‘</a:t>
            </a:r>
            <a:r>
              <a:rPr lang="en-US" sz="2400" dirty="0"/>
              <a:t> and click </a:t>
            </a:r>
            <a:r>
              <a:rPr lang="en-US" sz="2400" b="1" dirty="0"/>
              <a:t>‘Edit’</a:t>
            </a:r>
          </a:p>
          <a:p>
            <a:r>
              <a:rPr lang="en-US" sz="2400" dirty="0"/>
              <a:t>at </a:t>
            </a:r>
            <a:r>
              <a:rPr lang="en-US" sz="2400" b="1" dirty="0"/>
              <a:t>‘Path’</a:t>
            </a:r>
            <a:r>
              <a:rPr lang="en-US" sz="2400" dirty="0"/>
              <a:t>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24702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55C4-E551-49F8-A341-8B3E3427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994B2-F0F8-4381-A3B1-7CB4CB3A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0" y="2105734"/>
            <a:ext cx="4260995" cy="467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F01B6-D89D-4E1F-9B8F-7E2FAC908F1F}"/>
              </a:ext>
            </a:extLst>
          </p:cNvPr>
          <p:cNvSpPr txBox="1"/>
          <p:nvPr/>
        </p:nvSpPr>
        <p:spPr>
          <a:xfrm>
            <a:off x="838200" y="1104900"/>
            <a:ext cx="104013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You will be able to see where Python is installed – </a:t>
            </a:r>
            <a:r>
              <a:rPr lang="en-US" sz="2400" b="1" dirty="0"/>
              <a:t>open the newly installed Python folder</a:t>
            </a:r>
            <a:endParaRPr lang="he-IL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FFE59-E0CA-4166-837B-EA8A774C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489" y="2306340"/>
            <a:ext cx="7391636" cy="403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6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F451-01FF-4E62-9D96-86663F8D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C4B7B-7E19-452E-9B05-9DA77C6A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625769"/>
            <a:ext cx="5141728" cy="2793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92F08-6639-41EB-9038-E86123FAC830}"/>
              </a:ext>
            </a:extLst>
          </p:cNvPr>
          <p:cNvSpPr txBox="1"/>
          <p:nvPr/>
        </p:nvSpPr>
        <p:spPr>
          <a:xfrm>
            <a:off x="609600" y="1304925"/>
            <a:ext cx="110013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Duplicate</a:t>
            </a:r>
            <a:r>
              <a:rPr lang="en-US" sz="2400" dirty="0"/>
              <a:t> </a:t>
            </a:r>
            <a:r>
              <a:rPr lang="en-US" sz="2400" b="1" dirty="0"/>
              <a:t>‘python.exe’ </a:t>
            </a:r>
            <a:r>
              <a:rPr lang="en-US" sz="2400" dirty="0"/>
              <a:t>file and </a:t>
            </a:r>
            <a:r>
              <a:rPr lang="en-US" sz="2400" b="1" dirty="0"/>
              <a:t>rename the new one pythonX.X.exe</a:t>
            </a:r>
            <a:r>
              <a:rPr lang="en-US" sz="2400" dirty="0"/>
              <a:t> (python + version number)</a:t>
            </a:r>
            <a:endParaRPr lang="he-IL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589550-8F6C-4BCF-B929-C9C5DBD8C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2625769"/>
            <a:ext cx="5381625" cy="28285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5C48C05-5FB2-47C2-AC7D-4B413C5B638A}"/>
              </a:ext>
            </a:extLst>
          </p:cNvPr>
          <p:cNvSpPr/>
          <p:nvPr/>
        </p:nvSpPr>
        <p:spPr>
          <a:xfrm>
            <a:off x="5495925" y="3686175"/>
            <a:ext cx="120967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589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9856-0B30-4083-9C29-8035B9E6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step </a:t>
            </a:r>
            <a:br>
              <a:rPr lang="en-US" dirty="0"/>
            </a:b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2919BD-8EEA-45B3-A8FA-FB8B10A5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89" y="2043322"/>
            <a:ext cx="8153621" cy="4587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4DB4C3-0C64-4478-87EA-C2FE1A4B8577}"/>
              </a:ext>
            </a:extLst>
          </p:cNvPr>
          <p:cNvSpPr txBox="1"/>
          <p:nvPr/>
        </p:nvSpPr>
        <p:spPr>
          <a:xfrm>
            <a:off x="1562100" y="1190625"/>
            <a:ext cx="9144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Access Python as needed!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360078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134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Set up new Python interpreter</vt:lpstr>
      <vt:lpstr>1st step </vt:lpstr>
      <vt:lpstr>2nd step </vt:lpstr>
      <vt:lpstr>3rd Step </vt:lpstr>
      <vt:lpstr>4th step </vt:lpstr>
      <vt:lpstr>5th step </vt:lpstr>
      <vt:lpstr>6th step </vt:lpstr>
      <vt:lpstr>7th step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new Python interpreter</dc:title>
  <dc:creator>Yahm Levi</dc:creator>
  <cp:lastModifiedBy>Yahm Levi</cp:lastModifiedBy>
  <cp:revision>5</cp:revision>
  <dcterms:created xsi:type="dcterms:W3CDTF">2020-08-10T15:51:41Z</dcterms:created>
  <dcterms:modified xsi:type="dcterms:W3CDTF">2020-08-18T09:12:02Z</dcterms:modified>
</cp:coreProperties>
</file>