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7AD3-8B01-427C-8178-9A29FDFE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AE941-54C5-410C-9081-053B4CCA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1273-8FE0-4407-9F4E-D5227184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A01A-DFE2-4F5F-9F13-CDF5E633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31F4-0566-423B-A75C-BA5418FE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17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E5D2-1CF1-4113-9FBA-B215B015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9CC3B-E788-4627-8B6E-4E247F0F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F985-C748-461B-BD1A-E7DF803E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BF0E-65D8-496F-BEA5-C9FF514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73B9-03DB-4C32-A657-A5EE1DE4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0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4DF69-E405-4D53-95DE-58BCA496A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F111-8065-48A3-A7EB-05828B9E4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0D35-90F8-42C8-A7DE-EAEF5366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75D5-582E-4051-A278-76626D24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0E08-0267-4B85-A36C-F175464F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52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28B3-507F-4FB3-A26E-5FA724E8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DB22-7A55-4BE9-A9BE-977595E3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F9CE-E7CE-4610-B1AA-4A345A63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4572-0EB6-4EAC-A7FF-095A7C10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87F7-80FF-45FB-B870-7E2C6A28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6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AAF5-1432-4C75-A6E3-E03409FC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A42B-FB4E-4855-923A-4C17D419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48FC-18C4-40EB-AB93-2917EED0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45600-6479-40A3-8127-6BBC688B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0713-3258-4DFE-A14B-C516254B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57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1887-B78B-4437-A100-D0B0FFB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7906-5BD2-4D53-BC1F-B6B326E61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8B404-442B-49F9-8D8C-A095CF748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0F54D-7403-4D20-9AE1-A0A49F5C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0816F-BA04-472E-AA11-83C34FF7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76308-5776-4242-83E8-87630793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41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F491-3933-4CE6-95B8-9BF3AE76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54D52-24C1-401B-9B36-4A5E4D648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791EF-94E6-458C-A5B5-061C3C072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883BA-2A01-4058-9BE7-B55D5978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36243-05AE-43AC-9804-6D6577ED0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DFA2B-221B-4ECF-AE93-7F0BE7C9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5B912-061B-40A1-BFD4-4C86B3C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71AF1-BE15-4113-B65E-F742D72E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02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5EBF-4ECC-4D99-BBA0-947EAC6C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3C30C-F27C-43C5-9F52-ED6B316C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6CFBA-D326-4F55-AB88-720888BE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7EB82-5A97-43CD-B943-C0B663CA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29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C309-73E4-40D7-BFD6-8D4692C3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D7825-D597-4938-845A-CCCD3FC2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D793-40CD-455E-92FA-FA4CDB77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4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97CA-B1A9-4590-BDE1-3966F56C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D039-83E7-4A89-959A-87D726486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66A82-87AD-4A69-85AF-66D29B59A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576C-22BF-4F8E-B49B-A1E2C296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88A75-39F9-4952-9FD7-60C9F688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D01B4-F02E-4B3E-9F96-F6BC0ECC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78BE-9C55-4069-816E-293F5221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10FAE-B455-4344-9B6A-ED9BE79EC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68E1B-5B09-4951-9465-C3A68DBE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82C3-A1DD-4117-BCCC-FA9DC80E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35C3F-2088-4183-8810-EB9133EC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FEF5F-2242-4C6A-8035-0C794CC3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39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34484-480D-4D0D-AFF9-06D67D22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7C0D-3394-4EDF-A331-696AEAC0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93EF-6B3D-49EF-8E37-CD10360E5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1492-77F2-4C17-A31E-865766757162}" type="datetimeFigureOut">
              <a:rPr lang="he-IL" smtClean="0"/>
              <a:t>כ"ח/אלול/תש"ף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F0D9-17B5-4219-AE25-BCC42C35E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A012-6643-47D8-87A8-87B2B2694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3C20-E097-4472-8389-B1394F2B80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087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D0B1-289B-4580-A6EE-E976DAFA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b="1" dirty="0"/>
              <a:t>How To Execute </a:t>
            </a:r>
            <a:r>
              <a:rPr lang="en-US" b="1" dirty="0" err="1"/>
              <a:t>File_Crawler</a:t>
            </a:r>
            <a:endParaRPr lang="he-I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CFD0C-965B-4B13-AD4A-390D46526AC4}"/>
              </a:ext>
            </a:extLst>
          </p:cNvPr>
          <p:cNvSpPr txBox="1"/>
          <p:nvPr/>
        </p:nvSpPr>
        <p:spPr>
          <a:xfrm>
            <a:off x="695325" y="1811209"/>
            <a:ext cx="66770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b="1" dirty="0"/>
              <a:t>We should have Python 3 or above installed on host. And all the following files in the same place:</a:t>
            </a:r>
            <a:endParaRPr lang="he-IL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1594F-66CF-40E2-9641-8FAF2CAD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6" y="2625687"/>
            <a:ext cx="11073527" cy="24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FB58-BE99-4F31-B173-95FDB69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GB" b="1" dirty="0"/>
              <a:t>Next Step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0C654-EC6E-46B8-8A3C-65A3F59B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03" y="2212955"/>
            <a:ext cx="10475926" cy="2432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42127-753D-4863-B014-4059DA785AE7}"/>
              </a:ext>
            </a:extLst>
          </p:cNvPr>
          <p:cNvSpPr txBox="1"/>
          <p:nvPr/>
        </p:nvSpPr>
        <p:spPr>
          <a:xfrm>
            <a:off x="838200" y="1643063"/>
            <a:ext cx="86806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b="1" dirty="0"/>
              <a:t>Execute desired analysis’s .bat file 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593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58B5-8EC9-451C-9F48-7E22E16C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Next Step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6A733-A030-4D91-8F83-00E36527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54" y="2310337"/>
            <a:ext cx="6994746" cy="3976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A1FBF-EC6A-4FD0-BA5D-7FF9B19DED56}"/>
              </a:ext>
            </a:extLst>
          </p:cNvPr>
          <p:cNvSpPr txBox="1"/>
          <p:nvPr/>
        </p:nvSpPr>
        <p:spPr>
          <a:xfrm>
            <a:off x="838200" y="1457325"/>
            <a:ext cx="757237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000" b="1" dirty="0"/>
              <a:t>The .bat file will lunch a CMD and will create an environment and install all dependencies if needed.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309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6003-622A-4FA5-8F7F-821A8AC1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Next Step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AFF13-B588-42C7-BC8D-67675FA2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5" y="2987814"/>
            <a:ext cx="11679050" cy="225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2FA47-EA52-4498-903E-0D3D61958334}"/>
              </a:ext>
            </a:extLst>
          </p:cNvPr>
          <p:cNvSpPr txBox="1"/>
          <p:nvPr/>
        </p:nvSpPr>
        <p:spPr>
          <a:xfrm>
            <a:off x="609600" y="2032773"/>
            <a:ext cx="866775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000" b="1" dirty="0"/>
              <a:t>The .bat will then run the Python script and considering the .bat we chose the Python script will ask us for input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7420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8EA5-2475-460F-8AFC-5DA68AAE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Next Step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1331A-43F3-418D-ABCF-3126F5C6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081" y="2126402"/>
            <a:ext cx="7918669" cy="453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6BAD5-B29E-4A2E-B83C-7272DDB0720E}"/>
              </a:ext>
            </a:extLst>
          </p:cNvPr>
          <p:cNvSpPr txBox="1"/>
          <p:nvPr/>
        </p:nvSpPr>
        <p:spPr>
          <a:xfrm>
            <a:off x="923925" y="1447800"/>
            <a:ext cx="10363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b="1" dirty="0"/>
              <a:t>Answer the script – in this case I answered ‘backup’ for first question, and ‘D:\projects\ardom-1’ for the second.  Then run it.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976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52A7-14A8-4B9E-91A4-4E30DD27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Next Step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9F38D-E6AC-40E4-B7E0-FB92EDA4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06" y="1815975"/>
            <a:ext cx="8503087" cy="484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C0743-3905-49CF-8588-CA3F55501890}"/>
              </a:ext>
            </a:extLst>
          </p:cNvPr>
          <p:cNvSpPr txBox="1"/>
          <p:nvPr/>
        </p:nvSpPr>
        <p:spPr>
          <a:xfrm>
            <a:off x="733425" y="1314450"/>
            <a:ext cx="10744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b="1" dirty="0"/>
              <a:t>After execution, an alert prompt will show, and will tell us where the results were saved.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633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E6C6-64F4-4691-BD89-86CD579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Dictionary  </a:t>
            </a:r>
            <a:endParaRPr lang="he-I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CDA03-D361-4899-AE04-F2B49428C97E}"/>
              </a:ext>
            </a:extLst>
          </p:cNvPr>
          <p:cNvSpPr txBox="1"/>
          <p:nvPr/>
        </p:nvSpPr>
        <p:spPr>
          <a:xfrm>
            <a:off x="476250" y="1466850"/>
            <a:ext cx="10953750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b="1" dirty="0"/>
              <a:t>root_run.bat </a:t>
            </a:r>
            <a:r>
              <a:rPr lang="en-GB" dirty="0"/>
              <a:t>will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bigger_then_one_gb.csv</a:t>
            </a:r>
            <a:r>
              <a:rPr lang="en-GB" dirty="0"/>
              <a:t> </a:t>
            </a:r>
            <a:r>
              <a:rPr lang="en-GB" b="1" dirty="0"/>
              <a:t>– </a:t>
            </a:r>
            <a:r>
              <a:rPr lang="en-GB" dirty="0"/>
              <a:t>returns file types that </a:t>
            </a:r>
          </a:p>
          <a:p>
            <a:r>
              <a:rPr lang="en-GB" dirty="0"/>
              <a:t>are </a:t>
            </a:r>
            <a:r>
              <a:rPr lang="en-GB" u="sng" dirty="0"/>
              <a:t>bigger then 1 GB with sub-root specification</a:t>
            </a:r>
            <a:r>
              <a:rPr lang="en-GB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restricted.csv – </a:t>
            </a:r>
            <a:r>
              <a:rPr lang="en-GB" dirty="0"/>
              <a:t>will return a list of files that the script</a:t>
            </a:r>
          </a:p>
          <a:p>
            <a:r>
              <a:rPr lang="en-GB" dirty="0"/>
              <a:t>didn’t have access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root.csv – </a:t>
            </a:r>
            <a:r>
              <a:rPr lang="en-GB" dirty="0"/>
              <a:t>returns sums of all file types from root</a:t>
            </a:r>
          </a:p>
          <a:p>
            <a:r>
              <a:rPr lang="en-GB" dirty="0"/>
              <a:t>given with </a:t>
            </a:r>
            <a:r>
              <a:rPr lang="en-GB" u="sng" dirty="0"/>
              <a:t>specification of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root_by_file_type.csv – </a:t>
            </a:r>
            <a:r>
              <a:rPr lang="en-GB" dirty="0"/>
              <a:t>returns sums of all file types</a:t>
            </a:r>
          </a:p>
          <a:p>
            <a:r>
              <a:rPr lang="en-GB" dirty="0"/>
              <a:t>with </a:t>
            </a:r>
            <a:r>
              <a:rPr lang="en-GB" u="sng" dirty="0"/>
              <a:t>specification on file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sub_root.csv – </a:t>
            </a:r>
            <a:r>
              <a:rPr lang="en-GB" dirty="0"/>
              <a:t>returns sums of all file types with</a:t>
            </a:r>
          </a:p>
          <a:p>
            <a:r>
              <a:rPr lang="en-GB" u="sng" dirty="0"/>
              <a:t>specification on sub-root and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total.csv – </a:t>
            </a:r>
            <a:r>
              <a:rPr lang="en-GB" dirty="0"/>
              <a:t>returns sums of files with </a:t>
            </a:r>
          </a:p>
          <a:p>
            <a:r>
              <a:rPr lang="en-GB" u="sng" dirty="0"/>
              <a:t>specification on sub-roots.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981BF-41A8-4BFA-AE3F-766BD302F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4" b="61872"/>
          <a:stretch/>
        </p:blipFill>
        <p:spPr>
          <a:xfrm>
            <a:off x="6387971" y="4992483"/>
            <a:ext cx="5118229" cy="1179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A67EC9-CD0D-4500-91C9-AD6AA283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33" y="1306693"/>
            <a:ext cx="5626417" cy="20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9170-A071-4AB3-AD27-9B25823E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Dictionary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768A5-8629-4359-8A00-3C1A4DE4F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89"/>
          <a:stretch/>
        </p:blipFill>
        <p:spPr>
          <a:xfrm>
            <a:off x="6096000" y="1841032"/>
            <a:ext cx="5778797" cy="1090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E3D70-1FAF-48CD-A089-7511AEDD2611}"/>
              </a:ext>
            </a:extLst>
          </p:cNvPr>
          <p:cNvSpPr txBox="1"/>
          <p:nvPr/>
        </p:nvSpPr>
        <p:spPr>
          <a:xfrm>
            <a:off x="381000" y="1841032"/>
            <a:ext cx="551497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b="1" dirty="0"/>
              <a:t>root_run.bat </a:t>
            </a:r>
            <a:r>
              <a:rPr lang="en-GB" dirty="0"/>
              <a:t>will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custom_file_type.csv</a:t>
            </a:r>
            <a:r>
              <a:rPr lang="en-GB" dirty="0"/>
              <a:t> </a:t>
            </a:r>
            <a:r>
              <a:rPr lang="en-GB" b="1" dirty="0"/>
              <a:t>– </a:t>
            </a:r>
            <a:r>
              <a:rPr lang="en-GB" dirty="0"/>
              <a:t>returns sums by sub-root that </a:t>
            </a:r>
          </a:p>
          <a:p>
            <a:r>
              <a:rPr lang="en-GB" dirty="0"/>
              <a:t>are </a:t>
            </a:r>
            <a:r>
              <a:rPr lang="en-GB" u="sng" dirty="0"/>
              <a:t>based on user </a:t>
            </a:r>
            <a:r>
              <a:rPr lang="en-GB" u="sng" dirty="0" err="1"/>
              <a:t>inputed</a:t>
            </a:r>
            <a:r>
              <a:rPr lang="en-GB" u="sng" dirty="0"/>
              <a:t> file types.</a:t>
            </a:r>
            <a:r>
              <a:rPr lang="en-GB" b="1" dirty="0"/>
              <a:t>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custom_sub_sub_ran.bat </a:t>
            </a:r>
            <a:r>
              <a:rPr lang="en-GB" dirty="0"/>
              <a:t>will return: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custom_sub_sub_analsys.csv – </a:t>
            </a:r>
            <a:r>
              <a:rPr lang="en-GB" dirty="0"/>
              <a:t>returns sums of </a:t>
            </a:r>
          </a:p>
          <a:p>
            <a:r>
              <a:rPr lang="en-GB" u="sng" dirty="0"/>
              <a:t>sub-sub-root given by user with sub-root specification.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F0BCB-F46F-4B7B-AC8E-F448AD87D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4" b="61872"/>
          <a:stretch/>
        </p:blipFill>
        <p:spPr>
          <a:xfrm>
            <a:off x="6096000" y="3926311"/>
            <a:ext cx="5118229" cy="11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Execute File_Crawler</vt:lpstr>
      <vt:lpstr>Next Step</vt:lpstr>
      <vt:lpstr>Next Step</vt:lpstr>
      <vt:lpstr>Next Step</vt:lpstr>
      <vt:lpstr>Next Step</vt:lpstr>
      <vt:lpstr>Next Step</vt:lpstr>
      <vt:lpstr>Results Dictionary  </vt:lpstr>
      <vt:lpstr>Results Dictionary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Execute File_Crawler</dc:title>
  <dc:creator>Yahm Levi</dc:creator>
  <cp:lastModifiedBy>Yahm Levi</cp:lastModifiedBy>
  <cp:revision>9</cp:revision>
  <dcterms:created xsi:type="dcterms:W3CDTF">2020-09-17T13:02:32Z</dcterms:created>
  <dcterms:modified xsi:type="dcterms:W3CDTF">2020-09-17T14:24:09Z</dcterms:modified>
</cp:coreProperties>
</file>