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0"/>
  </p:notesMasterIdLst>
  <p:sldIdLst>
    <p:sldId id="258" r:id="rId5"/>
    <p:sldId id="283" r:id="rId6"/>
    <p:sldId id="278" r:id="rId7"/>
    <p:sldId id="286" r:id="rId8"/>
    <p:sldId id="289" r:id="rId9"/>
    <p:sldId id="287" r:id="rId10"/>
    <p:sldId id="290" r:id="rId11"/>
    <p:sldId id="292" r:id="rId12"/>
    <p:sldId id="293" r:id="rId13"/>
    <p:sldId id="296" r:id="rId14"/>
    <p:sldId id="295" r:id="rId15"/>
    <p:sldId id="291" r:id="rId16"/>
    <p:sldId id="288" r:id="rId17"/>
    <p:sldId id="294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7224" userDrawn="1">
          <p15:clr>
            <a:srgbClr val="A4A3A4"/>
          </p15:clr>
        </p15:guide>
        <p15:guide id="5" orient="horz" pos="408" userDrawn="1">
          <p15:clr>
            <a:srgbClr val="A4A3A4"/>
          </p15:clr>
        </p15:guide>
        <p15:guide id="6" orient="horz" pos="1392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1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68"/>
    <p:restoredTop sz="94830"/>
  </p:normalViewPr>
  <p:slideViewPr>
    <p:cSldViewPr snapToGrid="0" showGuides="1">
      <p:cViewPr>
        <p:scale>
          <a:sx n="84" d="100"/>
          <a:sy n="84" d="100"/>
        </p:scale>
        <p:origin x="186" y="-552"/>
      </p:cViewPr>
      <p:guideLst>
        <p:guide orient="horz" pos="2184"/>
        <p:guide pos="456"/>
        <p:guide pos="3840"/>
        <p:guide pos="7224"/>
        <p:guide orient="horz" pos="408"/>
        <p:guide orient="horz" pos="1392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067D9-116D-3843-ABDF-D6546C1962D4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D21CC-DD94-204E-93C8-E1AAF3084C8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510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048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321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039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889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687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84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828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932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483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97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540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220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101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11.svg"/><Relationship Id="rId7" Type="http://schemas.openxmlformats.org/officeDocument/2006/relationships/image" Target="../media/image81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213.svg"/><Relationship Id="rId5" Type="http://schemas.openxmlformats.org/officeDocument/2006/relationships/image" Target="../media/image614.svg"/><Relationship Id="rId10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1015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3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54.svg"/><Relationship Id="rId4" Type="http://schemas.openxmlformats.org/officeDocument/2006/relationships/image" Target="../media/image1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17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98.svg"/><Relationship Id="rId7" Type="http://schemas.openxmlformats.org/officeDocument/2006/relationships/image" Target="../media/image189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4110.svg"/><Relationship Id="rId4" Type="http://schemas.openxmlformats.org/officeDocument/2006/relationships/image" Target="../media/image20.png"/><Relationship Id="rId9" Type="http://schemas.openxmlformats.org/officeDocument/2006/relationships/image" Target="../media/image236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8.svg"/><Relationship Id="rId7" Type="http://schemas.openxmlformats.org/officeDocument/2006/relationships/image" Target="../media/image189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1619.svg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6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5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6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5.svg"/><Relationship Id="rId7" Type="http://schemas.openxmlformats.org/officeDocument/2006/relationships/image" Target="../media/image272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3120.svg"/><Relationship Id="rId5" Type="http://schemas.openxmlformats.org/officeDocument/2006/relationships/image" Target="../media/image213.svg"/><Relationship Id="rId10" Type="http://schemas.openxmlformats.org/officeDocument/2006/relationships/image" Target="../media/image15.png"/><Relationship Id="rId4" Type="http://schemas.openxmlformats.org/officeDocument/2006/relationships/image" Target="../media/image1.png"/><Relationship Id="rId9" Type="http://schemas.openxmlformats.org/officeDocument/2006/relationships/image" Target="../media/image2921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1B4A24E8-C109-4F3A-CEE5-84689AA13B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r="70949" b="27959"/>
          <a:stretch>
            <a:fillRect/>
          </a:stretch>
        </p:blipFill>
        <p:spPr>
          <a:xfrm>
            <a:off x="9830598" y="1496755"/>
            <a:ext cx="2361462" cy="5361246"/>
          </a:xfrm>
          <a:custGeom>
            <a:avLst/>
            <a:gdLst>
              <a:gd name="connsiteX0" fmla="*/ 0 w 2361462"/>
              <a:gd name="connsiteY0" fmla="*/ 0 h 5361246"/>
              <a:gd name="connsiteX1" fmla="*/ 2361462 w 2361462"/>
              <a:gd name="connsiteY1" fmla="*/ 0 h 5361246"/>
              <a:gd name="connsiteX2" fmla="*/ 2361462 w 2361462"/>
              <a:gd name="connsiteY2" fmla="*/ 5361246 h 5361246"/>
              <a:gd name="connsiteX3" fmla="*/ 0 w 2361462"/>
              <a:gd name="connsiteY3" fmla="*/ 5361246 h 536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1462" h="5361246">
                <a:moveTo>
                  <a:pt x="0" y="0"/>
                </a:moveTo>
                <a:lnTo>
                  <a:pt x="2361462" y="0"/>
                </a:lnTo>
                <a:lnTo>
                  <a:pt x="2361462" y="5361246"/>
                </a:lnTo>
                <a:lnTo>
                  <a:pt x="0" y="5361246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xmlns="" id="{69497D1C-2169-2658-B8BB-0495216A4BA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r="80421" b="19612"/>
          <a:stretch>
            <a:fillRect/>
          </a:stretch>
        </p:blipFill>
        <p:spPr>
          <a:xfrm>
            <a:off x="10352634" y="2036470"/>
            <a:ext cx="1839366" cy="4821530"/>
          </a:xfrm>
          <a:custGeom>
            <a:avLst/>
            <a:gdLst>
              <a:gd name="connsiteX0" fmla="*/ 0 w 1777810"/>
              <a:gd name="connsiteY0" fmla="*/ 0 h 4821530"/>
              <a:gd name="connsiteX1" fmla="*/ 1777810 w 1777810"/>
              <a:gd name="connsiteY1" fmla="*/ 0 h 4821530"/>
              <a:gd name="connsiteX2" fmla="*/ 1777810 w 1777810"/>
              <a:gd name="connsiteY2" fmla="*/ 4821530 h 4821530"/>
              <a:gd name="connsiteX3" fmla="*/ 0 w 1777810"/>
              <a:gd name="connsiteY3" fmla="*/ 4821530 h 482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7810" h="4821530">
                <a:moveTo>
                  <a:pt x="0" y="0"/>
                </a:moveTo>
                <a:lnTo>
                  <a:pt x="1777810" y="0"/>
                </a:lnTo>
                <a:lnTo>
                  <a:pt x="1777810" y="4821530"/>
                </a:lnTo>
                <a:lnTo>
                  <a:pt x="0" y="4821530"/>
                </a:lnTo>
                <a:close/>
              </a:path>
            </a:pathLst>
          </a:cu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xmlns="" id="{CA85067D-406E-8FBD-CAD7-FC3FEDE4100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4917240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xmlns="" id="{CCC84229-A616-7DBF-80DE-339B893E9C3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 l="6010" t="41466"/>
          <a:stretch>
            <a:fillRect/>
          </a:stretch>
        </p:blipFill>
        <p:spPr>
          <a:xfrm>
            <a:off x="2" y="2"/>
            <a:ext cx="3767431" cy="1009819"/>
          </a:xfrm>
          <a:custGeom>
            <a:avLst/>
            <a:gdLst>
              <a:gd name="connsiteX0" fmla="*/ 0 w 3767431"/>
              <a:gd name="connsiteY0" fmla="*/ 0 h 1009819"/>
              <a:gd name="connsiteX1" fmla="*/ 3767431 w 3767431"/>
              <a:gd name="connsiteY1" fmla="*/ 0 h 1009819"/>
              <a:gd name="connsiteX2" fmla="*/ 3767431 w 3767431"/>
              <a:gd name="connsiteY2" fmla="*/ 1009819 h 1009819"/>
              <a:gd name="connsiteX3" fmla="*/ 0 w 3767431"/>
              <a:gd name="connsiteY3" fmla="*/ 1009819 h 100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7431" h="1009819">
                <a:moveTo>
                  <a:pt x="0" y="0"/>
                </a:moveTo>
                <a:lnTo>
                  <a:pt x="3767431" y="0"/>
                </a:lnTo>
                <a:lnTo>
                  <a:pt x="3767431" y="1009819"/>
                </a:lnTo>
                <a:lnTo>
                  <a:pt x="0" y="1009819"/>
                </a:lnTo>
                <a:close/>
              </a:path>
            </a:pathLst>
          </a:cu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xmlns="" id="{AFF238C4-81CD-3A8B-6CD4-36EC3C74A82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5590419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xmlns="" id="{63E3A363-145F-206F-266C-B9E2B0FAB7DD}"/>
              </a:ext>
            </a:extLst>
          </p:cNvPr>
          <p:cNvSpPr/>
          <p:nvPr userDrawn="1"/>
        </p:nvSpPr>
        <p:spPr>
          <a:xfrm>
            <a:off x="9250598" y="471605"/>
            <a:ext cx="2157097" cy="2157097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3DE02E05-595A-16CF-6266-62538DFC16D0}"/>
              </a:ext>
            </a:extLst>
          </p:cNvPr>
          <p:cNvSpPr/>
          <p:nvPr userDrawn="1"/>
        </p:nvSpPr>
        <p:spPr>
          <a:xfrm>
            <a:off x="7940285" y="4985135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3D85649E-04BD-5186-BD79-8AA93DD3249B}"/>
              </a:ext>
            </a:extLst>
          </p:cNvPr>
          <p:cNvSpPr/>
          <p:nvPr userDrawn="1"/>
        </p:nvSpPr>
        <p:spPr>
          <a:xfrm>
            <a:off x="7940285" y="5679283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253DCF60-4DBD-60A8-147B-E448AF1810D5}"/>
              </a:ext>
            </a:extLst>
          </p:cNvPr>
          <p:cNvSpPr/>
          <p:nvPr userDrawn="1"/>
        </p:nvSpPr>
        <p:spPr>
          <a:xfrm>
            <a:off x="2930516" y="246834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9CAD9A-42EA-5081-7FB2-7E583DDE1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4912" y="2359152"/>
            <a:ext cx="6528816" cy="1883664"/>
          </a:xfrm>
        </p:spPr>
        <p:txBody>
          <a:bodyPr anchor="t">
            <a:noAutofit/>
          </a:bodyPr>
          <a:lstStyle>
            <a:lvl1pPr algn="l">
              <a:defRPr sz="59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5B3C71F-CB44-ACA0-AF0E-CD2A4DA71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4912" y="1947672"/>
            <a:ext cx="5943600" cy="41148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xmlns="" id="{0FD1BB09-A7ED-BA2F-D5C0-000FA9FC2469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 rot="13498771">
            <a:off x="1238845" y="2129773"/>
            <a:ext cx="1501346" cy="150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5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732" y="1825625"/>
            <a:ext cx="8860536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xmlns="" id="{06D563D3-0A67-7027-7E6A-4A1CC1EFC6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0253299D-623D-C544-F0BB-1CFBDADB60B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D4DFB546-9FE5-4620-5D33-4097901B71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27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>
            <a:extLst>
              <a:ext uri="{FF2B5EF4-FFF2-40B4-BE49-F238E27FC236}">
                <a16:creationId xmlns:a16="http://schemas.microsoft.com/office/drawing/2014/main" xmlns="" id="{CEF658BC-1431-0DE4-1239-3174304231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4763BC-4E08-292A-DD60-96BE96D0C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960985-1AA1-7560-41A6-84310DD64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70E0AF6-58A8-48DB-1F46-476F080F6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BEC9D58-970F-C9CA-292B-CD8C17FC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852D850-95FE-4444-3630-18B4E285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193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>
            <a:extLst>
              <a:ext uri="{FF2B5EF4-FFF2-40B4-BE49-F238E27FC236}">
                <a16:creationId xmlns:a16="http://schemas.microsoft.com/office/drawing/2014/main" xmlns="" id="{068D4647-BE09-FD84-9BD2-6303C6683A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655064" y="2926080"/>
            <a:ext cx="1801368" cy="502920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noFill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31">
            <a:extLst>
              <a:ext uri="{FF2B5EF4-FFF2-40B4-BE49-F238E27FC236}">
                <a16:creationId xmlns:a16="http://schemas.microsoft.com/office/drawing/2014/main" xmlns="" id="{AB9EB1AC-FF5A-36FF-E4EC-C3F6EDF04BE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95928" y="2926080"/>
            <a:ext cx="1801368" cy="502920"/>
          </a:xfrm>
          <a:solidFill>
            <a:schemeClr val="accent2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noFill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31">
            <a:extLst>
              <a:ext uri="{FF2B5EF4-FFF2-40B4-BE49-F238E27FC236}">
                <a16:creationId xmlns:a16="http://schemas.microsoft.com/office/drawing/2014/main" xmlns="" id="{919FA078-A6CC-4C6E-BB4E-70AA4ECA801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345936" y="2926080"/>
            <a:ext cx="1801368" cy="502920"/>
          </a:xfrm>
          <a:solidFill>
            <a:schemeClr val="accent4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noFill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31">
            <a:extLst>
              <a:ext uri="{FF2B5EF4-FFF2-40B4-BE49-F238E27FC236}">
                <a16:creationId xmlns:a16="http://schemas.microsoft.com/office/drawing/2014/main" xmlns="" id="{B0730A45-AC46-DF6D-F56B-76A81490918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695944" y="2926080"/>
            <a:ext cx="1987296" cy="502920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noFill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4041648"/>
            <a:ext cx="182270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054096" y="4041648"/>
            <a:ext cx="182270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xmlns="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3F862698-31B6-3C3C-7B04-A5AB06659947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72237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MMM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xmlns="" id="{12F0E6AE-7B40-CC7A-BAB7-B5963027CE13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3163824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MMM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xmlns="" id="{F19DE03C-9C3C-ED9E-7938-68DC59591962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5596128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MMM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xmlns="" id="{D15E2928-BFA0-AA75-6EC4-69EFDD615540}"/>
              </a:ext>
            </a:extLst>
          </p:cNvPr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8028432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MMM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xmlns="" id="{B1000C26-BF38-857C-8EB7-C84E4425628C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1046073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MMM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xmlns="" id="{7A3AFB34-A509-98A0-B6AB-3BC35F16DDD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04688" y="4041648"/>
            <a:ext cx="182270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xmlns="" id="{B4CAD471-FB12-ACCA-9D4A-E01322DC61A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18704" y="4041648"/>
            <a:ext cx="182270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xmlns="" id="{B7FF2DDC-689F-CE60-97C8-8575DBB2C06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69296" y="4041648"/>
            <a:ext cx="156362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Footer Placeholder 35">
            <a:extLst>
              <a:ext uri="{FF2B5EF4-FFF2-40B4-BE49-F238E27FC236}">
                <a16:creationId xmlns:a16="http://schemas.microsoft.com/office/drawing/2014/main" xmlns="" id="{A2666B74-0A69-6162-5AD3-4561A8EE551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78FC7A6E-EB75-1109-AB97-8091F2C9F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xmlns="" id="{3882992B-56C1-1B1D-6308-47369A0DF03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651903" y="809244"/>
            <a:ext cx="941832" cy="621792"/>
          </a:xfrm>
        </p:spPr>
        <p:txBody>
          <a:bodyPr/>
          <a:lstStyle/>
          <a:p>
            <a:fld id="{CC43B8D3-9A08-F84C-9DD4-44948BA52D4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024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xmlns="" id="{9F44A91D-CC57-69D8-3CC1-3538FCB6BB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r="77662" b="48541"/>
          <a:stretch>
            <a:fillRect/>
          </a:stretch>
        </p:blipFill>
        <p:spPr>
          <a:xfrm flipV="1">
            <a:off x="10376194" y="1"/>
            <a:ext cx="1815806" cy="3829511"/>
          </a:xfrm>
          <a:custGeom>
            <a:avLst/>
            <a:gdLst>
              <a:gd name="connsiteX0" fmla="*/ 0 w 1815806"/>
              <a:gd name="connsiteY0" fmla="*/ 3829511 h 3829511"/>
              <a:gd name="connsiteX1" fmla="*/ 1815806 w 1815806"/>
              <a:gd name="connsiteY1" fmla="*/ 3829511 h 3829511"/>
              <a:gd name="connsiteX2" fmla="*/ 1815806 w 1815806"/>
              <a:gd name="connsiteY2" fmla="*/ 0 h 3829511"/>
              <a:gd name="connsiteX3" fmla="*/ 0 w 1815806"/>
              <a:gd name="connsiteY3" fmla="*/ 0 h 3829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5806" h="3829511">
                <a:moveTo>
                  <a:pt x="0" y="3829511"/>
                </a:moveTo>
                <a:lnTo>
                  <a:pt x="1815806" y="3829511"/>
                </a:lnTo>
                <a:lnTo>
                  <a:pt x="1815806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xmlns="" id="{5AB0AC87-A4CD-F667-74B2-52047C1E6FB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r="85638" b="45150"/>
          <a:stretch>
            <a:fillRect/>
          </a:stretch>
        </p:blipFill>
        <p:spPr>
          <a:xfrm flipV="1">
            <a:off x="10887888" y="1"/>
            <a:ext cx="1304112" cy="3289795"/>
          </a:xfrm>
          <a:custGeom>
            <a:avLst/>
            <a:gdLst>
              <a:gd name="connsiteX0" fmla="*/ 0 w 1304112"/>
              <a:gd name="connsiteY0" fmla="*/ 3289795 h 3289795"/>
              <a:gd name="connsiteX1" fmla="*/ 1304112 w 1304112"/>
              <a:gd name="connsiteY1" fmla="*/ 3289795 h 3289795"/>
              <a:gd name="connsiteX2" fmla="*/ 1304112 w 1304112"/>
              <a:gd name="connsiteY2" fmla="*/ 0 h 3289795"/>
              <a:gd name="connsiteX3" fmla="*/ 0 w 1304112"/>
              <a:gd name="connsiteY3" fmla="*/ 0 h 3289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4112" h="3289795">
                <a:moveTo>
                  <a:pt x="0" y="3289795"/>
                </a:moveTo>
                <a:lnTo>
                  <a:pt x="1304112" y="3289795"/>
                </a:lnTo>
                <a:lnTo>
                  <a:pt x="1304112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55">
            <a:extLst>
              <a:ext uri="{FF2B5EF4-FFF2-40B4-BE49-F238E27FC236}">
                <a16:creationId xmlns:a16="http://schemas.microsoft.com/office/drawing/2014/main" xmlns="" id="{5DF0CA69-CF45-9850-4F85-B4C3BF2141B4}"/>
              </a:ext>
            </a:extLst>
          </p:cNvPr>
          <p:cNvSpPr/>
          <p:nvPr userDrawn="1"/>
        </p:nvSpPr>
        <p:spPr>
          <a:xfrm>
            <a:off x="-7736" y="6082871"/>
            <a:ext cx="12199737" cy="493110"/>
          </a:xfrm>
          <a:custGeom>
            <a:avLst/>
            <a:gdLst>
              <a:gd name="connsiteX0" fmla="*/ 25897 w 12199737"/>
              <a:gd name="connsiteY0" fmla="*/ 0 h 493110"/>
              <a:gd name="connsiteX1" fmla="*/ 12199737 w 12199737"/>
              <a:gd name="connsiteY1" fmla="*/ 0 h 493110"/>
              <a:gd name="connsiteX2" fmla="*/ 12199737 w 12199737"/>
              <a:gd name="connsiteY2" fmla="*/ 493110 h 493110"/>
              <a:gd name="connsiteX3" fmla="*/ 25897 w 12199737"/>
              <a:gd name="connsiteY3" fmla="*/ 493109 h 493110"/>
              <a:gd name="connsiteX4" fmla="*/ 0 w 12199737"/>
              <a:gd name="connsiteY4" fmla="*/ 490499 h 493110"/>
              <a:gd name="connsiteX5" fmla="*/ 0 w 12199737"/>
              <a:gd name="connsiteY5" fmla="*/ 2611 h 49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9737" h="493110">
                <a:moveTo>
                  <a:pt x="25897" y="0"/>
                </a:moveTo>
                <a:lnTo>
                  <a:pt x="12199737" y="0"/>
                </a:lnTo>
                <a:lnTo>
                  <a:pt x="12199737" y="493110"/>
                </a:lnTo>
                <a:lnTo>
                  <a:pt x="25897" y="493109"/>
                </a:lnTo>
                <a:lnTo>
                  <a:pt x="0" y="490499"/>
                </a:lnTo>
                <a:lnTo>
                  <a:pt x="0" y="26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AFE865D6-FFF0-8547-C225-4EA40D12981C}"/>
              </a:ext>
            </a:extLst>
          </p:cNvPr>
          <p:cNvSpPr/>
          <p:nvPr userDrawn="1"/>
        </p:nvSpPr>
        <p:spPr>
          <a:xfrm>
            <a:off x="10745496" y="271272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BC43A4F4-14CD-C1BC-076B-D3EC524E9072}"/>
              </a:ext>
            </a:extLst>
          </p:cNvPr>
          <p:cNvSpPr/>
          <p:nvPr userDrawn="1"/>
        </p:nvSpPr>
        <p:spPr>
          <a:xfrm>
            <a:off x="11336726" y="2288311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F59C9BF2-FA96-FBA2-CC60-3024E983F26F}"/>
              </a:ext>
            </a:extLst>
          </p:cNvPr>
          <p:cNvSpPr/>
          <p:nvPr userDrawn="1"/>
        </p:nvSpPr>
        <p:spPr>
          <a:xfrm>
            <a:off x="825032" y="6142636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566160" cy="649224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4352544" cy="2002536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35040" y="2148840"/>
            <a:ext cx="3566160" cy="649224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0" y="2788920"/>
            <a:ext cx="4352544" cy="2002536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xmlns="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xmlns="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xmlns="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xmlns="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812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218688" cy="36576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3163824" cy="329184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49240" y="2148840"/>
            <a:ext cx="3218688" cy="36576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74920" y="2788920"/>
            <a:ext cx="3163824" cy="329184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xmlns="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xmlns="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xmlns="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xmlns="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E38DCAB8-FF04-8225-502A-9415422E45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14165" t="86663"/>
          <a:stretch/>
        </p:blipFill>
        <p:spPr>
          <a:xfrm flipH="1" flipV="1">
            <a:off x="7732664" y="5943369"/>
            <a:ext cx="4459335" cy="914630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xmlns="" id="{D37B56B1-1773-120E-5DF7-ADC768615C86}"/>
              </a:ext>
            </a:extLst>
          </p:cNvPr>
          <p:cNvSpPr/>
          <p:nvPr userDrawn="1"/>
        </p:nvSpPr>
        <p:spPr>
          <a:xfrm>
            <a:off x="10012200" y="597794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xmlns="" id="{BA05B6D8-31AC-001B-57B4-132C0A9BED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51392" y="2148840"/>
            <a:ext cx="3218688" cy="36576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xmlns="" id="{56DC4DB0-B5C2-72F4-A891-0281DDB80FC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567928" y="2788920"/>
            <a:ext cx="3163824" cy="329184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535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raphic 22">
            <a:extLst>
              <a:ext uri="{FF2B5EF4-FFF2-40B4-BE49-F238E27FC236}">
                <a16:creationId xmlns:a16="http://schemas.microsoft.com/office/drawing/2014/main" xmlns="" id="{8508C9A2-89A3-8585-F561-54AF27E76C2E}"/>
              </a:ext>
            </a:extLst>
          </p:cNvPr>
          <p:cNvSpPr/>
          <p:nvPr/>
        </p:nvSpPr>
        <p:spPr>
          <a:xfrm>
            <a:off x="8963354" y="3545840"/>
            <a:ext cx="2556181" cy="2641600"/>
          </a:xfrm>
          <a:custGeom>
            <a:avLst/>
            <a:gdLst>
              <a:gd name="connsiteX0" fmla="*/ 11417928 w 11417635"/>
              <a:gd name="connsiteY0" fmla="*/ 16489276 h 17685280"/>
              <a:gd name="connsiteX1" fmla="*/ 10219543 w 11417635"/>
              <a:gd name="connsiteY1" fmla="*/ 17687536 h 17685280"/>
              <a:gd name="connsiteX2" fmla="*/ 1198684 w 11417635"/>
              <a:gd name="connsiteY2" fmla="*/ 17687536 h 17685280"/>
              <a:gd name="connsiteX3" fmla="*/ 293 w 11417635"/>
              <a:gd name="connsiteY3" fmla="*/ 16489276 h 17685280"/>
              <a:gd name="connsiteX4" fmla="*/ 293 w 11417635"/>
              <a:gd name="connsiteY4" fmla="*/ 1200514 h 17685280"/>
              <a:gd name="connsiteX5" fmla="*/ 1198684 w 11417635"/>
              <a:gd name="connsiteY5" fmla="*/ 2255 h 17685280"/>
              <a:gd name="connsiteX6" fmla="*/ 10219543 w 11417635"/>
              <a:gd name="connsiteY6" fmla="*/ 2255 h 17685280"/>
              <a:gd name="connsiteX7" fmla="*/ 11417928 w 11417635"/>
              <a:gd name="connsiteY7" fmla="*/ 1200514 h 17685280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7" fmla="*/ 10219250 w 11417635"/>
              <a:gd name="connsiteY7" fmla="*/ 14227 h 17699508"/>
              <a:gd name="connsiteX8" fmla="*/ 11417635 w 11417635"/>
              <a:gd name="connsiteY8" fmla="*/ 1212486 h 17699508"/>
              <a:gd name="connsiteX9" fmla="*/ 11417635 w 11417635"/>
              <a:gd name="connsiteY9" fmla="*/ 16501248 h 17699508"/>
              <a:gd name="connsiteX0" fmla="*/ 11417635 w 11509075"/>
              <a:gd name="connsiteY0" fmla="*/ 1212486 h 17699508"/>
              <a:gd name="connsiteX1" fmla="*/ 11417635 w 11509075"/>
              <a:gd name="connsiteY1" fmla="*/ 16501248 h 17699508"/>
              <a:gd name="connsiteX2" fmla="*/ 10219250 w 11509075"/>
              <a:gd name="connsiteY2" fmla="*/ 17699508 h 17699508"/>
              <a:gd name="connsiteX3" fmla="*/ 1198391 w 11509075"/>
              <a:gd name="connsiteY3" fmla="*/ 17699508 h 17699508"/>
              <a:gd name="connsiteX4" fmla="*/ 0 w 11509075"/>
              <a:gd name="connsiteY4" fmla="*/ 16501248 h 17699508"/>
              <a:gd name="connsiteX5" fmla="*/ 0 w 11509075"/>
              <a:gd name="connsiteY5" fmla="*/ 1212486 h 17699508"/>
              <a:gd name="connsiteX6" fmla="*/ 1198391 w 11509075"/>
              <a:gd name="connsiteY6" fmla="*/ 14227 h 17699508"/>
              <a:gd name="connsiteX7" fmla="*/ 3548686 w 11509075"/>
              <a:gd name="connsiteY7" fmla="*/ 0 h 17699508"/>
              <a:gd name="connsiteX8" fmla="*/ 10219250 w 11509075"/>
              <a:gd name="connsiteY8" fmla="*/ 14227 h 17699508"/>
              <a:gd name="connsiteX9" fmla="*/ 11509075 w 11509075"/>
              <a:gd name="connsiteY9" fmla="*/ 1303926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8" fmla="*/ 10219250 w 11417635"/>
              <a:gd name="connsiteY8" fmla="*/ 14227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002280 h 17699508"/>
              <a:gd name="connsiteX5" fmla="*/ 2235 w 11419870"/>
              <a:gd name="connsiteY5" fmla="*/ 1212486 h 17699508"/>
              <a:gd name="connsiteX6" fmla="*/ 1200626 w 11419870"/>
              <a:gd name="connsiteY6" fmla="*/ 14227 h 17699508"/>
              <a:gd name="connsiteX7" fmla="*/ 3550921 w 11419870"/>
              <a:gd name="connsiteY7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947160 h 17699508"/>
              <a:gd name="connsiteX5" fmla="*/ 0 w 11419870"/>
              <a:gd name="connsiteY5" fmla="*/ 3002280 h 17699508"/>
              <a:gd name="connsiteX6" fmla="*/ 2235 w 11419870"/>
              <a:gd name="connsiteY6" fmla="*/ 1212486 h 17699508"/>
              <a:gd name="connsiteX7" fmla="*/ 1200626 w 11419870"/>
              <a:gd name="connsiteY7" fmla="*/ 14227 h 17699508"/>
              <a:gd name="connsiteX8" fmla="*/ 3550921 w 11419870"/>
              <a:gd name="connsiteY8" fmla="*/ 0 h 17699508"/>
              <a:gd name="connsiteX0" fmla="*/ 10221485 w 10221485"/>
              <a:gd name="connsiteY0" fmla="*/ 17699508 h 17699508"/>
              <a:gd name="connsiteX1" fmla="*/ 1200626 w 10221485"/>
              <a:gd name="connsiteY1" fmla="*/ 17699508 h 17699508"/>
              <a:gd name="connsiteX2" fmla="*/ 2235 w 10221485"/>
              <a:gd name="connsiteY2" fmla="*/ 16501248 h 17699508"/>
              <a:gd name="connsiteX3" fmla="*/ 0 w 10221485"/>
              <a:gd name="connsiteY3" fmla="*/ 3947160 h 17699508"/>
              <a:gd name="connsiteX4" fmla="*/ 0 w 10221485"/>
              <a:gd name="connsiteY4" fmla="*/ 3002280 h 17699508"/>
              <a:gd name="connsiteX5" fmla="*/ 2235 w 10221485"/>
              <a:gd name="connsiteY5" fmla="*/ 1212486 h 17699508"/>
              <a:gd name="connsiteX6" fmla="*/ 1200626 w 10221485"/>
              <a:gd name="connsiteY6" fmla="*/ 14227 h 17699508"/>
              <a:gd name="connsiteX7" fmla="*/ 3550921 w 10221485"/>
              <a:gd name="connsiteY7" fmla="*/ 0 h 17699508"/>
              <a:gd name="connsiteX0" fmla="*/ 1200626 w 3550921"/>
              <a:gd name="connsiteY0" fmla="*/ 17699508 h 17699508"/>
              <a:gd name="connsiteX1" fmla="*/ 2235 w 3550921"/>
              <a:gd name="connsiteY1" fmla="*/ 16501248 h 17699508"/>
              <a:gd name="connsiteX2" fmla="*/ 0 w 3550921"/>
              <a:gd name="connsiteY2" fmla="*/ 3947160 h 17699508"/>
              <a:gd name="connsiteX3" fmla="*/ 0 w 3550921"/>
              <a:gd name="connsiteY3" fmla="*/ 3002280 h 17699508"/>
              <a:gd name="connsiteX4" fmla="*/ 2235 w 3550921"/>
              <a:gd name="connsiteY4" fmla="*/ 1212486 h 17699508"/>
              <a:gd name="connsiteX5" fmla="*/ 1200626 w 3550921"/>
              <a:gd name="connsiteY5" fmla="*/ 14227 h 17699508"/>
              <a:gd name="connsiteX6" fmla="*/ 3550921 w 3550921"/>
              <a:gd name="connsiteY6" fmla="*/ 0 h 17699508"/>
              <a:gd name="connsiteX0" fmla="*/ 2235 w 3550921"/>
              <a:gd name="connsiteY0" fmla="*/ 16501248 h 16501248"/>
              <a:gd name="connsiteX1" fmla="*/ 0 w 3550921"/>
              <a:gd name="connsiteY1" fmla="*/ 3947160 h 16501248"/>
              <a:gd name="connsiteX2" fmla="*/ 0 w 3550921"/>
              <a:gd name="connsiteY2" fmla="*/ 3002280 h 16501248"/>
              <a:gd name="connsiteX3" fmla="*/ 2235 w 3550921"/>
              <a:gd name="connsiteY3" fmla="*/ 1212486 h 16501248"/>
              <a:gd name="connsiteX4" fmla="*/ 1200626 w 3550921"/>
              <a:gd name="connsiteY4" fmla="*/ 14227 h 16501248"/>
              <a:gd name="connsiteX5" fmla="*/ 3550921 w 3550921"/>
              <a:gd name="connsiteY5" fmla="*/ 0 h 16501248"/>
              <a:gd name="connsiteX0" fmla="*/ 0 w 3550921"/>
              <a:gd name="connsiteY0" fmla="*/ 3947160 h 3947160"/>
              <a:gd name="connsiteX1" fmla="*/ 0 w 3550921"/>
              <a:gd name="connsiteY1" fmla="*/ 3002280 h 3947160"/>
              <a:gd name="connsiteX2" fmla="*/ 2235 w 3550921"/>
              <a:gd name="connsiteY2" fmla="*/ 1212486 h 3947160"/>
              <a:gd name="connsiteX3" fmla="*/ 1200626 w 3550921"/>
              <a:gd name="connsiteY3" fmla="*/ 14227 h 3947160"/>
              <a:gd name="connsiteX4" fmla="*/ 3550921 w 3550921"/>
              <a:gd name="connsiteY4" fmla="*/ 0 h 3947160"/>
              <a:gd name="connsiteX0" fmla="*/ 0 w 3550921"/>
              <a:gd name="connsiteY0" fmla="*/ 3002280 h 3002280"/>
              <a:gd name="connsiteX1" fmla="*/ 2235 w 3550921"/>
              <a:gd name="connsiteY1" fmla="*/ 1212486 h 3002280"/>
              <a:gd name="connsiteX2" fmla="*/ 1200626 w 3550921"/>
              <a:gd name="connsiteY2" fmla="*/ 14227 h 3002280"/>
              <a:gd name="connsiteX3" fmla="*/ 3550921 w 3550921"/>
              <a:gd name="connsiteY3" fmla="*/ 0 h 3002280"/>
              <a:gd name="connsiteX0" fmla="*/ 2845 w 3548686"/>
              <a:gd name="connsiteY0" fmla="*/ 2799080 h 2799080"/>
              <a:gd name="connsiteX1" fmla="*/ 0 w 3548686"/>
              <a:gd name="connsiteY1" fmla="*/ 1212486 h 2799080"/>
              <a:gd name="connsiteX2" fmla="*/ 1198391 w 3548686"/>
              <a:gd name="connsiteY2" fmla="*/ 14227 h 2799080"/>
              <a:gd name="connsiteX3" fmla="*/ 3548686 w 3548686"/>
              <a:gd name="connsiteY3" fmla="*/ 0 h 2799080"/>
              <a:gd name="connsiteX0" fmla="*/ 2845 w 3548686"/>
              <a:gd name="connsiteY0" fmla="*/ 2707640 h 2707640"/>
              <a:gd name="connsiteX1" fmla="*/ 0 w 3548686"/>
              <a:gd name="connsiteY1" fmla="*/ 1212486 h 2707640"/>
              <a:gd name="connsiteX2" fmla="*/ 1198391 w 3548686"/>
              <a:gd name="connsiteY2" fmla="*/ 14227 h 2707640"/>
              <a:gd name="connsiteX3" fmla="*/ 3548686 w 3548686"/>
              <a:gd name="connsiteY3" fmla="*/ 0 h 2707640"/>
              <a:gd name="connsiteX0" fmla="*/ 2845 w 3548686"/>
              <a:gd name="connsiteY0" fmla="*/ 2667000 h 2667000"/>
              <a:gd name="connsiteX1" fmla="*/ 0 w 3548686"/>
              <a:gd name="connsiteY1" fmla="*/ 1212486 h 2667000"/>
              <a:gd name="connsiteX2" fmla="*/ 1198391 w 3548686"/>
              <a:gd name="connsiteY2" fmla="*/ 14227 h 2667000"/>
              <a:gd name="connsiteX3" fmla="*/ 3548686 w 3548686"/>
              <a:gd name="connsiteY3" fmla="*/ 0 h 2667000"/>
              <a:gd name="connsiteX0" fmla="*/ 2845 w 3548686"/>
              <a:gd name="connsiteY0" fmla="*/ 2651760 h 2651760"/>
              <a:gd name="connsiteX1" fmla="*/ 0 w 3548686"/>
              <a:gd name="connsiteY1" fmla="*/ 1212486 h 2651760"/>
              <a:gd name="connsiteX2" fmla="*/ 1198391 w 3548686"/>
              <a:gd name="connsiteY2" fmla="*/ 14227 h 2651760"/>
              <a:gd name="connsiteX3" fmla="*/ 3548686 w 3548686"/>
              <a:gd name="connsiteY3" fmla="*/ 0 h 2651760"/>
              <a:gd name="connsiteX0" fmla="*/ 2845 w 3020366"/>
              <a:gd name="connsiteY0" fmla="*/ 2651760 h 2651760"/>
              <a:gd name="connsiteX1" fmla="*/ 0 w 3020366"/>
              <a:gd name="connsiteY1" fmla="*/ 1212486 h 2651760"/>
              <a:gd name="connsiteX2" fmla="*/ 1198391 w 3020366"/>
              <a:gd name="connsiteY2" fmla="*/ 14227 h 2651760"/>
              <a:gd name="connsiteX3" fmla="*/ 3020366 w 3020366"/>
              <a:gd name="connsiteY3" fmla="*/ 0 h 2651760"/>
              <a:gd name="connsiteX0" fmla="*/ 2845 w 2883206"/>
              <a:gd name="connsiteY0" fmla="*/ 2651760 h 2651760"/>
              <a:gd name="connsiteX1" fmla="*/ 0 w 2883206"/>
              <a:gd name="connsiteY1" fmla="*/ 1212486 h 2651760"/>
              <a:gd name="connsiteX2" fmla="*/ 1198391 w 2883206"/>
              <a:gd name="connsiteY2" fmla="*/ 14227 h 2651760"/>
              <a:gd name="connsiteX3" fmla="*/ 2883206 w 2883206"/>
              <a:gd name="connsiteY3" fmla="*/ 0 h 2651760"/>
              <a:gd name="connsiteX0" fmla="*/ 2845 w 2796846"/>
              <a:gd name="connsiteY0" fmla="*/ 2651760 h 2651760"/>
              <a:gd name="connsiteX1" fmla="*/ 0 w 2796846"/>
              <a:gd name="connsiteY1" fmla="*/ 1212486 h 2651760"/>
              <a:gd name="connsiteX2" fmla="*/ 1198391 w 2796846"/>
              <a:gd name="connsiteY2" fmla="*/ 14227 h 2651760"/>
              <a:gd name="connsiteX3" fmla="*/ 2796846 w 2796846"/>
              <a:gd name="connsiteY3" fmla="*/ 0 h 2651760"/>
              <a:gd name="connsiteX0" fmla="*/ 2845 w 2735886"/>
              <a:gd name="connsiteY0" fmla="*/ 2656840 h 2656840"/>
              <a:gd name="connsiteX1" fmla="*/ 0 w 2735886"/>
              <a:gd name="connsiteY1" fmla="*/ 1217566 h 2656840"/>
              <a:gd name="connsiteX2" fmla="*/ 1198391 w 2735886"/>
              <a:gd name="connsiteY2" fmla="*/ 19307 h 2656840"/>
              <a:gd name="connsiteX3" fmla="*/ 2735886 w 2735886"/>
              <a:gd name="connsiteY3" fmla="*/ 0 h 265684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44446"/>
              <a:gd name="connsiteY0" fmla="*/ 2651760 h 2651760"/>
              <a:gd name="connsiteX1" fmla="*/ 0 w 2644446"/>
              <a:gd name="connsiteY1" fmla="*/ 1212486 h 2651760"/>
              <a:gd name="connsiteX2" fmla="*/ 1198391 w 2644446"/>
              <a:gd name="connsiteY2" fmla="*/ 14227 h 2651760"/>
              <a:gd name="connsiteX3" fmla="*/ 2644446 w 2644446"/>
              <a:gd name="connsiteY3" fmla="*/ 0 h 2651760"/>
              <a:gd name="connsiteX0" fmla="*/ 2845 w 2608886"/>
              <a:gd name="connsiteY0" fmla="*/ 2651760 h 2651760"/>
              <a:gd name="connsiteX1" fmla="*/ 0 w 2608886"/>
              <a:gd name="connsiteY1" fmla="*/ 1212486 h 2651760"/>
              <a:gd name="connsiteX2" fmla="*/ 1198391 w 2608886"/>
              <a:gd name="connsiteY2" fmla="*/ 14227 h 2651760"/>
              <a:gd name="connsiteX3" fmla="*/ 2608886 w 2608886"/>
              <a:gd name="connsiteY3" fmla="*/ 0 h 2651760"/>
              <a:gd name="connsiteX0" fmla="*/ 2845 w 2598726"/>
              <a:gd name="connsiteY0" fmla="*/ 2646680 h 2646680"/>
              <a:gd name="connsiteX1" fmla="*/ 0 w 2598726"/>
              <a:gd name="connsiteY1" fmla="*/ 1207406 h 2646680"/>
              <a:gd name="connsiteX2" fmla="*/ 1198391 w 2598726"/>
              <a:gd name="connsiteY2" fmla="*/ 9147 h 2646680"/>
              <a:gd name="connsiteX3" fmla="*/ 2598726 w 2598726"/>
              <a:gd name="connsiteY3" fmla="*/ 0 h 2646680"/>
              <a:gd name="connsiteX0" fmla="*/ 2845 w 2558086"/>
              <a:gd name="connsiteY0" fmla="*/ 2641600 h 2641600"/>
              <a:gd name="connsiteX1" fmla="*/ 0 w 2558086"/>
              <a:gd name="connsiteY1" fmla="*/ 1202326 h 2641600"/>
              <a:gd name="connsiteX2" fmla="*/ 1198391 w 2558086"/>
              <a:gd name="connsiteY2" fmla="*/ 4067 h 2641600"/>
              <a:gd name="connsiteX3" fmla="*/ 2558086 w 2558086"/>
              <a:gd name="connsiteY3" fmla="*/ 0 h 2641600"/>
              <a:gd name="connsiteX0" fmla="*/ 2845 w 2556181"/>
              <a:gd name="connsiteY0" fmla="*/ 2641600 h 2641600"/>
              <a:gd name="connsiteX1" fmla="*/ 0 w 2556181"/>
              <a:gd name="connsiteY1" fmla="*/ 1202326 h 2641600"/>
              <a:gd name="connsiteX2" fmla="*/ 1198391 w 2556181"/>
              <a:gd name="connsiteY2" fmla="*/ 4067 h 2641600"/>
              <a:gd name="connsiteX3" fmla="*/ 2556181 w 2556181"/>
              <a:gd name="connsiteY3" fmla="*/ 0 h 264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6181" h="2641600">
                <a:moveTo>
                  <a:pt x="2845" y="2641600"/>
                </a:moveTo>
                <a:cubicBezTo>
                  <a:pt x="1897" y="2112735"/>
                  <a:pt x="948" y="1731191"/>
                  <a:pt x="0" y="1202326"/>
                </a:cubicBezTo>
                <a:cubicBezTo>
                  <a:pt x="0" y="540519"/>
                  <a:pt x="536541" y="4067"/>
                  <a:pt x="1198391" y="4067"/>
                </a:cubicBezTo>
                <a:lnTo>
                  <a:pt x="2556181" y="0"/>
                </a:lnTo>
              </a:path>
            </a:pathLst>
          </a:custGeom>
          <a:noFill/>
          <a:ln w="1356897" cap="sq">
            <a:solidFill>
              <a:schemeClr val="accent4">
                <a:alpha val="89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/>
          <a:lstStyle>
            <a:lvl1pPr marL="0" indent="0">
              <a:buNone/>
              <a:defRPr sz="1800"/>
            </a:lvl1pPr>
            <a:lvl2pPr marL="283464">
              <a:defRPr sz="1800"/>
            </a:lvl2pPr>
            <a:lvl3pPr marL="566928">
              <a:defRPr sz="1600"/>
            </a:lvl3pPr>
            <a:lvl4pPr marL="758952">
              <a:defRPr sz="1400"/>
            </a:lvl4pPr>
            <a:lvl5pPr marL="1042416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xmlns="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5" name="Graphic 24">
            <a:extLst>
              <a:ext uri="{FF2B5EF4-FFF2-40B4-BE49-F238E27FC236}">
                <a16:creationId xmlns:a16="http://schemas.microsoft.com/office/drawing/2014/main" xmlns="" id="{3A387C14-96A1-A53F-B0C4-8C320C0E434B}"/>
              </a:ext>
            </a:extLst>
          </p:cNvPr>
          <p:cNvSpPr/>
          <p:nvPr/>
        </p:nvSpPr>
        <p:spPr>
          <a:xfrm>
            <a:off x="8928734" y="3558489"/>
            <a:ext cx="3162299" cy="3196641"/>
          </a:xfrm>
          <a:custGeom>
            <a:avLst/>
            <a:gdLst>
              <a:gd name="connsiteX0" fmla="*/ -3730 w 9166847"/>
              <a:gd name="connsiteY0" fmla="*/ 5764965 h 5765688"/>
              <a:gd name="connsiteX1" fmla="*/ -3730 w 9166847"/>
              <a:gd name="connsiteY1" fmla="*/ 1152444 h 5765688"/>
              <a:gd name="connsiteX2" fmla="*/ 1189314 w 9166847"/>
              <a:gd name="connsiteY2" fmla="*/ -724 h 5765688"/>
              <a:gd name="connsiteX3" fmla="*/ 9163118 w 9166847"/>
              <a:gd name="connsiteY3" fmla="*/ 36857 h 5765688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9166848 w 9166848"/>
              <a:gd name="connsiteY4" fmla="*/ 37581 h 5765689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3169739 w 9166848"/>
              <a:gd name="connsiteY4" fmla="*/ 7671 h 5765689"/>
              <a:gd name="connsiteX5" fmla="*/ 9166848 w 9166848"/>
              <a:gd name="connsiteY5" fmla="*/ 37581 h 5765689"/>
              <a:gd name="connsiteX0" fmla="*/ 0 w 3169739"/>
              <a:gd name="connsiteY0" fmla="*/ 5765689 h 5765689"/>
              <a:gd name="connsiteX1" fmla="*/ 0 w 3169739"/>
              <a:gd name="connsiteY1" fmla="*/ 1153168 h 5765689"/>
              <a:gd name="connsiteX2" fmla="*/ 1193044 w 3169739"/>
              <a:gd name="connsiteY2" fmla="*/ 0 h 5765689"/>
              <a:gd name="connsiteX3" fmla="*/ 2736923 w 3169739"/>
              <a:gd name="connsiteY3" fmla="*/ 1574 h 5765689"/>
              <a:gd name="connsiteX4" fmla="*/ 3169739 w 3169739"/>
              <a:gd name="connsiteY4" fmla="*/ 7671 h 5765689"/>
              <a:gd name="connsiteX0" fmla="*/ 0 w 3160214"/>
              <a:gd name="connsiteY0" fmla="*/ 5765689 h 5765689"/>
              <a:gd name="connsiteX1" fmla="*/ 0 w 3160214"/>
              <a:gd name="connsiteY1" fmla="*/ 1153168 h 5765689"/>
              <a:gd name="connsiteX2" fmla="*/ 1193044 w 3160214"/>
              <a:gd name="connsiteY2" fmla="*/ 0 h 5765689"/>
              <a:gd name="connsiteX3" fmla="*/ 2736923 w 3160214"/>
              <a:gd name="connsiteY3" fmla="*/ 1574 h 5765689"/>
              <a:gd name="connsiteX4" fmla="*/ 3160214 w 3160214"/>
              <a:gd name="connsiteY4" fmla="*/ 7671 h 5765689"/>
              <a:gd name="connsiteX0" fmla="*/ 2085 w 3162299"/>
              <a:gd name="connsiteY0" fmla="*/ 5765689 h 5765689"/>
              <a:gd name="connsiteX1" fmla="*/ 0 w 3162299"/>
              <a:gd name="connsiteY1" fmla="*/ 3173781 h 5765689"/>
              <a:gd name="connsiteX2" fmla="*/ 2085 w 3162299"/>
              <a:gd name="connsiteY2" fmla="*/ 1153168 h 5765689"/>
              <a:gd name="connsiteX3" fmla="*/ 1195129 w 3162299"/>
              <a:gd name="connsiteY3" fmla="*/ 0 h 5765689"/>
              <a:gd name="connsiteX4" fmla="*/ 2739008 w 3162299"/>
              <a:gd name="connsiteY4" fmla="*/ 1574 h 5765689"/>
              <a:gd name="connsiteX5" fmla="*/ 3162299 w 3162299"/>
              <a:gd name="connsiteY5" fmla="*/ 7671 h 5765689"/>
              <a:gd name="connsiteX0" fmla="*/ 0 w 3162299"/>
              <a:gd name="connsiteY0" fmla="*/ 3173781 h 3173781"/>
              <a:gd name="connsiteX1" fmla="*/ 2085 w 3162299"/>
              <a:gd name="connsiteY1" fmla="*/ 1153168 h 3173781"/>
              <a:gd name="connsiteX2" fmla="*/ 1195129 w 3162299"/>
              <a:gd name="connsiteY2" fmla="*/ 0 h 3173781"/>
              <a:gd name="connsiteX3" fmla="*/ 2739008 w 3162299"/>
              <a:gd name="connsiteY3" fmla="*/ 1574 h 3173781"/>
              <a:gd name="connsiteX4" fmla="*/ 3162299 w 3162299"/>
              <a:gd name="connsiteY4" fmla="*/ 7671 h 3173781"/>
              <a:gd name="connsiteX0" fmla="*/ 0 w 3162299"/>
              <a:gd name="connsiteY0" fmla="*/ 3196641 h 3196641"/>
              <a:gd name="connsiteX1" fmla="*/ 2085 w 3162299"/>
              <a:gd name="connsiteY1" fmla="*/ 1153168 h 3196641"/>
              <a:gd name="connsiteX2" fmla="*/ 1195129 w 3162299"/>
              <a:gd name="connsiteY2" fmla="*/ 0 h 3196641"/>
              <a:gd name="connsiteX3" fmla="*/ 2739008 w 3162299"/>
              <a:gd name="connsiteY3" fmla="*/ 1574 h 3196641"/>
              <a:gd name="connsiteX4" fmla="*/ 3162299 w 3162299"/>
              <a:gd name="connsiteY4" fmla="*/ 7671 h 3196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2299" h="3196641">
                <a:moveTo>
                  <a:pt x="0" y="3196641"/>
                </a:moveTo>
                <a:lnTo>
                  <a:pt x="2085" y="1153168"/>
                </a:lnTo>
                <a:cubicBezTo>
                  <a:pt x="2085" y="516291"/>
                  <a:pt x="536218" y="0"/>
                  <a:pt x="1195129" y="0"/>
                </a:cubicBezTo>
                <a:lnTo>
                  <a:pt x="2739008" y="1574"/>
                </a:lnTo>
                <a:lnTo>
                  <a:pt x="3162299" y="7671"/>
                </a:lnTo>
              </a:path>
            </a:pathLst>
          </a:custGeom>
          <a:noFill/>
          <a:ln w="225588" cap="sq">
            <a:solidFill>
              <a:srgbClr val="FDF9E2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09E9B68F-058D-E637-2550-5DA70E3D0D41}"/>
              </a:ext>
            </a:extLst>
          </p:cNvPr>
          <p:cNvSpPr/>
          <p:nvPr userDrawn="1"/>
        </p:nvSpPr>
        <p:spPr>
          <a:xfrm>
            <a:off x="10310340" y="2011478"/>
            <a:ext cx="1628275" cy="1628275"/>
          </a:xfrm>
          <a:prstGeom prst="ellipse">
            <a:avLst/>
          </a:prstGeom>
          <a:solidFill>
            <a:schemeClr val="accent6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xmlns="" id="{6188A037-6B9F-861E-36A7-10311D6127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20972" r="31496"/>
          <a:stretch>
            <a:fillRect/>
          </a:stretch>
        </p:blipFill>
        <p:spPr>
          <a:xfrm>
            <a:off x="12700" y="6051321"/>
            <a:ext cx="12192000" cy="528377"/>
          </a:xfrm>
          <a:custGeom>
            <a:avLst/>
            <a:gdLst>
              <a:gd name="connsiteX0" fmla="*/ 0 w 6858000"/>
              <a:gd name="connsiteY0" fmla="*/ 400156 h 400156"/>
              <a:gd name="connsiteX1" fmla="*/ 0 w 6858000"/>
              <a:gd name="connsiteY1" fmla="*/ 0 h 400156"/>
              <a:gd name="connsiteX2" fmla="*/ 6858000 w 6858000"/>
              <a:gd name="connsiteY2" fmla="*/ 0 h 400156"/>
              <a:gd name="connsiteX3" fmla="*/ 6858000 w 6858000"/>
              <a:gd name="connsiteY3" fmla="*/ 400156 h 40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400156">
                <a:moveTo>
                  <a:pt x="0" y="400156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400156"/>
                </a:lnTo>
                <a:close/>
              </a:path>
            </a:pathLst>
          </a:cu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xmlns="" id="{1C9183AD-9166-27E4-F8C4-4AAE1C7F0BB9}"/>
              </a:ext>
            </a:extLst>
          </p:cNvPr>
          <p:cNvSpPr/>
          <p:nvPr userDrawn="1"/>
        </p:nvSpPr>
        <p:spPr>
          <a:xfrm>
            <a:off x="9130046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DFED6151-9FDE-FB42-89FC-0347B6A3276D}"/>
              </a:ext>
            </a:extLst>
          </p:cNvPr>
          <p:cNvSpPr/>
          <p:nvPr userDrawn="1"/>
        </p:nvSpPr>
        <p:spPr>
          <a:xfrm>
            <a:off x="8385329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ooter Placeholder 45">
            <a:extLst>
              <a:ext uri="{FF2B5EF4-FFF2-40B4-BE49-F238E27FC236}">
                <a16:creationId xmlns:a16="http://schemas.microsoft.com/office/drawing/2014/main" xmlns="" id="{41E6D8BC-2E14-B95F-1E2F-30FF6EE3AEB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7" name="Slide Number Placeholder 46">
            <a:extLst>
              <a:ext uri="{FF2B5EF4-FFF2-40B4-BE49-F238E27FC236}">
                <a16:creationId xmlns:a16="http://schemas.microsoft.com/office/drawing/2014/main" xmlns="" id="{89B6F428-7A93-4AA9-C12A-2A93DFEAF0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811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phic 43">
            <a:extLst>
              <a:ext uri="{FF2B5EF4-FFF2-40B4-BE49-F238E27FC236}">
                <a16:creationId xmlns:a16="http://schemas.microsoft.com/office/drawing/2014/main" xmlns="" id="{94240F9C-F2B6-6263-0817-7E0809D9DF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b="85327"/>
          <a:stretch>
            <a:fillRect/>
          </a:stretch>
        </p:blipFill>
        <p:spPr>
          <a:xfrm rot="16200000">
            <a:off x="8348893" y="2856018"/>
            <a:ext cx="6718341" cy="1006304"/>
          </a:xfrm>
          <a:custGeom>
            <a:avLst/>
            <a:gdLst>
              <a:gd name="connsiteX0" fmla="*/ 0 w 6718341"/>
              <a:gd name="connsiteY0" fmla="*/ 0 h 1006304"/>
              <a:gd name="connsiteX1" fmla="*/ 6718341 w 6718341"/>
              <a:gd name="connsiteY1" fmla="*/ 0 h 1006304"/>
              <a:gd name="connsiteX2" fmla="*/ 6718341 w 6718341"/>
              <a:gd name="connsiteY2" fmla="*/ 1006304 h 1006304"/>
              <a:gd name="connsiteX3" fmla="*/ 0 w 6718341"/>
              <a:gd name="connsiteY3" fmla="*/ 1006304 h 100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006304">
                <a:moveTo>
                  <a:pt x="0" y="0"/>
                </a:moveTo>
                <a:lnTo>
                  <a:pt x="6718341" y="0"/>
                </a:lnTo>
                <a:lnTo>
                  <a:pt x="6718341" y="1006304"/>
                </a:lnTo>
                <a:lnTo>
                  <a:pt x="0" y="1006304"/>
                </a:lnTo>
                <a:close/>
              </a:path>
            </a:pathLst>
          </a:cu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xmlns="" id="{024F3BA7-5767-DA19-90B2-79087CCD234A}"/>
              </a:ext>
            </a:extLst>
          </p:cNvPr>
          <p:cNvSpPr/>
          <p:nvPr userDrawn="1"/>
        </p:nvSpPr>
        <p:spPr>
          <a:xfrm>
            <a:off x="11280648" y="107998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xmlns="" id="{75941C3B-69D9-2131-DE98-77882C6B492E}"/>
              </a:ext>
            </a:extLst>
          </p:cNvPr>
          <p:cNvSpPr/>
          <p:nvPr userDrawn="1"/>
        </p:nvSpPr>
        <p:spPr>
          <a:xfrm>
            <a:off x="9885091" y="4608699"/>
            <a:ext cx="1628275" cy="1628275"/>
          </a:xfrm>
          <a:prstGeom prst="ellipse">
            <a:avLst/>
          </a:prstGeom>
          <a:solidFill>
            <a:schemeClr val="accent3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72" name="Graphic 71">
            <a:extLst>
              <a:ext uri="{FF2B5EF4-FFF2-40B4-BE49-F238E27FC236}">
                <a16:creationId xmlns:a16="http://schemas.microsoft.com/office/drawing/2014/main" xmlns="" id="{F2C371ED-FE8B-10E6-6B09-AB1AF954AA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44820" t="41526" b="3152"/>
          <a:stretch/>
        </p:blipFill>
        <p:spPr>
          <a:xfrm>
            <a:off x="-63921" y="5642"/>
            <a:ext cx="3769859" cy="6852356"/>
          </a:xfrm>
          <a:custGeom>
            <a:avLst/>
            <a:gdLst>
              <a:gd name="connsiteX0" fmla="*/ 0 w 3769859"/>
              <a:gd name="connsiteY0" fmla="*/ 0 h 6852356"/>
              <a:gd name="connsiteX1" fmla="*/ 3769859 w 3769859"/>
              <a:gd name="connsiteY1" fmla="*/ 0 h 6852356"/>
              <a:gd name="connsiteX2" fmla="*/ 3769859 w 3769859"/>
              <a:gd name="connsiteY2" fmla="*/ 6852356 h 6852356"/>
              <a:gd name="connsiteX3" fmla="*/ 0 w 3769859"/>
              <a:gd name="connsiteY3" fmla="*/ 6852356 h 6852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859" h="6852356">
                <a:moveTo>
                  <a:pt x="0" y="0"/>
                </a:moveTo>
                <a:lnTo>
                  <a:pt x="3769859" y="0"/>
                </a:lnTo>
                <a:lnTo>
                  <a:pt x="3769859" y="6852356"/>
                </a:lnTo>
                <a:lnTo>
                  <a:pt x="0" y="6852356"/>
                </a:lnTo>
                <a:close/>
              </a:path>
            </a:pathLst>
          </a:cu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xmlns="" id="{E6DDC0DD-511A-395D-6DF6-B3EBA937EF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20633" b="65821"/>
          <a:stretch>
            <a:fillRect/>
          </a:stretch>
        </p:blipFill>
        <p:spPr>
          <a:xfrm flipV="1">
            <a:off x="5869" y="1"/>
            <a:ext cx="5332115" cy="2343995"/>
          </a:xfrm>
          <a:custGeom>
            <a:avLst/>
            <a:gdLst>
              <a:gd name="connsiteX0" fmla="*/ 0 w 5332115"/>
              <a:gd name="connsiteY0" fmla="*/ 2343995 h 2343995"/>
              <a:gd name="connsiteX1" fmla="*/ 5332115 w 5332115"/>
              <a:gd name="connsiteY1" fmla="*/ 2343995 h 2343995"/>
              <a:gd name="connsiteX2" fmla="*/ 5332115 w 5332115"/>
              <a:gd name="connsiteY2" fmla="*/ 0 h 2343995"/>
              <a:gd name="connsiteX3" fmla="*/ 0 w 5332115"/>
              <a:gd name="connsiteY3" fmla="*/ 0 h 2343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115" h="2343995">
                <a:moveTo>
                  <a:pt x="0" y="2343995"/>
                </a:moveTo>
                <a:lnTo>
                  <a:pt x="5332115" y="2343995"/>
                </a:lnTo>
                <a:lnTo>
                  <a:pt x="5332115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xmlns="" id="{A03A29F6-2DC7-B284-F21B-10BBEECC052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l="14165" t="77500"/>
          <a:stretch>
            <a:fillRect/>
          </a:stretch>
        </p:blipFill>
        <p:spPr>
          <a:xfrm>
            <a:off x="-16872" y="-29980"/>
            <a:ext cx="4459335" cy="1601124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64" name="Oval 63">
            <a:extLst>
              <a:ext uri="{FF2B5EF4-FFF2-40B4-BE49-F238E27FC236}">
                <a16:creationId xmlns:a16="http://schemas.microsoft.com/office/drawing/2014/main" xmlns="" id="{5E42667F-7399-2294-D94B-CB84510A0E95}"/>
              </a:ext>
            </a:extLst>
          </p:cNvPr>
          <p:cNvSpPr/>
          <p:nvPr userDrawn="1"/>
        </p:nvSpPr>
        <p:spPr>
          <a:xfrm>
            <a:off x="3261092" y="18900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Graphic 25" hidden="1">
            <a:extLst>
              <a:ext uri="{FF2B5EF4-FFF2-40B4-BE49-F238E27FC236}">
                <a16:creationId xmlns:a16="http://schemas.microsoft.com/office/drawing/2014/main" xmlns="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73" name="Title 1">
            <a:extLst>
              <a:ext uri="{FF2B5EF4-FFF2-40B4-BE49-F238E27FC236}">
                <a16:creationId xmlns:a16="http://schemas.microsoft.com/office/drawing/2014/main" xmlns="" id="{11BE7A0F-8563-C84F-54DB-CF04C6DA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5583" y="2214823"/>
            <a:ext cx="3769859" cy="1975104"/>
          </a:xfrm>
        </p:spPr>
        <p:txBody>
          <a:bodyPr anchor="b">
            <a:no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6231" y="4278235"/>
            <a:ext cx="3081528" cy="1170432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2760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9">
            <a:extLst>
              <a:ext uri="{FF2B5EF4-FFF2-40B4-BE49-F238E27FC236}">
                <a16:creationId xmlns:a16="http://schemas.microsoft.com/office/drawing/2014/main" xmlns="" id="{F45380E4-4280-4D6A-412C-BEC95C8CA7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E2DEC6B-E418-F7FA-5D06-66914BE6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xmlns="" id="{CDBC6FA3-472C-62C4-429A-28029D228DD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xmlns="" id="{F0B4C4FF-8EF1-767D-7C77-03D625E4B32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3964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9">
            <a:extLst>
              <a:ext uri="{FF2B5EF4-FFF2-40B4-BE49-F238E27FC236}">
                <a16:creationId xmlns:a16="http://schemas.microsoft.com/office/drawing/2014/main" xmlns="" id="{A48C42A6-E4A3-57E4-DBFE-86C89D6D36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90272D4-D364-93D2-A948-9DD478627E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64DD4E5-F3CE-6199-31DD-1C03C409E0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1291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>
            <a:extLst>
              <a:ext uri="{FF2B5EF4-FFF2-40B4-BE49-F238E27FC236}">
                <a16:creationId xmlns:a16="http://schemas.microsoft.com/office/drawing/2014/main" xmlns="" id="{3FA20FC2-E959-7E20-4647-E505BD8BE4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A56E61-4EF1-44C9-6CC9-6876765A7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40690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A7802A7-DF1B-DE1B-4EA4-055C59350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0690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FB2F4222-9F0A-A7FE-DFA4-39F2D1A2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A9174264-0D17-CF28-8778-3DD02FD42C4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4FFFA002-049D-7794-5114-044DA2B571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91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xmlns="" id="{7F9A3535-D85B-F023-B8C0-28D2FEAAD9E0}"/>
              </a:ext>
            </a:extLst>
          </p:cNvPr>
          <p:cNvGrpSpPr/>
          <p:nvPr userDrawn="1"/>
        </p:nvGrpSpPr>
        <p:grpSpPr>
          <a:xfrm>
            <a:off x="1" y="3827512"/>
            <a:ext cx="12198945" cy="3030489"/>
            <a:chOff x="1" y="3827512"/>
            <a:chExt cx="12198945" cy="3030489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C11C7D54-0954-B838-DA12-86EA86543A54}"/>
                </a:ext>
              </a:extLst>
            </p:cNvPr>
            <p:cNvSpPr/>
            <p:nvPr userDrawn="1"/>
          </p:nvSpPr>
          <p:spPr>
            <a:xfrm>
              <a:off x="11488761" y="5133340"/>
              <a:ext cx="521208" cy="1724660"/>
            </a:xfrm>
            <a:custGeom>
              <a:avLst/>
              <a:gdLst>
                <a:gd name="connsiteX0" fmla="*/ 834 w 513332"/>
                <a:gd name="connsiteY0" fmla="*/ -1393 h 1623974"/>
                <a:gd name="connsiteX1" fmla="*/ 514166 w 513332"/>
                <a:gd name="connsiteY1" fmla="*/ -1393 h 1623974"/>
                <a:gd name="connsiteX2" fmla="*/ 514166 w 513332"/>
                <a:gd name="connsiteY2" fmla="*/ 1622582 h 1623974"/>
                <a:gd name="connsiteX3" fmla="*/ 834 w 513332"/>
                <a:gd name="connsiteY3" fmla="*/ 1622582 h 1623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332" h="1623974">
                  <a:moveTo>
                    <a:pt x="834" y="-1393"/>
                  </a:moveTo>
                  <a:lnTo>
                    <a:pt x="514166" y="-1393"/>
                  </a:lnTo>
                  <a:lnTo>
                    <a:pt x="514166" y="1622582"/>
                  </a:lnTo>
                  <a:lnTo>
                    <a:pt x="834" y="1622582"/>
                  </a:lnTo>
                  <a:close/>
                </a:path>
              </a:pathLst>
            </a:custGeom>
            <a:solidFill>
              <a:schemeClr val="accent1"/>
            </a:solidFill>
            <a:ln w="282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xmlns="" id="{E49D87C6-232E-E91C-0D76-756637414E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9291" r="42583" b="30832"/>
            <a:stretch>
              <a:fillRect/>
            </a:stretch>
          </p:blipFill>
          <p:spPr>
            <a:xfrm>
              <a:off x="1" y="3827512"/>
              <a:ext cx="12198945" cy="3030489"/>
            </a:xfrm>
            <a:custGeom>
              <a:avLst/>
              <a:gdLst>
                <a:gd name="connsiteX0" fmla="*/ 0 w 12198945"/>
                <a:gd name="connsiteY0" fmla="*/ 0 h 3030489"/>
                <a:gd name="connsiteX1" fmla="*/ 12198945 w 12198945"/>
                <a:gd name="connsiteY1" fmla="*/ 0 h 3030489"/>
                <a:gd name="connsiteX2" fmla="*/ 12198945 w 12198945"/>
                <a:gd name="connsiteY2" fmla="*/ 1369519 h 3030489"/>
                <a:gd name="connsiteX3" fmla="*/ 11240822 w 12198945"/>
                <a:gd name="connsiteY3" fmla="*/ 1369519 h 3030489"/>
                <a:gd name="connsiteX4" fmla="*/ 11240822 w 12198945"/>
                <a:gd name="connsiteY4" fmla="*/ 3030489 h 3030489"/>
                <a:gd name="connsiteX5" fmla="*/ 0 w 12198945"/>
                <a:gd name="connsiteY5" fmla="*/ 3030489 h 303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8945" h="3030489">
                  <a:moveTo>
                    <a:pt x="0" y="0"/>
                  </a:moveTo>
                  <a:lnTo>
                    <a:pt x="12198945" y="0"/>
                  </a:lnTo>
                  <a:lnTo>
                    <a:pt x="12198945" y="1369519"/>
                  </a:lnTo>
                  <a:lnTo>
                    <a:pt x="11240822" y="1369519"/>
                  </a:lnTo>
                  <a:lnTo>
                    <a:pt x="11240822" y="3030489"/>
                  </a:lnTo>
                  <a:lnTo>
                    <a:pt x="0" y="3030489"/>
                  </a:lnTo>
                  <a:close/>
                </a:path>
              </a:pathLst>
            </a:cu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/>
          <a:lstStyle>
            <a:lvl1pPr marL="0" indent="0">
              <a:buNone/>
              <a:defRPr sz="1800"/>
            </a:lvl1pPr>
            <a:lvl2pPr marL="283464">
              <a:defRPr sz="1800"/>
            </a:lvl2pPr>
            <a:lvl3pPr marL="566928">
              <a:defRPr sz="1600"/>
            </a:lvl3pPr>
            <a:lvl4pPr marL="758952">
              <a:defRPr sz="1400"/>
            </a:lvl4pPr>
            <a:lvl5pPr marL="1042416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xmlns="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1" name="Freeform 65">
            <a:extLst>
              <a:ext uri="{FF2B5EF4-FFF2-40B4-BE49-F238E27FC236}">
                <a16:creationId xmlns:a16="http://schemas.microsoft.com/office/drawing/2014/main" xmlns="" id="{232AA84F-639D-A24B-BB67-2694CC069C65}"/>
              </a:ext>
            </a:extLst>
          </p:cNvPr>
          <p:cNvSpPr/>
          <p:nvPr/>
        </p:nvSpPr>
        <p:spPr>
          <a:xfrm>
            <a:off x="838989" y="5178370"/>
            <a:ext cx="2157098" cy="1679630"/>
          </a:xfrm>
          <a:custGeom>
            <a:avLst/>
            <a:gdLst>
              <a:gd name="connsiteX0" fmla="*/ 1078549 w 2157098"/>
              <a:gd name="connsiteY0" fmla="*/ 0 h 1679630"/>
              <a:gd name="connsiteX1" fmla="*/ 2157098 w 2157098"/>
              <a:gd name="connsiteY1" fmla="*/ 1078549 h 1679630"/>
              <a:gd name="connsiteX2" fmla="*/ 2072341 w 2157098"/>
              <a:gd name="connsiteY2" fmla="*/ 1498369 h 1679630"/>
              <a:gd name="connsiteX3" fmla="*/ 1973955 w 2157098"/>
              <a:gd name="connsiteY3" fmla="*/ 1679630 h 1679630"/>
              <a:gd name="connsiteX4" fmla="*/ 183143 w 2157098"/>
              <a:gd name="connsiteY4" fmla="*/ 1679630 h 1679630"/>
              <a:gd name="connsiteX5" fmla="*/ 84758 w 2157098"/>
              <a:gd name="connsiteY5" fmla="*/ 1498369 h 1679630"/>
              <a:gd name="connsiteX6" fmla="*/ 0 w 2157098"/>
              <a:gd name="connsiteY6" fmla="*/ 1078549 h 1679630"/>
              <a:gd name="connsiteX7" fmla="*/ 1078549 w 2157098"/>
              <a:gd name="connsiteY7" fmla="*/ 0 h 1679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679630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1" y="1498369"/>
                </a:cubicBezTo>
                <a:lnTo>
                  <a:pt x="1973955" y="1679630"/>
                </a:lnTo>
                <a:lnTo>
                  <a:pt x="183143" y="1679630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439B8E7B-82C3-F9D6-9E34-8F76C40C8539}"/>
              </a:ext>
            </a:extLst>
          </p:cNvPr>
          <p:cNvSpPr/>
          <p:nvPr/>
        </p:nvSpPr>
        <p:spPr>
          <a:xfrm>
            <a:off x="9626717" y="49909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Footer Placeholder 59">
            <a:extLst>
              <a:ext uri="{FF2B5EF4-FFF2-40B4-BE49-F238E27FC236}">
                <a16:creationId xmlns:a16="http://schemas.microsoft.com/office/drawing/2014/main" xmlns="" id="{EACDB755-CEBA-6C68-443D-525463E80DA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1" name="Slide Number Placeholder 60">
            <a:extLst>
              <a:ext uri="{FF2B5EF4-FFF2-40B4-BE49-F238E27FC236}">
                <a16:creationId xmlns:a16="http://schemas.microsoft.com/office/drawing/2014/main" xmlns="" id="{307D0F4E-2944-C947-2B6E-0547303F25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2399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9">
            <a:extLst>
              <a:ext uri="{FF2B5EF4-FFF2-40B4-BE49-F238E27FC236}">
                <a16:creationId xmlns:a16="http://schemas.microsoft.com/office/drawing/2014/main" xmlns="" id="{F54A2A46-C45B-ED08-EE41-CEC7D35473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AA4EA03-DC7A-CC5C-0E56-20FDFBD15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0012" y="172593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3A30CC9-5F1C-933D-A4C9-7DCE2F039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4304BF9-EDC8-7868-84C1-6CCB690381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7FE0970-0DB3-2D10-BEAE-54A52070A1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xmlns="" id="{FC668391-E0E0-74A5-F96F-B67ECAE8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1172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438912"/>
            <a:ext cx="8762246" cy="1325880"/>
          </a:xfrm>
        </p:spPr>
        <p:txBody>
          <a:bodyPr/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A8596636-128C-4D64-E63E-16619F5CDF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892808"/>
            <a:ext cx="8659368" cy="749808"/>
          </a:xfrm>
          <a:solidFill>
            <a:schemeClr val="accent1">
              <a:lumMod val="75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D5E065C5-B7CB-9146-3A7C-A6F39CA9B2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880" y="1792224"/>
            <a:ext cx="960120" cy="9601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xmlns="" id="{BD0306DB-B174-37A8-719D-C89F9EE118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2891790"/>
            <a:ext cx="8659368" cy="749808"/>
          </a:xfrm>
          <a:solidFill>
            <a:schemeClr val="accent2">
              <a:lumMod val="75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xmlns="" id="{D80DBC95-A30E-E3C3-6A02-0DE7F6995B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880" y="2784348"/>
            <a:ext cx="960120" cy="9601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xmlns="" id="{CFF0762B-1AD3-943D-F4CC-9D5CF57405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3890772"/>
            <a:ext cx="8659368" cy="749808"/>
          </a:xfrm>
          <a:solidFill>
            <a:schemeClr val="accent4">
              <a:lumMod val="75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xmlns="" id="{51060427-2619-E83D-D977-65854C7AA3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83880" y="3776472"/>
            <a:ext cx="960120" cy="9601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xmlns="" id="{8B28E366-646A-5633-0E0C-1BB99B27FD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4889754"/>
            <a:ext cx="8659368" cy="749808"/>
          </a:xfrm>
          <a:solidFill>
            <a:schemeClr val="tx1">
              <a:lumMod val="90000"/>
              <a:lumOff val="10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xmlns="" id="{2A38A746-8D71-1D08-BD7B-347D1E59854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83880" y="4768596"/>
            <a:ext cx="960120" cy="960120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xmlns="" id="{CB500DDB-4549-EAE1-1AA8-DBD382D2B9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5888736"/>
            <a:ext cx="8659368" cy="749808"/>
          </a:xfrm>
          <a:solidFill>
            <a:schemeClr val="accent3">
              <a:lumMod val="75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xmlns="" id="{EC619F49-49DD-DF7B-37A0-6104FF3C2B3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83880" y="5760720"/>
            <a:ext cx="960120" cy="9601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316196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 hidden="1">
            <a:extLst>
              <a:ext uri="{FF2B5EF4-FFF2-40B4-BE49-F238E27FC236}">
                <a16:creationId xmlns:a16="http://schemas.microsoft.com/office/drawing/2014/main" xmlns="" id="{25EA7C35-FF1A-FBFD-05A2-718EB0D16B65}"/>
              </a:ext>
            </a:extLst>
          </p:cNvPr>
          <p:cNvSpPr/>
          <p:nvPr/>
        </p:nvSpPr>
        <p:spPr>
          <a:xfrm>
            <a:off x="233681" y="2011679"/>
            <a:ext cx="3195438" cy="3286867"/>
          </a:xfrm>
          <a:custGeom>
            <a:avLst/>
            <a:gdLst>
              <a:gd name="connsiteX0" fmla="*/ 2213 w 9357201"/>
              <a:gd name="connsiteY0" fmla="*/ -650 h 3276674"/>
              <a:gd name="connsiteX1" fmla="*/ 8009370 w 9357201"/>
              <a:gd name="connsiteY1" fmla="*/ -650 h 3276674"/>
              <a:gd name="connsiteX2" fmla="*/ 9359415 w 9357201"/>
              <a:gd name="connsiteY2" fmla="*/ 1355860 h 3276674"/>
              <a:gd name="connsiteX3" fmla="*/ 9359415 w 9357201"/>
              <a:gd name="connsiteY3" fmla="*/ 3276024 h 3276674"/>
              <a:gd name="connsiteX0" fmla="*/ 0 w 9357202"/>
              <a:gd name="connsiteY0" fmla="*/ 33 h 3276707"/>
              <a:gd name="connsiteX1" fmla="*/ 5765524 w 9357202"/>
              <a:gd name="connsiteY1" fmla="*/ 0 h 3276707"/>
              <a:gd name="connsiteX2" fmla="*/ 8007157 w 9357202"/>
              <a:gd name="connsiteY2" fmla="*/ 33 h 3276707"/>
              <a:gd name="connsiteX3" fmla="*/ 9357202 w 9357202"/>
              <a:gd name="connsiteY3" fmla="*/ 1356543 h 3276707"/>
              <a:gd name="connsiteX4" fmla="*/ 9357202 w 9357202"/>
              <a:gd name="connsiteY4" fmla="*/ 3276707 h 3276707"/>
              <a:gd name="connsiteX0" fmla="*/ 0 w 3591678"/>
              <a:gd name="connsiteY0" fmla="*/ 0 h 3276707"/>
              <a:gd name="connsiteX1" fmla="*/ 2241633 w 3591678"/>
              <a:gd name="connsiteY1" fmla="*/ 33 h 3276707"/>
              <a:gd name="connsiteX2" fmla="*/ 3591678 w 3591678"/>
              <a:gd name="connsiteY2" fmla="*/ 1356543 h 3276707"/>
              <a:gd name="connsiteX3" fmla="*/ 3591678 w 3591678"/>
              <a:gd name="connsiteY3" fmla="*/ 3276707 h 3276707"/>
              <a:gd name="connsiteX0" fmla="*/ 0 w 3408798"/>
              <a:gd name="connsiteY0" fmla="*/ 0 h 3276707"/>
              <a:gd name="connsiteX1" fmla="*/ 2058753 w 3408798"/>
              <a:gd name="connsiteY1" fmla="*/ 33 h 3276707"/>
              <a:gd name="connsiteX2" fmla="*/ 3408798 w 3408798"/>
              <a:gd name="connsiteY2" fmla="*/ 1356543 h 3276707"/>
              <a:gd name="connsiteX3" fmla="*/ 3408798 w 3408798"/>
              <a:gd name="connsiteY3" fmla="*/ 3276707 h 3276707"/>
              <a:gd name="connsiteX0" fmla="*/ 0 w 3225918"/>
              <a:gd name="connsiteY0" fmla="*/ 0 h 3286867"/>
              <a:gd name="connsiteX1" fmla="*/ 1875873 w 3225918"/>
              <a:gd name="connsiteY1" fmla="*/ 10193 h 3286867"/>
              <a:gd name="connsiteX2" fmla="*/ 3225918 w 3225918"/>
              <a:gd name="connsiteY2" fmla="*/ 1366703 h 3286867"/>
              <a:gd name="connsiteX3" fmla="*/ 3225918 w 3225918"/>
              <a:gd name="connsiteY3" fmla="*/ 3286867 h 3286867"/>
              <a:gd name="connsiteX0" fmla="*/ 0 w 3195438"/>
              <a:gd name="connsiteY0" fmla="*/ 0 h 3286867"/>
              <a:gd name="connsiteX1" fmla="*/ 1845393 w 3195438"/>
              <a:gd name="connsiteY1" fmla="*/ 10193 h 3286867"/>
              <a:gd name="connsiteX2" fmla="*/ 3195438 w 3195438"/>
              <a:gd name="connsiteY2" fmla="*/ 1366703 h 3286867"/>
              <a:gd name="connsiteX3" fmla="*/ 3195438 w 3195438"/>
              <a:gd name="connsiteY3" fmla="*/ 3286867 h 328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5438" h="3286867">
                <a:moveTo>
                  <a:pt x="0" y="0"/>
                </a:moveTo>
                <a:lnTo>
                  <a:pt x="1845393" y="10193"/>
                </a:lnTo>
                <a:cubicBezTo>
                  <a:pt x="2591000" y="10193"/>
                  <a:pt x="3195438" y="617523"/>
                  <a:pt x="3195438" y="1366703"/>
                </a:cubicBezTo>
                <a:lnTo>
                  <a:pt x="3195438" y="3286867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" name="Freeform: Shape 23" hidden="1">
            <a:extLst>
              <a:ext uri="{FF2B5EF4-FFF2-40B4-BE49-F238E27FC236}">
                <a16:creationId xmlns:a16="http://schemas.microsoft.com/office/drawing/2014/main" xmlns="" id="{B09E8213-E4A1-3E30-9198-8B68ABEE82B8}"/>
              </a:ext>
            </a:extLst>
          </p:cNvPr>
          <p:cNvSpPr/>
          <p:nvPr/>
        </p:nvSpPr>
        <p:spPr>
          <a:xfrm>
            <a:off x="3429117" y="4725899"/>
            <a:ext cx="8510941" cy="1366196"/>
          </a:xfrm>
          <a:custGeom>
            <a:avLst/>
            <a:gdLst>
              <a:gd name="connsiteX0" fmla="*/ 10980107 w 10977893"/>
              <a:gd name="connsiteY0" fmla="*/ -650 h 1365979"/>
              <a:gd name="connsiteX1" fmla="*/ 10980107 w 10977893"/>
              <a:gd name="connsiteY1" fmla="*/ 789104 h 1365979"/>
              <a:gd name="connsiteX2" fmla="*/ 10357989 w 10977893"/>
              <a:gd name="connsiteY2" fmla="*/ 1365329 h 1365979"/>
              <a:gd name="connsiteX3" fmla="*/ 624331 w 10977893"/>
              <a:gd name="connsiteY3" fmla="*/ 1365329 h 1365979"/>
              <a:gd name="connsiteX4" fmla="*/ 2213 w 10977893"/>
              <a:gd name="connsiteY4" fmla="*/ 789104 h 1365979"/>
              <a:gd name="connsiteX5" fmla="*/ 2213 w 10977893"/>
              <a:gd name="connsiteY5" fmla="*/ -650 h 1365979"/>
              <a:gd name="connsiteX0" fmla="*/ 10977894 w 10977894"/>
              <a:gd name="connsiteY0" fmla="*/ 0 h 1365979"/>
              <a:gd name="connsiteX1" fmla="*/ 10977894 w 10977894"/>
              <a:gd name="connsiteY1" fmla="*/ 789754 h 1365979"/>
              <a:gd name="connsiteX2" fmla="*/ 10355776 w 10977894"/>
              <a:gd name="connsiteY2" fmla="*/ 1365979 h 1365979"/>
              <a:gd name="connsiteX3" fmla="*/ 8724301 w 10977894"/>
              <a:gd name="connsiteY3" fmla="*/ 1362386 h 1365979"/>
              <a:gd name="connsiteX4" fmla="*/ 622118 w 10977894"/>
              <a:gd name="connsiteY4" fmla="*/ 1365979 h 1365979"/>
              <a:gd name="connsiteX5" fmla="*/ 0 w 10977894"/>
              <a:gd name="connsiteY5" fmla="*/ 789754 h 1365979"/>
              <a:gd name="connsiteX6" fmla="*/ 0 w 10977894"/>
              <a:gd name="connsiteY6" fmla="*/ 0 h 1365979"/>
              <a:gd name="connsiteX0" fmla="*/ 10977894 w 10977894"/>
              <a:gd name="connsiteY0" fmla="*/ 789754 h 1365979"/>
              <a:gd name="connsiteX1" fmla="*/ 10355776 w 10977894"/>
              <a:gd name="connsiteY1" fmla="*/ 1365979 h 1365979"/>
              <a:gd name="connsiteX2" fmla="*/ 8724301 w 10977894"/>
              <a:gd name="connsiteY2" fmla="*/ 1362386 h 1365979"/>
              <a:gd name="connsiteX3" fmla="*/ 622118 w 10977894"/>
              <a:gd name="connsiteY3" fmla="*/ 1365979 h 1365979"/>
              <a:gd name="connsiteX4" fmla="*/ 0 w 10977894"/>
              <a:gd name="connsiteY4" fmla="*/ 789754 h 1365979"/>
              <a:gd name="connsiteX5" fmla="*/ 0 w 10977894"/>
              <a:gd name="connsiteY5" fmla="*/ 0 h 1365979"/>
              <a:gd name="connsiteX0" fmla="*/ 10355776 w 10355776"/>
              <a:gd name="connsiteY0" fmla="*/ 1365979 h 1365979"/>
              <a:gd name="connsiteX1" fmla="*/ 8724301 w 10355776"/>
              <a:gd name="connsiteY1" fmla="*/ 1362386 h 1365979"/>
              <a:gd name="connsiteX2" fmla="*/ 622118 w 10355776"/>
              <a:gd name="connsiteY2" fmla="*/ 1365979 h 1365979"/>
              <a:gd name="connsiteX3" fmla="*/ 0 w 10355776"/>
              <a:gd name="connsiteY3" fmla="*/ 789754 h 1365979"/>
              <a:gd name="connsiteX4" fmla="*/ 0 w 10355776"/>
              <a:gd name="connsiteY4" fmla="*/ 0 h 1365979"/>
              <a:gd name="connsiteX0" fmla="*/ 8724301 w 8724301"/>
              <a:gd name="connsiteY0" fmla="*/ 1362386 h 1365979"/>
              <a:gd name="connsiteX1" fmla="*/ 622118 w 8724301"/>
              <a:gd name="connsiteY1" fmla="*/ 1365979 h 1365979"/>
              <a:gd name="connsiteX2" fmla="*/ 0 w 8724301"/>
              <a:gd name="connsiteY2" fmla="*/ 789754 h 1365979"/>
              <a:gd name="connsiteX3" fmla="*/ 0 w 8724301"/>
              <a:gd name="connsiteY3" fmla="*/ 0 h 1365979"/>
              <a:gd name="connsiteX0" fmla="*/ 8510941 w 8510941"/>
              <a:gd name="connsiteY0" fmla="*/ 1366196 h 1366196"/>
              <a:gd name="connsiteX1" fmla="*/ 622118 w 8510941"/>
              <a:gd name="connsiteY1" fmla="*/ 1365979 h 1366196"/>
              <a:gd name="connsiteX2" fmla="*/ 0 w 8510941"/>
              <a:gd name="connsiteY2" fmla="*/ 789754 h 1366196"/>
              <a:gd name="connsiteX3" fmla="*/ 0 w 8510941"/>
              <a:gd name="connsiteY3" fmla="*/ 0 h 136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0941" h="1366196">
                <a:moveTo>
                  <a:pt x="8510941" y="1366196"/>
                </a:moveTo>
                <a:lnTo>
                  <a:pt x="622118" y="1365979"/>
                </a:lnTo>
                <a:cubicBezTo>
                  <a:pt x="278520" y="1365979"/>
                  <a:pt x="0" y="1107979"/>
                  <a:pt x="0" y="789754"/>
                </a:cubicBezTo>
                <a:lnTo>
                  <a:pt x="0" y="0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xmlns="" id="{A67CFF6C-EDBA-8B95-5C93-0B4BB5939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29507" r="12032"/>
          <a:stretch/>
        </p:blipFill>
        <p:spPr>
          <a:xfrm>
            <a:off x="0" y="1779373"/>
            <a:ext cx="12192000" cy="4583992"/>
          </a:xfrm>
          <a:custGeom>
            <a:avLst/>
            <a:gdLst>
              <a:gd name="connsiteX0" fmla="*/ 0 w 12192000"/>
              <a:gd name="connsiteY0" fmla="*/ 0 h 4583992"/>
              <a:gd name="connsiteX1" fmla="*/ 12192000 w 12192000"/>
              <a:gd name="connsiteY1" fmla="*/ 0 h 4583992"/>
              <a:gd name="connsiteX2" fmla="*/ 12192000 w 12192000"/>
              <a:gd name="connsiteY2" fmla="*/ 2190264 h 4583992"/>
              <a:gd name="connsiteX3" fmla="*/ 12187938 w 12192000"/>
              <a:gd name="connsiteY3" fmla="*/ 2190264 h 4583992"/>
              <a:gd name="connsiteX4" fmla="*/ 12187938 w 12192000"/>
              <a:gd name="connsiteY4" fmla="*/ 4583992 h 4583992"/>
              <a:gd name="connsiteX5" fmla="*/ 0 w 12192000"/>
              <a:gd name="connsiteY5" fmla="*/ 4583992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4583992">
                <a:moveTo>
                  <a:pt x="0" y="0"/>
                </a:moveTo>
                <a:lnTo>
                  <a:pt x="12192000" y="0"/>
                </a:lnTo>
                <a:lnTo>
                  <a:pt x="12192000" y="2190264"/>
                </a:lnTo>
                <a:lnTo>
                  <a:pt x="12187938" y="2190264"/>
                </a:lnTo>
                <a:lnTo>
                  <a:pt x="12187938" y="4583992"/>
                </a:lnTo>
                <a:lnTo>
                  <a:pt x="0" y="4583992"/>
                </a:lnTo>
                <a:close/>
              </a:path>
            </a:pathLst>
          </a:cu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xmlns="" id="{1FEFD686-81C7-A517-F1C0-0C3D3EF340F2}"/>
              </a:ext>
            </a:extLst>
          </p:cNvPr>
          <p:cNvSpPr/>
          <p:nvPr/>
        </p:nvSpPr>
        <p:spPr>
          <a:xfrm>
            <a:off x="767250" y="3628115"/>
            <a:ext cx="1628275" cy="1628275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xmlns="" id="{6032612E-888F-3F52-2DF9-1A7FC1C33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b="72707"/>
          <a:stretch>
            <a:fillRect/>
          </a:stretch>
        </p:blipFill>
        <p:spPr>
          <a:xfrm>
            <a:off x="5315713" y="5020135"/>
            <a:ext cx="6718341" cy="1871772"/>
          </a:xfrm>
          <a:custGeom>
            <a:avLst/>
            <a:gdLst>
              <a:gd name="connsiteX0" fmla="*/ 0 w 6718341"/>
              <a:gd name="connsiteY0" fmla="*/ 0 h 1871772"/>
              <a:gd name="connsiteX1" fmla="*/ 6718341 w 6718341"/>
              <a:gd name="connsiteY1" fmla="*/ 0 h 1871772"/>
              <a:gd name="connsiteX2" fmla="*/ 6718341 w 6718341"/>
              <a:gd name="connsiteY2" fmla="*/ 1871772 h 1871772"/>
              <a:gd name="connsiteX3" fmla="*/ 0 w 6718341"/>
              <a:gd name="connsiteY3" fmla="*/ 1871772 h 187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871772">
                <a:moveTo>
                  <a:pt x="0" y="0"/>
                </a:moveTo>
                <a:lnTo>
                  <a:pt x="6718341" y="0"/>
                </a:lnTo>
                <a:lnTo>
                  <a:pt x="6718341" y="1871772"/>
                </a:lnTo>
                <a:lnTo>
                  <a:pt x="0" y="1871772"/>
                </a:ln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xmlns="" id="{3CA6479C-DB58-C182-DA46-646A89A79A6F}"/>
              </a:ext>
            </a:extLst>
          </p:cNvPr>
          <p:cNvSpPr/>
          <p:nvPr/>
        </p:nvSpPr>
        <p:spPr>
          <a:xfrm>
            <a:off x="11469607" y="5904458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940F0BF7-907A-B0C3-5845-78EDA851891C}"/>
              </a:ext>
            </a:extLst>
          </p:cNvPr>
          <p:cNvSpPr/>
          <p:nvPr/>
        </p:nvSpPr>
        <p:spPr>
          <a:xfrm>
            <a:off x="3000866" y="2411479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xmlns="" id="{5D287EAB-26E8-C8AF-6CB0-D37B7CB370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l="14165" t="77500"/>
          <a:stretch>
            <a:fillRect/>
          </a:stretch>
        </p:blipFill>
        <p:spPr>
          <a:xfrm flipH="1">
            <a:off x="7732665" y="0"/>
            <a:ext cx="4459335" cy="1543022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F5323F-6D74-29FA-F04C-027DF280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744" y="2304288"/>
            <a:ext cx="5513832" cy="2432304"/>
          </a:xfrm>
        </p:spPr>
        <p:txBody>
          <a:bodyPr anchor="t">
            <a:no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2744" y="1885193"/>
            <a:ext cx="5943600" cy="41148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109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404872"/>
            <a:ext cx="10716768" cy="36301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F33A32FC-3A65-2B5F-2625-0FE903CD37D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7DFD42C5-F2A8-2017-93FA-4A8F8A7CB7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168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phic 38">
            <a:extLst>
              <a:ext uri="{FF2B5EF4-FFF2-40B4-BE49-F238E27FC236}">
                <a16:creationId xmlns:a16="http://schemas.microsoft.com/office/drawing/2014/main" xmlns="" id="{0FA7F5A0-ECAD-A574-6649-C548018706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26427" r="82873"/>
          <a:stretch>
            <a:fillRect/>
          </a:stretch>
        </p:blipFill>
        <p:spPr>
          <a:xfrm>
            <a:off x="9233628" y="1"/>
            <a:ext cx="2958372" cy="6105105"/>
          </a:xfrm>
          <a:custGeom>
            <a:avLst/>
            <a:gdLst>
              <a:gd name="connsiteX0" fmla="*/ 0 w 2958372"/>
              <a:gd name="connsiteY0" fmla="*/ 0 h 6105105"/>
              <a:gd name="connsiteX1" fmla="*/ 2958372 w 2958372"/>
              <a:gd name="connsiteY1" fmla="*/ 0 h 6105105"/>
              <a:gd name="connsiteX2" fmla="*/ 2958372 w 2958372"/>
              <a:gd name="connsiteY2" fmla="*/ 6105105 h 6105105"/>
              <a:gd name="connsiteX3" fmla="*/ 0 w 2958372"/>
              <a:gd name="connsiteY3" fmla="*/ 6105105 h 6105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8372" h="6105105">
                <a:moveTo>
                  <a:pt x="0" y="0"/>
                </a:moveTo>
                <a:lnTo>
                  <a:pt x="2958372" y="0"/>
                </a:lnTo>
                <a:lnTo>
                  <a:pt x="2958372" y="6105105"/>
                </a:lnTo>
                <a:lnTo>
                  <a:pt x="0" y="6105105"/>
                </a:lnTo>
                <a:close/>
              </a:path>
            </a:pathLst>
          </a:cu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98CD520B-B465-7A6D-37C4-8A060446902D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4C4684B3-A8D3-6A9A-C264-95DFAD1C3FCE}"/>
              </a:ext>
            </a:extLst>
          </p:cNvPr>
          <p:cNvSpPr/>
          <p:nvPr/>
        </p:nvSpPr>
        <p:spPr>
          <a:xfrm>
            <a:off x="9300014" y="263397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221992"/>
            <a:ext cx="8284464" cy="3986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CC1E68FE-16F1-5C98-AEF6-0EAB9EA632CA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ooter Placeholder 39">
            <a:extLst>
              <a:ext uri="{FF2B5EF4-FFF2-40B4-BE49-F238E27FC236}">
                <a16:creationId xmlns:a16="http://schemas.microsoft.com/office/drawing/2014/main" xmlns="" id="{8727F01E-45EF-F70F-2A04-1EA69A24634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xmlns="" id="{C388A650-32E8-11EC-26EE-D260D1953D5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13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raphic 76">
            <a:extLst>
              <a:ext uri="{FF2B5EF4-FFF2-40B4-BE49-F238E27FC236}">
                <a16:creationId xmlns:a16="http://schemas.microsoft.com/office/drawing/2014/main" xmlns="" id="{527CC80A-3410-5824-B06B-C4176A6BF4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10145" t="-169" r="45423" b="28675"/>
          <a:stretch/>
        </p:blipFill>
        <p:spPr>
          <a:xfrm>
            <a:off x="-1" y="3467101"/>
            <a:ext cx="12192001" cy="3390899"/>
          </a:xfrm>
          <a:custGeom>
            <a:avLst/>
            <a:gdLst>
              <a:gd name="connsiteX0" fmla="*/ 0 w 12192001"/>
              <a:gd name="connsiteY0" fmla="*/ 0 h 3390899"/>
              <a:gd name="connsiteX1" fmla="*/ 12192001 w 12192001"/>
              <a:gd name="connsiteY1" fmla="*/ 0 h 3390899"/>
              <a:gd name="connsiteX2" fmla="*/ 12192001 w 12192001"/>
              <a:gd name="connsiteY2" fmla="*/ 2324100 h 3390899"/>
              <a:gd name="connsiteX3" fmla="*/ 12192001 w 12192001"/>
              <a:gd name="connsiteY3" fmla="*/ 3390899 h 3390899"/>
              <a:gd name="connsiteX4" fmla="*/ 0 w 12192001"/>
              <a:gd name="connsiteY4" fmla="*/ 3390899 h 339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3390899">
                <a:moveTo>
                  <a:pt x="0" y="0"/>
                </a:moveTo>
                <a:lnTo>
                  <a:pt x="12192001" y="0"/>
                </a:lnTo>
                <a:lnTo>
                  <a:pt x="12192001" y="2324100"/>
                </a:lnTo>
                <a:lnTo>
                  <a:pt x="12192001" y="3390899"/>
                </a:lnTo>
                <a:lnTo>
                  <a:pt x="0" y="3390899"/>
                </a:lnTo>
                <a:close/>
              </a:path>
            </a:pathLst>
          </a:custGeom>
        </p:spPr>
      </p:pic>
      <p:sp>
        <p:nvSpPr>
          <p:cNvPr id="53" name="Title 1">
            <a:extLst>
              <a:ext uri="{FF2B5EF4-FFF2-40B4-BE49-F238E27FC236}">
                <a16:creationId xmlns:a16="http://schemas.microsoft.com/office/drawing/2014/main" xmlns="" id="{CB607447-86F1-863F-176B-E0B78D243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16152"/>
            <a:ext cx="8951976" cy="3191256"/>
          </a:xfrm>
        </p:spPr>
        <p:txBody>
          <a:bodyPr anchor="t">
            <a:noAutofit/>
          </a:bodyPr>
          <a:lstStyle>
            <a:lvl1pPr>
              <a:defRPr sz="5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7" name="Graphic 12">
            <a:extLst>
              <a:ext uri="{FF2B5EF4-FFF2-40B4-BE49-F238E27FC236}">
                <a16:creationId xmlns:a16="http://schemas.microsoft.com/office/drawing/2014/main" xmlns="" id="{E5105AB7-2E65-757B-FF2B-CFE19C5C87B7}"/>
              </a:ext>
            </a:extLst>
          </p:cNvPr>
          <p:cNvSpPr/>
          <p:nvPr userDrawn="1"/>
        </p:nvSpPr>
        <p:spPr>
          <a:xfrm rot="5400000" flipV="1">
            <a:off x="863486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9" name="Graphic 12">
            <a:extLst>
              <a:ext uri="{FF2B5EF4-FFF2-40B4-BE49-F238E27FC236}">
                <a16:creationId xmlns:a16="http://schemas.microsoft.com/office/drawing/2014/main" xmlns="" id="{ECA42036-662E-03F7-941F-EDA42BEA5EDE}"/>
              </a:ext>
            </a:extLst>
          </p:cNvPr>
          <p:cNvSpPr/>
          <p:nvPr userDrawn="1"/>
        </p:nvSpPr>
        <p:spPr>
          <a:xfrm rot="5400000" flipV="1">
            <a:off x="791350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" name="Freeform 47">
            <a:extLst>
              <a:ext uri="{FF2B5EF4-FFF2-40B4-BE49-F238E27FC236}">
                <a16:creationId xmlns:a16="http://schemas.microsoft.com/office/drawing/2014/main" xmlns="" id="{B90A79D3-C4F3-1056-F590-BFED7F28BC72}"/>
              </a:ext>
            </a:extLst>
          </p:cNvPr>
          <p:cNvSpPr/>
          <p:nvPr/>
        </p:nvSpPr>
        <p:spPr>
          <a:xfrm>
            <a:off x="685799" y="5342013"/>
            <a:ext cx="2157098" cy="1515987"/>
          </a:xfrm>
          <a:custGeom>
            <a:avLst/>
            <a:gdLst>
              <a:gd name="connsiteX0" fmla="*/ 1078549 w 2157098"/>
              <a:gd name="connsiteY0" fmla="*/ 0 h 1515987"/>
              <a:gd name="connsiteX1" fmla="*/ 2157098 w 2157098"/>
              <a:gd name="connsiteY1" fmla="*/ 1078549 h 1515987"/>
              <a:gd name="connsiteX2" fmla="*/ 2072340 w 2157098"/>
              <a:gd name="connsiteY2" fmla="*/ 1498369 h 1515987"/>
              <a:gd name="connsiteX3" fmla="*/ 2062778 w 2157098"/>
              <a:gd name="connsiteY3" fmla="*/ 1515987 h 1515987"/>
              <a:gd name="connsiteX4" fmla="*/ 94321 w 2157098"/>
              <a:gd name="connsiteY4" fmla="*/ 1515987 h 1515987"/>
              <a:gd name="connsiteX5" fmla="*/ 84758 w 2157098"/>
              <a:gd name="connsiteY5" fmla="*/ 1498369 h 1515987"/>
              <a:gd name="connsiteX6" fmla="*/ 0 w 2157098"/>
              <a:gd name="connsiteY6" fmla="*/ 1078549 h 1515987"/>
              <a:gd name="connsiteX7" fmla="*/ 1078549 w 2157098"/>
              <a:gd name="connsiteY7" fmla="*/ 0 h 1515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515987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0" y="1498369"/>
                </a:cubicBezTo>
                <a:lnTo>
                  <a:pt x="2062778" y="1515987"/>
                </a:lnTo>
                <a:lnTo>
                  <a:pt x="94321" y="1515987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31FFE4B3-23C8-22B1-E231-C5753166B687}"/>
              </a:ext>
            </a:extLst>
          </p:cNvPr>
          <p:cNvSpPr/>
          <p:nvPr/>
        </p:nvSpPr>
        <p:spPr>
          <a:xfrm>
            <a:off x="10905848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Graphic 25" hidden="1">
            <a:extLst>
              <a:ext uri="{FF2B5EF4-FFF2-40B4-BE49-F238E27FC236}">
                <a16:creationId xmlns:a16="http://schemas.microsoft.com/office/drawing/2014/main" xmlns="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4581144"/>
            <a:ext cx="6510528" cy="36576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xmlns="" id="{76D8E3E3-8A4C-591F-3DAB-1D6E46AA4DB9}"/>
              </a:ext>
            </a:extLst>
          </p:cNvPr>
          <p:cNvSpPr/>
          <p:nvPr userDrawn="1"/>
        </p:nvSpPr>
        <p:spPr>
          <a:xfrm>
            <a:off x="11626517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26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-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4EA91DE6-3A10-8EDA-34AB-D931B1792C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r="38116"/>
          <a:stretch>
            <a:fillRect/>
          </a:stretch>
        </p:blipFill>
        <p:spPr>
          <a:xfrm rot="5400000" flipH="1">
            <a:off x="9476084" y="1778851"/>
            <a:ext cx="4393983" cy="773351"/>
          </a:xfrm>
          <a:custGeom>
            <a:avLst/>
            <a:gdLst>
              <a:gd name="connsiteX0" fmla="*/ 4393983 w 4393983"/>
              <a:gd name="connsiteY0" fmla="*/ 773351 h 773351"/>
              <a:gd name="connsiteX1" fmla="*/ 4393983 w 4393983"/>
              <a:gd name="connsiteY1" fmla="*/ 0 h 773351"/>
              <a:gd name="connsiteX2" fmla="*/ 0 w 4393983"/>
              <a:gd name="connsiteY2" fmla="*/ 0 h 773351"/>
              <a:gd name="connsiteX3" fmla="*/ 0 w 4393983"/>
              <a:gd name="connsiteY3" fmla="*/ 773351 h 773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3983" h="773351">
                <a:moveTo>
                  <a:pt x="4393983" y="773351"/>
                </a:moveTo>
                <a:lnTo>
                  <a:pt x="4393983" y="0"/>
                </a:lnTo>
                <a:lnTo>
                  <a:pt x="0" y="0"/>
                </a:lnTo>
                <a:lnTo>
                  <a:pt x="0" y="773351"/>
                </a:lnTo>
                <a:close/>
              </a:path>
            </a:pathLst>
          </a:cu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xmlns="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phic 82">
            <a:extLst>
              <a:ext uri="{FF2B5EF4-FFF2-40B4-BE49-F238E27FC236}">
                <a16:creationId xmlns:a16="http://schemas.microsoft.com/office/drawing/2014/main" xmlns="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xmlns="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xmlns="" id="{3A3CEC7E-9097-B8E8-85C0-CDDB2AE614D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r="50956"/>
          <a:stretch>
            <a:fillRect/>
          </a:stretch>
        </p:blipFill>
        <p:spPr>
          <a:xfrm>
            <a:off x="6471911" y="2707661"/>
            <a:ext cx="5744279" cy="766881"/>
          </a:xfrm>
          <a:custGeom>
            <a:avLst/>
            <a:gdLst>
              <a:gd name="connsiteX0" fmla="*/ 0 w 5744279"/>
              <a:gd name="connsiteY0" fmla="*/ 0 h 766881"/>
              <a:gd name="connsiteX1" fmla="*/ 5744279 w 5744279"/>
              <a:gd name="connsiteY1" fmla="*/ 0 h 766881"/>
              <a:gd name="connsiteX2" fmla="*/ 5744279 w 5744279"/>
              <a:gd name="connsiteY2" fmla="*/ 766881 h 766881"/>
              <a:gd name="connsiteX3" fmla="*/ 0 w 5744279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4279" h="766881">
                <a:moveTo>
                  <a:pt x="0" y="0"/>
                </a:moveTo>
                <a:lnTo>
                  <a:pt x="5744279" y="0"/>
                </a:lnTo>
                <a:lnTo>
                  <a:pt x="5744279" y="766881"/>
                </a:lnTo>
                <a:lnTo>
                  <a:pt x="0" y="766881"/>
                </a:lnTo>
                <a:close/>
              </a:path>
            </a:pathLst>
          </a:cu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xmlns="" id="{96DCF26E-2BB7-CA60-73C4-CC02E6B54E8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 l="55255"/>
          <a:stretch>
            <a:fillRect/>
          </a:stretch>
        </p:blipFill>
        <p:spPr>
          <a:xfrm>
            <a:off x="-50829" y="2707661"/>
            <a:ext cx="5240777" cy="766881"/>
          </a:xfrm>
          <a:custGeom>
            <a:avLst/>
            <a:gdLst>
              <a:gd name="connsiteX0" fmla="*/ 0 w 5240777"/>
              <a:gd name="connsiteY0" fmla="*/ 0 h 766881"/>
              <a:gd name="connsiteX1" fmla="*/ 5240777 w 5240777"/>
              <a:gd name="connsiteY1" fmla="*/ 0 h 766881"/>
              <a:gd name="connsiteX2" fmla="*/ 5240777 w 5240777"/>
              <a:gd name="connsiteY2" fmla="*/ 766881 h 766881"/>
              <a:gd name="connsiteX3" fmla="*/ 0 w 5240777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0777" h="766881">
                <a:moveTo>
                  <a:pt x="0" y="0"/>
                </a:moveTo>
                <a:lnTo>
                  <a:pt x="5240777" y="0"/>
                </a:lnTo>
                <a:lnTo>
                  <a:pt x="5240777" y="766881"/>
                </a:lnTo>
                <a:lnTo>
                  <a:pt x="0" y="766881"/>
                </a:lnTo>
                <a:close/>
              </a:path>
            </a:pathLst>
          </a:cu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xmlns="" id="{70074BFB-1FF4-E27D-E273-B30A1A926B24}"/>
              </a:ext>
            </a:extLst>
          </p:cNvPr>
          <p:cNvSpPr/>
          <p:nvPr userDrawn="1"/>
        </p:nvSpPr>
        <p:spPr>
          <a:xfrm>
            <a:off x="4032611" y="2039801"/>
            <a:ext cx="1989036" cy="19890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B714380A-B062-A581-202E-A9250F901047}"/>
              </a:ext>
            </a:extLst>
          </p:cNvPr>
          <p:cNvSpPr/>
          <p:nvPr userDrawn="1"/>
        </p:nvSpPr>
        <p:spPr>
          <a:xfrm>
            <a:off x="6170354" y="2039801"/>
            <a:ext cx="1989036" cy="19890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172440E0-AFFD-74CD-6BF4-1208AAECF546}"/>
              </a:ext>
            </a:extLst>
          </p:cNvPr>
          <p:cNvSpPr/>
          <p:nvPr userDrawn="1"/>
        </p:nvSpPr>
        <p:spPr>
          <a:xfrm>
            <a:off x="6170354" y="4362518"/>
            <a:ext cx="1989036" cy="19890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9DF24E9A-60F5-6DAB-FE7A-37F79F6F9AA9}"/>
              </a:ext>
            </a:extLst>
          </p:cNvPr>
          <p:cNvSpPr/>
          <p:nvPr userDrawn="1"/>
        </p:nvSpPr>
        <p:spPr>
          <a:xfrm>
            <a:off x="4032612" y="4362518"/>
            <a:ext cx="1989036" cy="19890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xmlns="" id="{E4234E63-55EE-8BC8-D5B8-C9346AA39037}"/>
              </a:ext>
            </a:extLst>
          </p:cNvPr>
          <p:cNvSpPr/>
          <p:nvPr userDrawn="1"/>
        </p:nvSpPr>
        <p:spPr>
          <a:xfrm>
            <a:off x="624057" y="4000974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8">
            <a:extLst>
              <a:ext uri="{FF2B5EF4-FFF2-40B4-BE49-F238E27FC236}">
                <a16:creationId xmlns:a16="http://schemas.microsoft.com/office/drawing/2014/main" xmlns="" id="{9F752DEF-757A-19B9-7805-B7A70E94C5F2}"/>
              </a:ext>
            </a:extLst>
          </p:cNvPr>
          <p:cNvSpPr/>
          <p:nvPr userDrawn="1"/>
        </p:nvSpPr>
        <p:spPr>
          <a:xfrm flipH="1">
            <a:off x="544607" y="2735191"/>
            <a:ext cx="80439" cy="1697503"/>
          </a:xfrm>
          <a:custGeom>
            <a:avLst/>
            <a:gdLst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5838044 w 5838044"/>
              <a:gd name="connsiteY3" fmla="*/ 7382204 h 7382204"/>
              <a:gd name="connsiteX4" fmla="*/ 0 w 5838044"/>
              <a:gd name="connsiteY4" fmla="*/ 7382204 h 7382204"/>
              <a:gd name="connsiteX5" fmla="*/ 0 w 5838044"/>
              <a:gd name="connsiteY5" fmla="*/ 973027 h 7382204"/>
              <a:gd name="connsiteX6" fmla="*/ 973027 w 5838044"/>
              <a:gd name="connsiteY6" fmla="*/ 0 h 7382204"/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0 w 5838044"/>
              <a:gd name="connsiteY3" fmla="*/ 7382204 h 7382204"/>
              <a:gd name="connsiteX4" fmla="*/ 0 w 5838044"/>
              <a:gd name="connsiteY4" fmla="*/ 973027 h 7382204"/>
              <a:gd name="connsiteX5" fmla="*/ 973027 w 5838044"/>
              <a:gd name="connsiteY5" fmla="*/ 0 h 7382204"/>
              <a:gd name="connsiteX0" fmla="*/ 5838044 w 5929484"/>
              <a:gd name="connsiteY0" fmla="*/ 973027 h 7382204"/>
              <a:gd name="connsiteX1" fmla="*/ 0 w 5929484"/>
              <a:gd name="connsiteY1" fmla="*/ 7382204 h 7382204"/>
              <a:gd name="connsiteX2" fmla="*/ 0 w 5929484"/>
              <a:gd name="connsiteY2" fmla="*/ 973027 h 7382204"/>
              <a:gd name="connsiteX3" fmla="*/ 973027 w 5929484"/>
              <a:gd name="connsiteY3" fmla="*/ 0 h 7382204"/>
              <a:gd name="connsiteX4" fmla="*/ 4865018 w 5929484"/>
              <a:gd name="connsiteY4" fmla="*/ 0 h 7382204"/>
              <a:gd name="connsiteX5" fmla="*/ 5929484 w 5929484"/>
              <a:gd name="connsiteY5" fmla="*/ 1064467 h 7382204"/>
              <a:gd name="connsiteX0" fmla="*/ 5838044 w 5996391"/>
              <a:gd name="connsiteY0" fmla="*/ 973027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5771136 w 5996391"/>
              <a:gd name="connsiteY0" fmla="*/ 4764441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0 w 5996391"/>
              <a:gd name="connsiteY0" fmla="*/ 7382204 h 7382204"/>
              <a:gd name="connsiteX1" fmla="*/ 0 w 5996391"/>
              <a:gd name="connsiteY1" fmla="*/ 973027 h 7382204"/>
              <a:gd name="connsiteX2" fmla="*/ 973027 w 5996391"/>
              <a:gd name="connsiteY2" fmla="*/ 0 h 7382204"/>
              <a:gd name="connsiteX3" fmla="*/ 4865018 w 5996391"/>
              <a:gd name="connsiteY3" fmla="*/ 0 h 7382204"/>
              <a:gd name="connsiteX4" fmla="*/ 5996391 w 5996391"/>
              <a:gd name="connsiteY4" fmla="*/ 819140 h 7382204"/>
              <a:gd name="connsiteX0" fmla="*/ 0 w 4865018"/>
              <a:gd name="connsiteY0" fmla="*/ 7382204 h 7382204"/>
              <a:gd name="connsiteX1" fmla="*/ 0 w 4865018"/>
              <a:gd name="connsiteY1" fmla="*/ 973027 h 7382204"/>
              <a:gd name="connsiteX2" fmla="*/ 973027 w 4865018"/>
              <a:gd name="connsiteY2" fmla="*/ 0 h 7382204"/>
              <a:gd name="connsiteX3" fmla="*/ 4865018 w 4865018"/>
              <a:gd name="connsiteY3" fmla="*/ 0 h 7382204"/>
              <a:gd name="connsiteX0" fmla="*/ 0 w 973027"/>
              <a:gd name="connsiteY0" fmla="*/ 7382204 h 7382204"/>
              <a:gd name="connsiteX1" fmla="*/ 0 w 973027"/>
              <a:gd name="connsiteY1" fmla="*/ 973027 h 7382204"/>
              <a:gd name="connsiteX2" fmla="*/ 973027 w 973027"/>
              <a:gd name="connsiteY2" fmla="*/ 0 h 7382204"/>
              <a:gd name="connsiteX0" fmla="*/ 0 w 0"/>
              <a:gd name="connsiteY0" fmla="*/ 6409177 h 6409177"/>
              <a:gd name="connsiteX1" fmla="*/ 0 w 0"/>
              <a:gd name="connsiteY1" fmla="*/ 0 h 6409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6409177">
                <a:moveTo>
                  <a:pt x="0" y="6409177"/>
                </a:move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0">
            <a:extLst>
              <a:ext uri="{FF2B5EF4-FFF2-40B4-BE49-F238E27FC236}">
                <a16:creationId xmlns:a16="http://schemas.microsoft.com/office/drawing/2014/main" xmlns="" id="{6010C008-0418-12FF-A80A-05ECF85F5EB6}"/>
              </a:ext>
            </a:extLst>
          </p:cNvPr>
          <p:cNvSpPr/>
          <p:nvPr userDrawn="1"/>
        </p:nvSpPr>
        <p:spPr>
          <a:xfrm flipH="1">
            <a:off x="7620566" y="3973595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4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xmlns="" id="{59EEBCDC-BA3F-5868-75D6-7EB2B87115C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 l="59986"/>
          <a:stretch>
            <a:fillRect/>
          </a:stretch>
        </p:blipFill>
        <p:spPr>
          <a:xfrm>
            <a:off x="0" y="1420643"/>
            <a:ext cx="1014082" cy="1648983"/>
          </a:xfrm>
          <a:custGeom>
            <a:avLst/>
            <a:gdLst>
              <a:gd name="connsiteX0" fmla="*/ 0 w 1014082"/>
              <a:gd name="connsiteY0" fmla="*/ 0 h 1648983"/>
              <a:gd name="connsiteX1" fmla="*/ 1014082 w 1014082"/>
              <a:gd name="connsiteY1" fmla="*/ 0 h 1648983"/>
              <a:gd name="connsiteX2" fmla="*/ 1014082 w 1014082"/>
              <a:gd name="connsiteY2" fmla="*/ 1648983 h 1648983"/>
              <a:gd name="connsiteX3" fmla="*/ 0 w 1014082"/>
              <a:gd name="connsiteY3" fmla="*/ 1648983 h 164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082" h="1648983">
                <a:moveTo>
                  <a:pt x="0" y="0"/>
                </a:moveTo>
                <a:lnTo>
                  <a:pt x="1014082" y="0"/>
                </a:lnTo>
                <a:lnTo>
                  <a:pt x="1014082" y="1648983"/>
                </a:lnTo>
                <a:lnTo>
                  <a:pt x="0" y="1648983"/>
                </a:lnTo>
                <a:close/>
              </a:path>
            </a:pathLst>
          </a:cu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5" name="Picture Placeholder 42">
            <a:extLst>
              <a:ext uri="{FF2B5EF4-FFF2-40B4-BE49-F238E27FC236}">
                <a16:creationId xmlns:a16="http://schemas.microsoft.com/office/drawing/2014/main" xmlns="" id="{085DE0BA-CA08-ED26-0A53-02D6FB6197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30203" y="2337393"/>
            <a:ext cx="1389888" cy="13898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46" name="Picture Placeholder 42">
            <a:extLst>
              <a:ext uri="{FF2B5EF4-FFF2-40B4-BE49-F238E27FC236}">
                <a16:creationId xmlns:a16="http://schemas.microsoft.com/office/drawing/2014/main" xmlns="" id="{70F05177-1747-10FB-B022-0A36F8F919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69928" y="2339375"/>
            <a:ext cx="1389888" cy="138988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50" name="Text Placeholder 47">
            <a:extLst>
              <a:ext uri="{FF2B5EF4-FFF2-40B4-BE49-F238E27FC236}">
                <a16:creationId xmlns:a16="http://schemas.microsoft.com/office/drawing/2014/main" xmlns="" id="{485E5AFC-758F-34A6-2FEC-6042921AB7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26514" y="5064875"/>
            <a:ext cx="2788920" cy="365760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1" name="Text Placeholder 47">
            <a:extLst>
              <a:ext uri="{FF2B5EF4-FFF2-40B4-BE49-F238E27FC236}">
                <a16:creationId xmlns:a16="http://schemas.microsoft.com/office/drawing/2014/main" xmlns="" id="{298713CC-F6D5-ED75-901B-4121FEC843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71823" y="5032014"/>
            <a:ext cx="2788920" cy="3657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7" name="Text Placeholder 47">
            <a:extLst>
              <a:ext uri="{FF2B5EF4-FFF2-40B4-BE49-F238E27FC236}">
                <a16:creationId xmlns:a16="http://schemas.microsoft.com/office/drawing/2014/main" xmlns="" id="{FD30C172-4265-C1CA-4368-B347D34C9F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6515" y="2795265"/>
            <a:ext cx="2788920" cy="365760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8" name="Text Placeholder 47">
            <a:extLst>
              <a:ext uri="{FF2B5EF4-FFF2-40B4-BE49-F238E27FC236}">
                <a16:creationId xmlns:a16="http://schemas.microsoft.com/office/drawing/2014/main" xmlns="" id="{E6400DD4-A698-8FC3-4A8E-02EA10BB4B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71823" y="2794678"/>
            <a:ext cx="2788920" cy="3657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9" name="Text Placeholder 47">
            <a:extLst>
              <a:ext uri="{FF2B5EF4-FFF2-40B4-BE49-F238E27FC236}">
                <a16:creationId xmlns:a16="http://schemas.microsoft.com/office/drawing/2014/main" xmlns="" id="{630E151D-3E22-BE90-7A51-5ED7C9AD7C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98143" y="3085049"/>
            <a:ext cx="2816352" cy="310896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7">
            <a:extLst>
              <a:ext uri="{FF2B5EF4-FFF2-40B4-BE49-F238E27FC236}">
                <a16:creationId xmlns:a16="http://schemas.microsoft.com/office/drawing/2014/main" xmlns="" id="{6A448965-125C-6EED-07B0-E98A656BBF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0067" y="3086146"/>
            <a:ext cx="2816352" cy="310896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2" name="Picture Placeholder 42">
            <a:extLst>
              <a:ext uri="{FF2B5EF4-FFF2-40B4-BE49-F238E27FC236}">
                <a16:creationId xmlns:a16="http://schemas.microsoft.com/office/drawing/2014/main" xmlns="" id="{9BD10ABF-0CBA-9D6F-30D9-4C5B717D2F6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32186" y="4662092"/>
            <a:ext cx="1389888" cy="13898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73" name="Picture Placeholder 42">
            <a:extLst>
              <a:ext uri="{FF2B5EF4-FFF2-40B4-BE49-F238E27FC236}">
                <a16:creationId xmlns:a16="http://schemas.microsoft.com/office/drawing/2014/main" xmlns="" id="{BA07108E-6273-D8A7-4270-9E51F53721B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69928" y="4662092"/>
            <a:ext cx="1389888" cy="138988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56" name="Text Placeholder 47">
            <a:extLst>
              <a:ext uri="{FF2B5EF4-FFF2-40B4-BE49-F238E27FC236}">
                <a16:creationId xmlns:a16="http://schemas.microsoft.com/office/drawing/2014/main" xmlns="" id="{6E2529DA-6F13-4B74-5C48-2FDB0911FF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84732" y="5337865"/>
            <a:ext cx="2816352" cy="310896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4" name="Text Placeholder 47">
            <a:extLst>
              <a:ext uri="{FF2B5EF4-FFF2-40B4-BE49-F238E27FC236}">
                <a16:creationId xmlns:a16="http://schemas.microsoft.com/office/drawing/2014/main" xmlns="" id="{DDB95F67-F2A0-C836-D292-8E7A6E4B1C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07814" y="5335932"/>
            <a:ext cx="2816352" cy="310896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CC414FD-C705-79D9-78A9-63DB36DC2A3B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DDD574B-2DC0-07BF-5573-0917979F78E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78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-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xmlns="" id="{15B61940-E61B-59FA-753F-E3122D288C5B}"/>
              </a:ext>
            </a:extLst>
          </p:cNvPr>
          <p:cNvSpPr/>
          <p:nvPr userDrawn="1"/>
        </p:nvSpPr>
        <p:spPr>
          <a:xfrm>
            <a:off x="1314365" y="1922787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148AA701-7A67-C49D-4314-407AF753DDE7}"/>
              </a:ext>
            </a:extLst>
          </p:cNvPr>
          <p:cNvSpPr/>
          <p:nvPr userDrawn="1"/>
        </p:nvSpPr>
        <p:spPr>
          <a:xfrm>
            <a:off x="3895640" y="1922787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7CC8E6E4-F551-385C-FB82-E0DC1F41683A}"/>
              </a:ext>
            </a:extLst>
          </p:cNvPr>
          <p:cNvSpPr/>
          <p:nvPr userDrawn="1"/>
        </p:nvSpPr>
        <p:spPr>
          <a:xfrm>
            <a:off x="6476915" y="1922787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D29C42C5-603C-FCCB-D730-0AD61CFA4CC2}"/>
              </a:ext>
            </a:extLst>
          </p:cNvPr>
          <p:cNvSpPr/>
          <p:nvPr userDrawn="1"/>
        </p:nvSpPr>
        <p:spPr>
          <a:xfrm>
            <a:off x="9058190" y="1922787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phic 82">
            <a:extLst>
              <a:ext uri="{FF2B5EF4-FFF2-40B4-BE49-F238E27FC236}">
                <a16:creationId xmlns:a16="http://schemas.microsoft.com/office/drawing/2014/main" xmlns="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xmlns="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5" name="Picture Placeholder 42">
            <a:extLst>
              <a:ext uri="{FF2B5EF4-FFF2-40B4-BE49-F238E27FC236}">
                <a16:creationId xmlns:a16="http://schemas.microsoft.com/office/drawing/2014/main" xmlns="" id="{085DE0BA-CA08-ED26-0A53-02D6FB619788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524893" y="2133315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46" name="Picture Placeholder 42">
            <a:extLst>
              <a:ext uri="{FF2B5EF4-FFF2-40B4-BE49-F238E27FC236}">
                <a16:creationId xmlns:a16="http://schemas.microsoft.com/office/drawing/2014/main" xmlns="" id="{70F05177-1747-10FB-B022-0A36F8F91931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4106168" y="2133315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50" name="Text Placeholder 47">
            <a:extLst>
              <a:ext uri="{FF2B5EF4-FFF2-40B4-BE49-F238E27FC236}">
                <a16:creationId xmlns:a16="http://schemas.microsoft.com/office/drawing/2014/main" xmlns="" id="{485E5AFC-758F-34A6-2FEC-6042921AB7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53328" y="3575304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1" name="Text Placeholder 47">
            <a:extLst>
              <a:ext uri="{FF2B5EF4-FFF2-40B4-BE49-F238E27FC236}">
                <a16:creationId xmlns:a16="http://schemas.microsoft.com/office/drawing/2014/main" xmlns="" id="{298713CC-F6D5-ED75-901B-4121FEC843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31936" y="3575304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7" name="Text Placeholder 47">
            <a:extLst>
              <a:ext uri="{FF2B5EF4-FFF2-40B4-BE49-F238E27FC236}">
                <a16:creationId xmlns:a16="http://schemas.microsoft.com/office/drawing/2014/main" xmlns="" id="{FD30C172-4265-C1CA-4368-B347D34C9F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6968" y="3575304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8" name="Text Placeholder 47">
            <a:extLst>
              <a:ext uri="{FF2B5EF4-FFF2-40B4-BE49-F238E27FC236}">
                <a16:creationId xmlns:a16="http://schemas.microsoft.com/office/drawing/2014/main" xmlns="" id="{E6400DD4-A698-8FC3-4A8E-02EA10BB4B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74720" y="3575304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9" name="Text Placeholder 47">
            <a:extLst>
              <a:ext uri="{FF2B5EF4-FFF2-40B4-BE49-F238E27FC236}">
                <a16:creationId xmlns:a16="http://schemas.microsoft.com/office/drawing/2014/main" xmlns="" id="{630E151D-3E22-BE90-7A51-5ED7C9AD7C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6968" y="3867912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7">
            <a:extLst>
              <a:ext uri="{FF2B5EF4-FFF2-40B4-BE49-F238E27FC236}">
                <a16:creationId xmlns:a16="http://schemas.microsoft.com/office/drawing/2014/main" xmlns="" id="{6A448965-125C-6EED-07B0-E98A656BBF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474720" y="3867912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2" name="Picture Placeholder 42">
            <a:extLst>
              <a:ext uri="{FF2B5EF4-FFF2-40B4-BE49-F238E27FC236}">
                <a16:creationId xmlns:a16="http://schemas.microsoft.com/office/drawing/2014/main" xmlns="" id="{9BD10ABF-0CBA-9D6F-30D9-4C5B717D2F65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6687443" y="2133315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73" name="Picture Placeholder 42">
            <a:extLst>
              <a:ext uri="{FF2B5EF4-FFF2-40B4-BE49-F238E27FC236}">
                <a16:creationId xmlns:a16="http://schemas.microsoft.com/office/drawing/2014/main" xmlns="" id="{BA07108E-6273-D8A7-4270-9E51F53721B6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9268718" y="2133315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56" name="Text Placeholder 47">
            <a:extLst>
              <a:ext uri="{FF2B5EF4-FFF2-40B4-BE49-F238E27FC236}">
                <a16:creationId xmlns:a16="http://schemas.microsoft.com/office/drawing/2014/main" xmlns="" id="{6E2529DA-6F13-4B74-5C48-2FDB0911FF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31936" y="3867912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4" name="Text Placeholder 47">
            <a:extLst>
              <a:ext uri="{FF2B5EF4-FFF2-40B4-BE49-F238E27FC236}">
                <a16:creationId xmlns:a16="http://schemas.microsoft.com/office/drawing/2014/main" xmlns="" id="{DDB95F67-F2A0-C836-D292-8E7A6E4B1C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53328" y="3867912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xmlns="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DCCCB2D5-E906-485E-2E26-F407AF7990EE}"/>
              </a:ext>
            </a:extLst>
          </p:cNvPr>
          <p:cNvSpPr/>
          <p:nvPr userDrawn="1"/>
        </p:nvSpPr>
        <p:spPr>
          <a:xfrm>
            <a:off x="1314365" y="4348233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608273C2-3AD4-6120-E47A-26DB07BBD95D}"/>
              </a:ext>
            </a:extLst>
          </p:cNvPr>
          <p:cNvSpPr/>
          <p:nvPr userDrawn="1"/>
        </p:nvSpPr>
        <p:spPr>
          <a:xfrm>
            <a:off x="3895640" y="4348233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52F43D3C-5856-8C0F-0F96-72BD06ABE36F}"/>
              </a:ext>
            </a:extLst>
          </p:cNvPr>
          <p:cNvSpPr/>
          <p:nvPr userDrawn="1"/>
        </p:nvSpPr>
        <p:spPr>
          <a:xfrm>
            <a:off x="6476915" y="4348233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9185EECC-2E1F-A706-B285-3F50DE4E325D}"/>
              </a:ext>
            </a:extLst>
          </p:cNvPr>
          <p:cNvSpPr/>
          <p:nvPr userDrawn="1"/>
        </p:nvSpPr>
        <p:spPr>
          <a:xfrm>
            <a:off x="9058190" y="4348233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1" name="Picture Placeholder 42">
            <a:extLst>
              <a:ext uri="{FF2B5EF4-FFF2-40B4-BE49-F238E27FC236}">
                <a16:creationId xmlns:a16="http://schemas.microsoft.com/office/drawing/2014/main" xmlns="" id="{68BB68C2-C6BF-C6F9-8006-0D20E4119CDC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524893" y="4558761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32" name="Picture Placeholder 42">
            <a:extLst>
              <a:ext uri="{FF2B5EF4-FFF2-40B4-BE49-F238E27FC236}">
                <a16:creationId xmlns:a16="http://schemas.microsoft.com/office/drawing/2014/main" xmlns="" id="{7ED2CB41-D537-2DB4-7393-38B54A68A24F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106168" y="4558761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33" name="Text Placeholder 47">
            <a:extLst>
              <a:ext uri="{FF2B5EF4-FFF2-40B4-BE49-F238E27FC236}">
                <a16:creationId xmlns:a16="http://schemas.microsoft.com/office/drawing/2014/main" xmlns="" id="{BBFB738A-B417-1ECD-CD63-3482F41BC56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053328" y="6000750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47">
            <a:extLst>
              <a:ext uri="{FF2B5EF4-FFF2-40B4-BE49-F238E27FC236}">
                <a16:creationId xmlns:a16="http://schemas.microsoft.com/office/drawing/2014/main" xmlns="" id="{2D5357B5-C3E2-7F93-1D38-5A371EEEF56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631936" y="6000750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47">
            <a:extLst>
              <a:ext uri="{FF2B5EF4-FFF2-40B4-BE49-F238E27FC236}">
                <a16:creationId xmlns:a16="http://schemas.microsoft.com/office/drawing/2014/main" xmlns="" id="{F3A2EC5D-9943-7E84-56FB-B58A67C0550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86968" y="6000750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47">
            <a:extLst>
              <a:ext uri="{FF2B5EF4-FFF2-40B4-BE49-F238E27FC236}">
                <a16:creationId xmlns:a16="http://schemas.microsoft.com/office/drawing/2014/main" xmlns="" id="{DE78D7B0-18B2-66C2-EA4E-90629F60BFA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474720" y="6000750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47">
            <a:extLst>
              <a:ext uri="{FF2B5EF4-FFF2-40B4-BE49-F238E27FC236}">
                <a16:creationId xmlns:a16="http://schemas.microsoft.com/office/drawing/2014/main" xmlns="" id="{A171817E-40B4-8D03-2F00-07A0200ABC8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86968" y="6293358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47">
            <a:extLst>
              <a:ext uri="{FF2B5EF4-FFF2-40B4-BE49-F238E27FC236}">
                <a16:creationId xmlns:a16="http://schemas.microsoft.com/office/drawing/2014/main" xmlns="" id="{7CB4D57A-D57F-A9A7-E242-62A0EFB9034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474720" y="6293358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Picture Placeholder 42">
            <a:extLst>
              <a:ext uri="{FF2B5EF4-FFF2-40B4-BE49-F238E27FC236}">
                <a16:creationId xmlns:a16="http://schemas.microsoft.com/office/drawing/2014/main" xmlns="" id="{CABD2581-C1DD-BCD8-B303-D442E2826A57}"/>
              </a:ext>
            </a:extLst>
          </p:cNvPr>
          <p:cNvSpPr>
            <a:spLocks noGrp="1" noChangeAspect="1"/>
          </p:cNvSpPr>
          <p:nvPr>
            <p:ph type="pic" sz="quarter" idx="34"/>
          </p:nvPr>
        </p:nvSpPr>
        <p:spPr>
          <a:xfrm>
            <a:off x="6687443" y="4558761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40" name="Picture Placeholder 42">
            <a:extLst>
              <a:ext uri="{FF2B5EF4-FFF2-40B4-BE49-F238E27FC236}">
                <a16:creationId xmlns:a16="http://schemas.microsoft.com/office/drawing/2014/main" xmlns="" id="{69C46305-033A-D1D0-006B-CA534D171213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9268718" y="4558761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41" name="Text Placeholder 47">
            <a:extLst>
              <a:ext uri="{FF2B5EF4-FFF2-40B4-BE49-F238E27FC236}">
                <a16:creationId xmlns:a16="http://schemas.microsoft.com/office/drawing/2014/main" xmlns="" id="{8A2F0738-422D-8670-FFDD-4DD9CC8579D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631936" y="6293358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Text Placeholder 47">
            <a:extLst>
              <a:ext uri="{FF2B5EF4-FFF2-40B4-BE49-F238E27FC236}">
                <a16:creationId xmlns:a16="http://schemas.microsoft.com/office/drawing/2014/main" xmlns="" id="{83236D35-4927-EB6F-1700-660A0790337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053328" y="6293358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5F9D1D0-8763-3145-447C-B59E4A8FC6EC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81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13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61E197C-8454-08AA-A652-357480D98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3530FAC-6DFA-F32C-E62D-5C32C06A0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2271" y="62344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F7B62FF-DCC3-B0E5-E9C3-736A70823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51903" y="809244"/>
            <a:ext cx="941832" cy="621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bg2"/>
                </a:solidFill>
              </a:defRPr>
            </a:lvl1pPr>
          </a:lstStyle>
          <a:p>
            <a:fld id="{CC43B8D3-9A08-F84C-9DD4-44948BA52D4B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0EEFFBFB-5A27-2D81-3931-C98447651EF4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5495E283-E2C6-EE8C-5FC9-96FD9B2DC537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6BEB7FA7-6E9C-81BB-8E55-A22BFF734E24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phic 28">
            <a:extLst>
              <a:ext uri="{FF2B5EF4-FFF2-40B4-BE49-F238E27FC236}">
                <a16:creationId xmlns:a16="http://schemas.microsoft.com/office/drawing/2014/main" xmlns="" id="{77E78B78-C9C0-6811-5C24-BA7F4E612036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9F9C8F7F-2A36-A3D8-7C9C-CFDFFF47B82A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E59602F-1B68-185F-6DA7-FDDA1F06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480" y="731520"/>
            <a:ext cx="8762246" cy="777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264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1" r:id="rId4"/>
    <p:sldLayoutId id="2147483658" r:id="rId5"/>
    <p:sldLayoutId id="2147483663" r:id="rId6"/>
    <p:sldLayoutId id="2147483664" r:id="rId7"/>
    <p:sldLayoutId id="2147483659" r:id="rId8"/>
    <p:sldLayoutId id="2147483660" r:id="rId9"/>
    <p:sldLayoutId id="2147483661" r:id="rId10"/>
    <p:sldLayoutId id="2147483652" r:id="rId11"/>
    <p:sldLayoutId id="2147483667" r:id="rId12"/>
    <p:sldLayoutId id="2147483653" r:id="rId13"/>
    <p:sldLayoutId id="2147483668" r:id="rId14"/>
    <p:sldLayoutId id="2147483665" r:id="rId15"/>
    <p:sldLayoutId id="2147483666" r:id="rId16"/>
    <p:sldLayoutId id="2147483654" r:id="rId17"/>
    <p:sldLayoutId id="2147483655" r:id="rId18"/>
    <p:sldLayoutId id="2147483656" r:id="rId19"/>
    <p:sldLayoutId id="2147483657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66928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528762-BFD9-B53C-F438-D440DBFD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4912" y="2548310"/>
            <a:ext cx="7838455" cy="1883664"/>
          </a:xfrm>
        </p:spPr>
        <p:txBody>
          <a:bodyPr/>
          <a:lstStyle/>
          <a:p>
            <a:r>
              <a:rPr lang="en-US" sz="5400" dirty="0" smtClean="0"/>
              <a:t>Knowledge graph using </a:t>
            </a:r>
            <a:r>
              <a:rPr lang="en-US" sz="5400" dirty="0" err="1" smtClean="0"/>
              <a:t>protege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57451B7-2A25-8813-BC77-07DE3529FC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YAHOUI </a:t>
            </a:r>
            <a:r>
              <a:rPr lang="en-US" dirty="0" err="1" smtClean="0"/>
              <a:t>Soheib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59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806" y="1815100"/>
            <a:ext cx="7859889" cy="3672195"/>
          </a:xfrm>
        </p:spPr>
      </p:pic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5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0BA60034-9E02-4BFF-D46B-98C157D63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2BA91497-60EB-6CC6-BE1A-11323E8A9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 &gt; Tabs &gt; SPARQL query 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OntoGraph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xmlns="" id="{409EE273-65DC-EBC2-149C-7BB5726CE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xmlns="" id="{900E35B6-58C6-ABFD-1333-AA1B7702D18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626" y="1860649"/>
            <a:ext cx="5058481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43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0BA60034-9E02-4BFF-D46B-98C157D63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isualization </a:t>
            </a:r>
            <a:r>
              <a:rPr lang="en-US" dirty="0"/>
              <a:t>of the graph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2BA91497-60EB-6CC6-BE1A-11323E8A9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889" y="2121407"/>
            <a:ext cx="6510528" cy="3578352"/>
          </a:xfrm>
        </p:spPr>
        <p:txBody>
          <a:bodyPr/>
          <a:lstStyle/>
          <a:p>
            <a:r>
              <a:rPr lang="en-US" dirty="0" smtClean="0"/>
              <a:t>Window &gt; Tabs &gt; </a:t>
            </a:r>
          </a:p>
          <a:p>
            <a:r>
              <a:rPr lang="en-US" dirty="0" err="1" smtClean="0"/>
              <a:t>OntoGraph</a:t>
            </a:r>
            <a:endParaRPr lang="en-US" dirty="0" smtClean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xmlns="" id="{409EE273-65DC-EBC2-149C-7BB5726CE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xmlns="" id="{900E35B6-58C6-ABFD-1333-AA1B7702D18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917" y="1890634"/>
            <a:ext cx="12192000" cy="403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50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0BA60034-9E02-4BFF-D46B-98C157D63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Runing</a:t>
            </a:r>
            <a:r>
              <a:rPr lang="en-US" dirty="0" smtClean="0"/>
              <a:t> a </a:t>
            </a:r>
            <a:r>
              <a:rPr lang="en-US" dirty="0" err="1" smtClean="0"/>
              <a:t>Sparql</a:t>
            </a:r>
            <a:r>
              <a:rPr lang="en-US" dirty="0" smtClean="0"/>
              <a:t> Query 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2BA91497-60EB-6CC6-BE1A-11323E8A9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487" y="1940018"/>
            <a:ext cx="5551714" cy="39382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PREFIX </a:t>
            </a:r>
            <a:r>
              <a:rPr lang="en-US" dirty="0" err="1"/>
              <a:t>rdf</a:t>
            </a:r>
            <a:r>
              <a:rPr lang="en-US" dirty="0" smtClean="0"/>
              <a:t>:</a:t>
            </a:r>
          </a:p>
          <a:p>
            <a:r>
              <a:rPr lang="en-US" dirty="0" smtClean="0"/>
              <a:t> </a:t>
            </a:r>
            <a:r>
              <a:rPr lang="en-US" dirty="0"/>
              <a:t>&lt;http://www.w3.org/1999/02/22-rdf-syntax-ns#&gt;</a:t>
            </a:r>
          </a:p>
          <a:p>
            <a:r>
              <a:rPr lang="en-US" dirty="0"/>
              <a:t>PREFIX owl: &lt;http://www.w3.org/2002/07/owl#&gt;</a:t>
            </a:r>
          </a:p>
          <a:p>
            <a:r>
              <a:rPr lang="en-US" dirty="0"/>
              <a:t>PREFIX </a:t>
            </a:r>
            <a:r>
              <a:rPr lang="en-US" dirty="0" err="1"/>
              <a:t>rdfs</a:t>
            </a:r>
            <a:r>
              <a:rPr lang="en-US" dirty="0"/>
              <a:t>: &lt;http://www.w3.org/2000/01/rdf-schema#&gt;</a:t>
            </a:r>
          </a:p>
          <a:p>
            <a:r>
              <a:rPr lang="en-US" dirty="0"/>
              <a:t>PREFIX </a:t>
            </a:r>
            <a:r>
              <a:rPr lang="en-US" dirty="0" err="1"/>
              <a:t>xsd</a:t>
            </a:r>
            <a:r>
              <a:rPr lang="en-US" dirty="0"/>
              <a:t>: &lt;http://www.w3.org/2001/XMLSchema#&gt;</a:t>
            </a:r>
          </a:p>
          <a:p>
            <a:r>
              <a:rPr lang="en-US" dirty="0"/>
              <a:t>PREFIX local: &lt;http://www.semanticweb.org/lenovo/ontologies/2025/0/untitled-ontology-3#&gt;</a:t>
            </a:r>
          </a:p>
          <a:p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SELECT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?subject  </a:t>
            </a:r>
          </a:p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WHERE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{ ?subject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rdf:type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local:lion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.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xmlns="" id="{409EE273-65DC-EBC2-149C-7BB5726CE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xmlns="" id="{900E35B6-58C6-ABFD-1333-AA1B7702D18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1" y="1415763"/>
            <a:ext cx="5898229" cy="473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66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0BA60034-9E02-4BFF-D46B-98C157D63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Reasoner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2BA91497-60EB-6CC6-BE1A-11323E8A9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7" y="1726297"/>
            <a:ext cx="6510528" cy="3578352"/>
          </a:xfrm>
        </p:spPr>
        <p:txBody>
          <a:bodyPr/>
          <a:lstStyle/>
          <a:p>
            <a:r>
              <a:rPr lang="en-US" dirty="0" err="1" smtClean="0"/>
              <a:t>Reasoner</a:t>
            </a:r>
            <a:r>
              <a:rPr lang="en-US" dirty="0" smtClean="0"/>
              <a:t> &gt;  Hermit 1,4 &gt;</a:t>
            </a:r>
          </a:p>
          <a:p>
            <a:r>
              <a:rPr lang="en-US" dirty="0" smtClean="0"/>
              <a:t> start </a:t>
            </a:r>
            <a:r>
              <a:rPr lang="en-US" dirty="0" err="1" smtClean="0"/>
              <a:t>reasoner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We add a new triplet  “</a:t>
            </a:r>
            <a:r>
              <a:rPr lang="en-US" dirty="0" err="1" smtClean="0"/>
              <a:t>a_lion</a:t>
            </a:r>
            <a:r>
              <a:rPr lang="en-US" dirty="0" smtClean="0"/>
              <a:t> eats </a:t>
            </a:r>
            <a:r>
              <a:rPr lang="en-US" dirty="0" err="1" smtClean="0"/>
              <a:t>a_giraffe</a:t>
            </a:r>
            <a:r>
              <a:rPr lang="en-US" dirty="0" smtClean="0"/>
              <a:t>  “</a:t>
            </a:r>
          </a:p>
          <a:p>
            <a:r>
              <a:rPr lang="en-US" dirty="0"/>
              <a:t> </a:t>
            </a:r>
            <a:r>
              <a:rPr lang="en-US" dirty="0" smtClean="0"/>
              <a:t>we inferred 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a_Giraffe</a:t>
            </a:r>
            <a:r>
              <a:rPr lang="en-US" dirty="0" smtClean="0"/>
              <a:t> </a:t>
            </a:r>
          </a:p>
          <a:p>
            <a:r>
              <a:rPr lang="en-US" dirty="0" smtClean="0"/>
              <a:t>Is eaten by </a:t>
            </a:r>
          </a:p>
          <a:p>
            <a:r>
              <a:rPr lang="en-US" dirty="0" err="1" smtClean="0"/>
              <a:t>a_Lion</a:t>
            </a:r>
            <a:r>
              <a:rPr lang="en-US" dirty="0" smtClean="0"/>
              <a:t>  “</a:t>
            </a:r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xmlns="" id="{409EE273-65DC-EBC2-149C-7BB5726CE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xmlns="" id="{900E35B6-58C6-ABFD-1333-AA1B7702D18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589" y="220925"/>
            <a:ext cx="4623813" cy="28455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286" y="3361686"/>
            <a:ext cx="9885714" cy="292380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1" y="4679494"/>
            <a:ext cx="5066667" cy="150476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23249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1945C2F8-2E24-F46B-AC7B-3070B3814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7DA212DC-D3DD-DD6B-D644-0F7B9BA98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6231" y="4278234"/>
            <a:ext cx="3565458" cy="1309765"/>
          </a:xfrm>
        </p:spPr>
        <p:txBody>
          <a:bodyPr>
            <a:normAutofit fontScale="92500"/>
          </a:bodyPr>
          <a:lstStyle/>
          <a:p>
            <a:r>
              <a:rPr lang="en-US" sz="1700" dirty="0" smtClean="0"/>
              <a:t>YAHOUI </a:t>
            </a:r>
            <a:r>
              <a:rPr lang="en-US" sz="1700" dirty="0" err="1" smtClean="0"/>
              <a:t>Soheib</a:t>
            </a:r>
            <a:endParaRPr lang="en-US" sz="1700" dirty="0"/>
          </a:p>
          <a:p>
            <a:r>
              <a:rPr lang="en-US" sz="1700" dirty="0" smtClean="0"/>
              <a:t>soheibyahoui@gmail</a:t>
            </a:r>
            <a:r>
              <a:rPr lang="en-US" sz="1600" dirty="0"/>
              <a:t>.</a:t>
            </a:r>
            <a:r>
              <a:rPr lang="en-US" sz="1700" dirty="0" smtClean="0"/>
              <a:t>com</a:t>
            </a:r>
          </a:p>
          <a:p>
            <a:r>
              <a:rPr lang="en-US" sz="1700" dirty="0"/>
              <a:t>https://github.com/yahoui2001/knowledge-graph/tree/main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219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FD6DF6-5B25-79AF-09F2-0008B7DD2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FA49DED-F98B-AA29-6402-0A09C4EFE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400" dirty="0"/>
              <a:t>Example: The “</a:t>
            </a:r>
            <a:r>
              <a:rPr lang="en-US" sz="2400" dirty="0" err="1"/>
              <a:t>AfricanWildlife</a:t>
            </a:r>
            <a:r>
              <a:rPr lang="en-US" sz="2400" dirty="0"/>
              <a:t>” ontology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xmlns="" id="{B79EAB77-EA1B-845C-B39D-F4147B3C0E4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BBAF7CB-A8CE-582C-C1DB-E6D72AC69A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400" dirty="0" smtClean="0"/>
              <a:t>Creation of classes , subclasses and properties </a:t>
            </a:r>
            <a:endParaRPr lang="en-US" sz="2400" dirty="0"/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xmlns="" id="{9AD6ED5E-6255-A10D-1B61-1C38A65A01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1C403DC-3521-3A53-9255-0D192EBD4F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3890772"/>
            <a:ext cx="8802806" cy="749808"/>
          </a:xfrm>
        </p:spPr>
        <p:txBody>
          <a:bodyPr/>
          <a:lstStyle/>
          <a:p>
            <a:r>
              <a:rPr lang="en-US" sz="2400" dirty="0"/>
              <a:t>Restrictions on </a:t>
            </a:r>
            <a:r>
              <a:rPr lang="en-US" sz="2400" dirty="0" smtClean="0"/>
              <a:t>properties and classes</a:t>
            </a:r>
            <a:endParaRPr lang="en-US" sz="2400" dirty="0"/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xmlns="" id="{725D92A4-EE14-BE47-EFF6-F0FD3F4AE66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01F6EA68-2AA8-DF86-685C-EC384312776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2400" dirty="0" smtClean="0"/>
              <a:t>Creating </a:t>
            </a:r>
            <a:r>
              <a:rPr lang="en-US" sz="2400" dirty="0"/>
              <a:t>class instances</a:t>
            </a:r>
            <a:endParaRPr lang="en-US" dirty="0"/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xmlns="" id="{7FFFF704-D039-7DC7-A34E-489FEE26CD8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A2545FBC-2F5C-8772-F385-63E10355830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400" dirty="0" smtClean="0"/>
              <a:t>Run a </a:t>
            </a:r>
            <a:r>
              <a:rPr lang="en-US" sz="2400" dirty="0" err="1" smtClean="0"/>
              <a:t>Sparql</a:t>
            </a:r>
            <a:r>
              <a:rPr lang="en-US" sz="2400" dirty="0" smtClean="0"/>
              <a:t> queries , Reasoning , and visualization of the graph </a:t>
            </a:r>
            <a:endParaRPr lang="en-US" sz="2400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xmlns="" id="{B834A08F-B9C1-B3EF-25F5-A69D401C8BC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/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85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0BA60034-9E02-4BFF-D46B-98C157D63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“</a:t>
            </a:r>
            <a:r>
              <a:rPr lang="en-US" sz="2400" dirty="0" err="1"/>
              <a:t>AfricanWildlife</a:t>
            </a:r>
            <a:r>
              <a:rPr lang="en-US" sz="2400" dirty="0"/>
              <a:t>” </a:t>
            </a:r>
            <a:r>
              <a:rPr lang="en-US" sz="2400" dirty="0" smtClean="0"/>
              <a:t>ontology class hierarchy </a:t>
            </a:r>
            <a:endParaRPr lang="en-US" sz="2400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xmlns="" id="{409EE273-65DC-EBC2-149C-7BB5726CE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xmlns="" id="{900E35B6-58C6-ABFD-1333-AA1B7702D18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360" y="1628687"/>
            <a:ext cx="4630640" cy="4104949"/>
          </a:xfrm>
          <a:prstGeom prst="rect">
            <a:avLst/>
          </a:prstGeom>
        </p:spPr>
      </p:pic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2593734" y="2121408"/>
            <a:ext cx="5516993" cy="318757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50963"/>
            <a:ext cx="7561360" cy="406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22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0BA60034-9E02-4BFF-D46B-98C157D63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Creation of classes , subclasses and properties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2BA91497-60EB-6CC6-BE1A-11323E8A9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080" y="1648120"/>
            <a:ext cx="7100794" cy="3720835"/>
          </a:xfrm>
        </p:spPr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owl:Class</a:t>
            </a:r>
            <a:r>
              <a:rPr lang="en-US" dirty="0"/>
              <a:t> </a:t>
            </a:r>
            <a:r>
              <a:rPr lang="en-US" dirty="0" err="1"/>
              <a:t>rdf:ID</a:t>
            </a:r>
            <a:r>
              <a:rPr lang="en-US" dirty="0"/>
              <a:t>="Animal"/&gt;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owl:Class</a:t>
            </a:r>
            <a:r>
              <a:rPr lang="en-US" dirty="0"/>
              <a:t> </a:t>
            </a:r>
            <a:r>
              <a:rPr lang="en-US" dirty="0" err="1"/>
              <a:t>rdf:ID</a:t>
            </a:r>
            <a:r>
              <a:rPr lang="en-US" dirty="0"/>
              <a:t>="Herbivore"&gt; </a:t>
            </a:r>
          </a:p>
          <a:p>
            <a:r>
              <a:rPr lang="en-US" dirty="0"/>
              <a:t>&lt;</a:t>
            </a:r>
            <a:r>
              <a:rPr lang="en-US" dirty="0" err="1"/>
              <a:t>rdfs:subClassOf</a:t>
            </a:r>
            <a:r>
              <a:rPr lang="en-US" dirty="0"/>
              <a:t> </a:t>
            </a:r>
            <a:r>
              <a:rPr lang="en-US" dirty="0" err="1"/>
              <a:t>rdf:resource</a:t>
            </a:r>
            <a:r>
              <a:rPr lang="en-US" dirty="0"/>
              <a:t>="#Animal"/&gt; </a:t>
            </a:r>
          </a:p>
          <a:p>
            <a:r>
              <a:rPr lang="en-US" dirty="0"/>
              <a:t>&lt;/</a:t>
            </a:r>
            <a:r>
              <a:rPr lang="en-US" dirty="0" err="1"/>
              <a:t>owl:Class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owl:Class</a:t>
            </a:r>
            <a:r>
              <a:rPr lang="en-US" dirty="0"/>
              <a:t> </a:t>
            </a:r>
            <a:r>
              <a:rPr lang="en-US" dirty="0" err="1"/>
              <a:t>rdf:ID</a:t>
            </a:r>
            <a:r>
              <a:rPr lang="en-US" dirty="0"/>
              <a:t>="Carnivore"&gt; </a:t>
            </a:r>
          </a:p>
          <a:p>
            <a:r>
              <a:rPr lang="en-US" dirty="0"/>
              <a:t>&lt;</a:t>
            </a:r>
            <a:r>
              <a:rPr lang="en-US" dirty="0" err="1"/>
              <a:t>rdfs:subClassOf</a:t>
            </a:r>
            <a:r>
              <a:rPr lang="en-US" dirty="0"/>
              <a:t> </a:t>
            </a:r>
            <a:r>
              <a:rPr lang="en-US" dirty="0" err="1"/>
              <a:t>rdf:resource</a:t>
            </a:r>
            <a:r>
              <a:rPr lang="en-US" dirty="0"/>
              <a:t>="#Animal"/&gt; </a:t>
            </a:r>
          </a:p>
          <a:p>
            <a:r>
              <a:rPr lang="en-US" dirty="0"/>
              <a:t>&lt;/</a:t>
            </a:r>
            <a:r>
              <a:rPr lang="en-US" dirty="0" err="1"/>
              <a:t>owl:Class</a:t>
            </a:r>
            <a:r>
              <a:rPr lang="en-US" dirty="0"/>
              <a:t>&gt;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owl:Class</a:t>
            </a:r>
            <a:r>
              <a:rPr lang="en-US" dirty="0"/>
              <a:t> </a:t>
            </a:r>
            <a:r>
              <a:rPr lang="en-US" dirty="0" err="1"/>
              <a:t>rdf:ID</a:t>
            </a:r>
            <a:r>
              <a:rPr lang="en-US" dirty="0"/>
              <a:t>="Lion"&gt; </a:t>
            </a:r>
          </a:p>
          <a:p>
            <a:r>
              <a:rPr lang="en-US" dirty="0"/>
              <a:t>&lt;</a:t>
            </a:r>
            <a:r>
              <a:rPr lang="en-US" dirty="0" err="1"/>
              <a:t>rdfs:subClassOf</a:t>
            </a:r>
            <a:r>
              <a:rPr lang="en-US" dirty="0"/>
              <a:t> </a:t>
            </a:r>
            <a:r>
              <a:rPr lang="en-US" dirty="0" err="1"/>
              <a:t>rdf:resource</a:t>
            </a:r>
            <a:r>
              <a:rPr lang="en-US" dirty="0"/>
              <a:t>="#Carnivore"/&gt; </a:t>
            </a:r>
          </a:p>
          <a:p>
            <a:r>
              <a:rPr lang="en-US" dirty="0"/>
              <a:t>&lt;/</a:t>
            </a:r>
            <a:r>
              <a:rPr lang="en-US" dirty="0" err="1"/>
              <a:t>owl:Class</a:t>
            </a:r>
            <a:r>
              <a:rPr lang="en-US" dirty="0"/>
              <a:t>&gt;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xmlns="" id="{409EE273-65DC-EBC2-149C-7BB5726CE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xmlns="" id="{900E35B6-58C6-ABFD-1333-AA1B7702D18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dirty="0"/>
              <a:t>3</a:t>
            </a:r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422" y="1648120"/>
            <a:ext cx="6085769" cy="405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94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0BA60034-9E02-4BFF-D46B-98C157D63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Creation of classes , subclasses and properties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2BA91497-60EB-6CC6-BE1A-11323E8A9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080" y="1648120"/>
            <a:ext cx="6632813" cy="43023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&lt;</a:t>
            </a:r>
            <a:r>
              <a:rPr lang="en-US" dirty="0" err="1"/>
              <a:t>owl:Class</a:t>
            </a:r>
            <a:r>
              <a:rPr lang="en-US" dirty="0"/>
              <a:t> </a:t>
            </a:r>
            <a:r>
              <a:rPr lang="en-US" dirty="0" err="1"/>
              <a:t>rdf:ID</a:t>
            </a:r>
            <a:r>
              <a:rPr lang="en-US" dirty="0"/>
              <a:t>="Lion"&gt; </a:t>
            </a:r>
          </a:p>
          <a:p>
            <a:r>
              <a:rPr lang="en-US" dirty="0"/>
              <a:t>&lt;</a:t>
            </a:r>
            <a:r>
              <a:rPr lang="en-US" dirty="0" err="1"/>
              <a:t>rdfs:subClassOf</a:t>
            </a:r>
            <a:r>
              <a:rPr lang="en-US" dirty="0"/>
              <a:t> </a:t>
            </a:r>
            <a:r>
              <a:rPr lang="en-US" dirty="0" err="1"/>
              <a:t>rdf:resource</a:t>
            </a:r>
            <a:r>
              <a:rPr lang="en-US" dirty="0"/>
              <a:t>="#Carnivore"/&gt; </a:t>
            </a:r>
          </a:p>
          <a:p>
            <a:r>
              <a:rPr lang="en-US" dirty="0"/>
              <a:t>&lt;/</a:t>
            </a:r>
            <a:r>
              <a:rPr lang="en-US" dirty="0" err="1"/>
              <a:t>owl:Class</a:t>
            </a:r>
            <a:r>
              <a:rPr lang="en-US" dirty="0"/>
              <a:t>&gt;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owl:Class</a:t>
            </a:r>
            <a:r>
              <a:rPr lang="en-US" dirty="0"/>
              <a:t> </a:t>
            </a:r>
            <a:r>
              <a:rPr lang="en-US" dirty="0" err="1"/>
              <a:t>rdf:ID</a:t>
            </a:r>
            <a:r>
              <a:rPr lang="en-US" dirty="0"/>
              <a:t>="Giraffe"&gt; </a:t>
            </a:r>
          </a:p>
          <a:p>
            <a:r>
              <a:rPr lang="en-US" dirty="0"/>
              <a:t>&lt;</a:t>
            </a:r>
            <a:r>
              <a:rPr lang="en-US" dirty="0" err="1"/>
              <a:t>rdfs:subClassOf</a:t>
            </a:r>
            <a:r>
              <a:rPr lang="en-US" dirty="0"/>
              <a:t> </a:t>
            </a:r>
            <a:r>
              <a:rPr lang="en-US" dirty="0" err="1"/>
              <a:t>rdf:resource</a:t>
            </a:r>
            <a:r>
              <a:rPr lang="en-US" dirty="0"/>
              <a:t>="#Herbivore"/&gt; </a:t>
            </a:r>
          </a:p>
          <a:p>
            <a:r>
              <a:rPr lang="en-US" dirty="0"/>
              <a:t>&lt;/</a:t>
            </a:r>
            <a:r>
              <a:rPr lang="en-US" dirty="0" err="1"/>
              <a:t>owl:Class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</a:t>
            </a:r>
          </a:p>
          <a:p>
            <a:r>
              <a:rPr lang="en-US" dirty="0"/>
              <a:t>&lt;</a:t>
            </a:r>
            <a:r>
              <a:rPr lang="en-US" dirty="0" err="1"/>
              <a:t>owl:Class</a:t>
            </a:r>
            <a:r>
              <a:rPr lang="en-US" dirty="0"/>
              <a:t> </a:t>
            </a:r>
            <a:r>
              <a:rPr lang="en-US" dirty="0" err="1"/>
              <a:t>rdf:ID</a:t>
            </a:r>
            <a:r>
              <a:rPr lang="en-US" dirty="0"/>
              <a:t>="Plant"/&gt;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owl:Class</a:t>
            </a:r>
            <a:r>
              <a:rPr lang="en-US" dirty="0"/>
              <a:t> </a:t>
            </a:r>
            <a:r>
              <a:rPr lang="en-US" dirty="0" err="1"/>
              <a:t>rdf:ID</a:t>
            </a:r>
            <a:r>
              <a:rPr lang="en-US" dirty="0"/>
              <a:t>="Tree"&gt; </a:t>
            </a:r>
          </a:p>
          <a:p>
            <a:r>
              <a:rPr lang="en-US" dirty="0"/>
              <a:t>&lt;</a:t>
            </a:r>
            <a:r>
              <a:rPr lang="en-US" dirty="0" err="1"/>
              <a:t>rdfs:subClassOf</a:t>
            </a:r>
            <a:r>
              <a:rPr lang="en-US" dirty="0"/>
              <a:t> </a:t>
            </a:r>
            <a:r>
              <a:rPr lang="en-US" dirty="0" err="1"/>
              <a:t>rdf:resource</a:t>
            </a:r>
            <a:r>
              <a:rPr lang="en-US" dirty="0"/>
              <a:t>="#Plant"/&gt; </a:t>
            </a:r>
          </a:p>
          <a:p>
            <a:r>
              <a:rPr lang="en-US" dirty="0"/>
              <a:t>&lt;/</a:t>
            </a:r>
            <a:r>
              <a:rPr lang="en-US" dirty="0" err="1"/>
              <a:t>owl:Class</a:t>
            </a:r>
            <a:r>
              <a:rPr lang="en-US" dirty="0"/>
              <a:t>&gt;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owl:Class</a:t>
            </a:r>
            <a:r>
              <a:rPr lang="en-US" dirty="0"/>
              <a:t> </a:t>
            </a:r>
            <a:r>
              <a:rPr lang="en-US" dirty="0" err="1"/>
              <a:t>rdf:ID</a:t>
            </a:r>
            <a:r>
              <a:rPr lang="en-US" dirty="0"/>
              <a:t>="Branch</a:t>
            </a:r>
            <a:r>
              <a:rPr lang="en-US" dirty="0" smtClean="0"/>
              <a:t>"/&gt;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owl:Class</a:t>
            </a:r>
            <a:r>
              <a:rPr lang="en-US" dirty="0"/>
              <a:t> </a:t>
            </a:r>
            <a:r>
              <a:rPr lang="en-US" dirty="0" err="1"/>
              <a:t>rdf:ID</a:t>
            </a:r>
            <a:r>
              <a:rPr lang="en-US" dirty="0"/>
              <a:t>="Leaf"/&gt;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xmlns="" id="{409EE273-65DC-EBC2-149C-7BB5726CE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xmlns="" id="{900E35B6-58C6-ABFD-1333-AA1B7702D18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dirty="0"/>
              <a:t>3</a:t>
            </a:r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422" y="1648120"/>
            <a:ext cx="6085769" cy="405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72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0BA60034-9E02-4BFF-D46B-98C157D63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Creation of classes , subclasses and properties</a:t>
            </a:r>
            <a:endParaRPr lang="en-US" sz="2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2BA91497-60EB-6CC6-BE1A-11323E8A9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411" y="1723910"/>
            <a:ext cx="6510528" cy="3578352"/>
          </a:xfrm>
        </p:spPr>
        <p:txBody>
          <a:bodyPr/>
          <a:lstStyle/>
          <a:p>
            <a:r>
              <a:rPr lang="en-US" dirty="0" smtClean="0"/>
              <a:t>Entities &gt; classes &gt; </a:t>
            </a:r>
          </a:p>
          <a:p>
            <a:r>
              <a:rPr lang="en-US" dirty="0" smtClean="0"/>
              <a:t>add subclasses &gt;</a:t>
            </a:r>
          </a:p>
          <a:p>
            <a:r>
              <a:rPr lang="en-US" dirty="0" smtClean="0"/>
              <a:t> write the hierarchy .</a:t>
            </a:r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xmlns="" id="{409EE273-65DC-EBC2-149C-7BB5726CE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xmlns="" id="{900E35B6-58C6-ABFD-1333-AA1B7702D18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dirty="0"/>
              <a:t>3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417" y="1723910"/>
            <a:ext cx="7364583" cy="490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61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0BA60034-9E02-4BFF-D46B-98C157D63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Creation of classes , subclasses and properties</a:t>
            </a:r>
            <a:endParaRPr lang="en-US" sz="2400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xmlns="" id="{409EE273-65DC-EBC2-149C-7BB5726CE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xmlns="" id="{900E35B6-58C6-ABFD-1333-AA1B7702D18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902" y="1751394"/>
            <a:ext cx="8403668" cy="3567902"/>
          </a:xfrm>
          <a:prstGeom prst="rect">
            <a:avLst/>
          </a:prstGeom>
        </p:spPr>
      </p:pic>
      <p:sp>
        <p:nvSpPr>
          <p:cNvPr id="7" name="Content Placeholder 1">
            <a:extLst>
              <a:ext uri="{FF2B5EF4-FFF2-40B4-BE49-F238E27FC236}">
                <a16:creationId xmlns:a16="http://schemas.microsoft.com/office/drawing/2014/main" xmlns="" id="{2BA91497-60EB-6CC6-BE1A-11323E8A9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83578"/>
            <a:ext cx="6510528" cy="3578352"/>
          </a:xfrm>
        </p:spPr>
        <p:txBody>
          <a:bodyPr/>
          <a:lstStyle/>
          <a:p>
            <a:r>
              <a:rPr lang="en-US" b="1" dirty="0"/>
              <a:t>&lt;</a:t>
            </a:r>
            <a:r>
              <a:rPr lang="en-US" b="1" dirty="0" err="1"/>
              <a:t>owl:Class</a:t>
            </a:r>
            <a:r>
              <a:rPr lang="en-US" b="1" dirty="0"/>
              <a:t> </a:t>
            </a:r>
            <a:r>
              <a:rPr lang="en-US" b="1" dirty="0" err="1"/>
              <a:t>rdf:ID</a:t>
            </a:r>
            <a:r>
              <a:rPr lang="en-US" b="1" dirty="0"/>
              <a:t>="</a:t>
            </a:r>
            <a:r>
              <a:rPr lang="en-US" b="1" dirty="0">
                <a:solidFill>
                  <a:srgbClr val="FF0000"/>
                </a:solidFill>
              </a:rPr>
              <a:t>Plant</a:t>
            </a:r>
            <a:r>
              <a:rPr lang="en-US" b="1" dirty="0"/>
              <a:t>"&gt; </a:t>
            </a:r>
            <a:endParaRPr lang="en-US" dirty="0"/>
          </a:p>
          <a:p>
            <a:r>
              <a:rPr lang="en-US" b="1" dirty="0"/>
              <a:t>&lt;</a:t>
            </a:r>
            <a:r>
              <a:rPr lang="en-US" b="1" dirty="0" err="1"/>
              <a:t>rdfs:comment</a:t>
            </a:r>
            <a:r>
              <a:rPr lang="en-US" b="1" dirty="0"/>
              <a:t>&gt;Plants </a:t>
            </a:r>
            <a:endParaRPr lang="en-US" b="1" dirty="0" smtClean="0"/>
          </a:p>
          <a:p>
            <a:r>
              <a:rPr lang="en-US" b="1" dirty="0" smtClean="0"/>
              <a:t>are </a:t>
            </a:r>
            <a:r>
              <a:rPr lang="en-US" b="1" dirty="0"/>
              <a:t>disjoints from animals </a:t>
            </a:r>
            <a:endParaRPr lang="en-US" dirty="0"/>
          </a:p>
          <a:p>
            <a:r>
              <a:rPr lang="en-US" b="1" dirty="0"/>
              <a:t>&lt;/</a:t>
            </a:r>
            <a:r>
              <a:rPr lang="en-US" b="1" dirty="0" err="1"/>
              <a:t>rdfs:comment</a:t>
            </a:r>
            <a:r>
              <a:rPr lang="en-US" b="1" dirty="0"/>
              <a:t>&gt; </a:t>
            </a:r>
            <a:endParaRPr lang="en-US" dirty="0"/>
          </a:p>
          <a:p>
            <a:r>
              <a:rPr lang="en-US" b="1" dirty="0"/>
              <a:t>&lt;</a:t>
            </a:r>
            <a:r>
              <a:rPr lang="en-US" b="1" dirty="0" err="1" smtClean="0">
                <a:solidFill>
                  <a:srgbClr val="FF0000"/>
                </a:solidFill>
              </a:rPr>
              <a:t>owl:disjointWith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/>
              <a:t> </a:t>
            </a:r>
            <a:r>
              <a:rPr lang="en-US" b="1" dirty="0" err="1"/>
              <a:t>rdf:resource</a:t>
            </a:r>
            <a:r>
              <a:rPr lang="en-US" b="1" dirty="0" smtClean="0"/>
              <a:t>="#</a:t>
            </a:r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b="1" dirty="0" smtClean="0">
                <a:solidFill>
                  <a:srgbClr val="FF0000"/>
                </a:solidFill>
              </a:rPr>
              <a:t>nimals</a:t>
            </a:r>
            <a:r>
              <a:rPr lang="en-US" b="1" dirty="0" smtClean="0"/>
              <a:t>"/&gt; </a:t>
            </a:r>
            <a:endParaRPr lang="en-US" dirty="0"/>
          </a:p>
          <a:p>
            <a:r>
              <a:rPr lang="en-US" b="1" dirty="0"/>
              <a:t>&lt;/</a:t>
            </a:r>
            <a:r>
              <a:rPr lang="en-US" b="1" dirty="0" err="1"/>
              <a:t>owl:Class</a:t>
            </a:r>
            <a:r>
              <a:rPr lang="en-US" b="1" dirty="0"/>
              <a:t>&gt;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78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0BA60034-9E02-4BFF-D46B-98C157D63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intersectionOf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2BA91497-60EB-6CC6-BE1A-11323E8A9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075" y="1869743"/>
            <a:ext cx="5355053" cy="3625301"/>
          </a:xfrm>
        </p:spPr>
        <p:txBody>
          <a:bodyPr/>
          <a:lstStyle/>
          <a:p>
            <a:r>
              <a:rPr lang="en-US" b="1" dirty="0"/>
              <a:t>&lt;</a:t>
            </a:r>
            <a:r>
              <a:rPr lang="en-US" b="1" dirty="0" err="1"/>
              <a:t>owl:Class</a:t>
            </a:r>
            <a:r>
              <a:rPr lang="en-US" b="1" dirty="0"/>
              <a:t> </a:t>
            </a:r>
            <a:r>
              <a:rPr lang="en-US" b="1" dirty="0" err="1"/>
              <a:t>rdf:ID</a:t>
            </a:r>
            <a:r>
              <a:rPr lang="en-US" b="1" dirty="0"/>
              <a:t>="Omnivore"&gt; </a:t>
            </a:r>
            <a:endParaRPr lang="en-US" dirty="0"/>
          </a:p>
          <a:p>
            <a:r>
              <a:rPr lang="en-US" b="1" dirty="0"/>
              <a:t>&lt;</a:t>
            </a:r>
            <a:r>
              <a:rPr lang="en-US" b="1" dirty="0" err="1"/>
              <a:t>owl:equivalentClass</a:t>
            </a:r>
            <a:r>
              <a:rPr lang="en-US" b="1" dirty="0"/>
              <a:t>&gt; </a:t>
            </a:r>
            <a:endParaRPr lang="en-US" dirty="0"/>
          </a:p>
          <a:p>
            <a:r>
              <a:rPr lang="en-US" b="1" dirty="0"/>
              <a:t>&lt;</a:t>
            </a:r>
            <a:r>
              <a:rPr lang="en-US" b="1" dirty="0" err="1"/>
              <a:t>owl:Class</a:t>
            </a:r>
            <a:r>
              <a:rPr lang="en-US" b="1" dirty="0"/>
              <a:t>&gt; </a:t>
            </a:r>
            <a:endParaRPr lang="en-US" dirty="0"/>
          </a:p>
          <a:p>
            <a:r>
              <a:rPr lang="en-US" b="1" dirty="0"/>
              <a:t>&lt;</a:t>
            </a:r>
            <a:r>
              <a:rPr lang="en-US" b="1" dirty="0" err="1"/>
              <a:t>owl:intersectionOf</a:t>
            </a:r>
            <a:r>
              <a:rPr lang="en-US" b="1" dirty="0"/>
              <a:t> </a:t>
            </a:r>
            <a:r>
              <a:rPr lang="en-US" b="1" dirty="0" err="1"/>
              <a:t>rdf:parseType</a:t>
            </a:r>
            <a:r>
              <a:rPr lang="en-US" b="1" dirty="0"/>
              <a:t>="Collection"&gt; </a:t>
            </a:r>
            <a:endParaRPr lang="en-US" dirty="0"/>
          </a:p>
          <a:p>
            <a:r>
              <a:rPr lang="en-US" b="1" dirty="0"/>
              <a:t>&lt;</a:t>
            </a:r>
            <a:r>
              <a:rPr lang="en-US" b="1" dirty="0" err="1"/>
              <a:t>owl:Class</a:t>
            </a:r>
            <a:r>
              <a:rPr lang="en-US" b="1" dirty="0"/>
              <a:t> </a:t>
            </a:r>
            <a:r>
              <a:rPr lang="en-US" b="1" dirty="0" err="1"/>
              <a:t>rdf:about</a:t>
            </a:r>
            <a:r>
              <a:rPr lang="en-US" b="1" dirty="0"/>
              <a:t>="#Herbivore"/&gt; </a:t>
            </a:r>
            <a:endParaRPr lang="en-US" dirty="0"/>
          </a:p>
          <a:p>
            <a:r>
              <a:rPr lang="en-US" b="1" dirty="0"/>
              <a:t>&lt;</a:t>
            </a:r>
            <a:r>
              <a:rPr lang="en-US" b="1" dirty="0" err="1"/>
              <a:t>owl:Class</a:t>
            </a:r>
            <a:r>
              <a:rPr lang="en-US" b="1" dirty="0"/>
              <a:t> </a:t>
            </a:r>
            <a:r>
              <a:rPr lang="en-US" b="1" dirty="0" err="1"/>
              <a:t>rdf:about</a:t>
            </a:r>
            <a:r>
              <a:rPr lang="en-US" b="1" dirty="0"/>
              <a:t>="#Carnivore"/&gt; </a:t>
            </a:r>
            <a:endParaRPr lang="en-US" dirty="0"/>
          </a:p>
          <a:p>
            <a:r>
              <a:rPr lang="en-US" dirty="0"/>
              <a:t>&lt;/</a:t>
            </a:r>
            <a:r>
              <a:rPr lang="en-US" dirty="0" err="1"/>
              <a:t>owl:intersectionOf</a:t>
            </a:r>
            <a:r>
              <a:rPr lang="en-US" dirty="0"/>
              <a:t>&gt; </a:t>
            </a:r>
          </a:p>
          <a:p>
            <a:r>
              <a:rPr lang="en-US" b="1" dirty="0"/>
              <a:t>&lt;/</a:t>
            </a:r>
            <a:r>
              <a:rPr lang="en-US" b="1" dirty="0" err="1"/>
              <a:t>owl:Class</a:t>
            </a:r>
            <a:r>
              <a:rPr lang="en-US" b="1" dirty="0"/>
              <a:t>&gt; </a:t>
            </a:r>
            <a:endParaRPr lang="en-US" dirty="0"/>
          </a:p>
          <a:p>
            <a:r>
              <a:rPr lang="en-US" b="1" dirty="0"/>
              <a:t>&lt;/</a:t>
            </a:r>
            <a:r>
              <a:rPr lang="en-US" b="1" dirty="0" err="1"/>
              <a:t>owl:equivalentClass</a:t>
            </a:r>
            <a:r>
              <a:rPr lang="en-US" b="1" dirty="0"/>
              <a:t>&gt; </a:t>
            </a:r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xmlns="" id="{409EE273-65DC-EBC2-149C-7BB5726CE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xmlns="" id="{900E35B6-58C6-ABFD-1333-AA1B7702D18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dirty="0"/>
              <a:t>3</a:t>
            </a:r>
            <a:endParaRPr lang="en-US" dirty="0"/>
          </a:p>
        </p:txBody>
      </p:sp>
      <p:pic>
        <p:nvPicPr>
          <p:cNvPr id="6" name="Espace réservé du contenu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70" y="2158189"/>
            <a:ext cx="7108329" cy="350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0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0BA60034-9E02-4BFF-D46B-98C157D63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Creation of classes , subclasses and </a:t>
            </a:r>
            <a:r>
              <a:rPr lang="en-US" sz="2400" dirty="0">
                <a:solidFill>
                  <a:srgbClr val="FF0000"/>
                </a:solidFill>
              </a:rPr>
              <a:t>properties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xmlns="" id="{409EE273-65DC-EBC2-149C-7BB5726CE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xmlns="" id="{900E35B6-58C6-ABFD-1333-AA1B7702D18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3537" y="1916692"/>
            <a:ext cx="6510528" cy="3578352"/>
          </a:xfrm>
        </p:spPr>
        <p:txBody>
          <a:bodyPr/>
          <a:lstStyle/>
          <a:p>
            <a:r>
              <a:rPr lang="en-US" b="1" dirty="0"/>
              <a:t>&lt;</a:t>
            </a:r>
            <a:r>
              <a:rPr lang="en-US" b="1" dirty="0" err="1"/>
              <a:t>owl:ObjectProperty</a:t>
            </a:r>
            <a:r>
              <a:rPr lang="en-US" b="1" dirty="0"/>
              <a:t> </a:t>
            </a:r>
            <a:r>
              <a:rPr lang="en-US" b="1" dirty="0" err="1"/>
              <a:t>rdf:ID</a:t>
            </a:r>
            <a:r>
              <a:rPr lang="en-US" b="1" dirty="0"/>
              <a:t>="eats"&gt; </a:t>
            </a:r>
            <a:endParaRPr lang="en-US" dirty="0"/>
          </a:p>
          <a:p>
            <a:r>
              <a:rPr lang="en-US" b="1" dirty="0"/>
              <a:t>&lt;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rdfs:domain</a:t>
            </a:r>
            <a:r>
              <a:rPr lang="en-US" b="1" dirty="0"/>
              <a:t> </a:t>
            </a:r>
            <a:r>
              <a:rPr lang="en-US" b="1" dirty="0" err="1"/>
              <a:t>rdf:resource</a:t>
            </a:r>
            <a:r>
              <a:rPr lang="en-US" b="1" dirty="0"/>
              <a:t>="#Animal"/&gt;</a:t>
            </a:r>
            <a:endParaRPr lang="en-US" dirty="0"/>
          </a:p>
          <a:p>
            <a:r>
              <a:rPr lang="en-US" b="1" dirty="0"/>
              <a:t>&lt;/</a:t>
            </a:r>
            <a:r>
              <a:rPr lang="en-US" b="1" dirty="0" err="1"/>
              <a:t>owl:ObjectProperty</a:t>
            </a:r>
            <a:r>
              <a:rPr lang="en-US" b="1" dirty="0" smtClean="0"/>
              <a:t>&gt;</a:t>
            </a:r>
          </a:p>
          <a:p>
            <a:endParaRPr lang="en-US" dirty="0"/>
          </a:p>
          <a:p>
            <a:r>
              <a:rPr lang="en-US" b="1" dirty="0"/>
              <a:t>&lt;</a:t>
            </a:r>
            <a:r>
              <a:rPr lang="en-US" b="1" dirty="0" err="1"/>
              <a:t>owl:ObjectProperty</a:t>
            </a:r>
            <a:r>
              <a:rPr lang="en-US" b="1" dirty="0"/>
              <a:t> </a:t>
            </a:r>
            <a:r>
              <a:rPr lang="en-US" b="1" dirty="0" err="1"/>
              <a:t>rdf:ID</a:t>
            </a:r>
            <a:r>
              <a:rPr lang="en-US" b="1" dirty="0"/>
              <a:t>="eaten-by"&gt; </a:t>
            </a:r>
            <a:endParaRPr lang="en-US" dirty="0"/>
          </a:p>
          <a:p>
            <a:r>
              <a:rPr lang="en-US" b="1" dirty="0"/>
              <a:t>&lt;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owl:inverseOf</a:t>
            </a:r>
            <a:r>
              <a:rPr lang="en-US" b="1" dirty="0"/>
              <a:t> </a:t>
            </a:r>
            <a:r>
              <a:rPr lang="en-US" b="1" dirty="0" err="1"/>
              <a:t>rdf:resource</a:t>
            </a:r>
            <a:r>
              <a:rPr lang="en-US" b="1" dirty="0"/>
              <a:t>="#eats"/&gt; </a:t>
            </a:r>
            <a:endParaRPr lang="en-US" dirty="0"/>
          </a:p>
          <a:p>
            <a:r>
              <a:rPr lang="en-US" b="1" dirty="0"/>
              <a:t>&lt;</a:t>
            </a:r>
            <a:r>
              <a:rPr lang="en-US" b="1" dirty="0" err="1"/>
              <a:t>rdf:type</a:t>
            </a:r>
            <a:r>
              <a:rPr lang="en-US" b="1" dirty="0"/>
              <a:t> </a:t>
            </a:r>
            <a:r>
              <a:rPr lang="en-US" b="1" dirty="0" err="1"/>
              <a:t>rdf:resource</a:t>
            </a:r>
            <a:r>
              <a:rPr lang="en-US" b="1" dirty="0" smtClean="0"/>
              <a:t>=</a:t>
            </a:r>
          </a:p>
          <a:p>
            <a:r>
              <a:rPr lang="en-US" b="1" dirty="0" smtClean="0"/>
              <a:t>"&amp;</a:t>
            </a:r>
            <a:r>
              <a:rPr lang="en-US" b="1" dirty="0"/>
              <a:t>owl;#</a:t>
            </a:r>
            <a:r>
              <a:rPr lang="en-US" b="1" dirty="0" err="1"/>
              <a:t>ReflexiveProperty</a:t>
            </a:r>
            <a:r>
              <a:rPr lang="en-US" b="1" dirty="0"/>
              <a:t>"/&gt;</a:t>
            </a:r>
            <a:endParaRPr lang="en-US" dirty="0"/>
          </a:p>
          <a:p>
            <a:r>
              <a:rPr lang="en-US" b="1" dirty="0"/>
              <a:t>&lt;/</a:t>
            </a:r>
            <a:r>
              <a:rPr lang="en-US" b="1" dirty="0" err="1"/>
              <a:t>owl:ObjectProperty</a:t>
            </a:r>
            <a:r>
              <a:rPr lang="en-US" b="1" dirty="0"/>
              <a:t>&gt;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159" y="1508760"/>
            <a:ext cx="6846690" cy="424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08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9">
      <a:dk1>
        <a:srgbClr val="231F20"/>
      </a:dk1>
      <a:lt1>
        <a:srgbClr val="FFFFFF"/>
      </a:lt1>
      <a:dk2>
        <a:srgbClr val="231F20"/>
      </a:dk2>
      <a:lt2>
        <a:srgbClr val="FDF9E2"/>
      </a:lt2>
      <a:accent1>
        <a:srgbClr val="FC2834"/>
      </a:accent1>
      <a:accent2>
        <a:srgbClr val="43AAC7"/>
      </a:accent2>
      <a:accent3>
        <a:srgbClr val="00AA59"/>
      </a:accent3>
      <a:accent4>
        <a:srgbClr val="FEA000"/>
      </a:accent4>
      <a:accent5>
        <a:srgbClr val="FDEE6B"/>
      </a:accent5>
      <a:accent6>
        <a:srgbClr val="3266A6"/>
      </a:accent6>
      <a:hlink>
        <a:srgbClr val="FC2734"/>
      </a:hlink>
      <a:folHlink>
        <a:srgbClr val="42AAC7"/>
      </a:folHlink>
    </a:clrScheme>
    <a:fontScheme name="Custom 26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_Design_Win32_SW_v11" id="{D7435ACC-9DD3-4D5B-A984-7326EB7AF7CB}" vid="{7C01AFE1-C5EE-47B6-A71D-62A9F78E44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431C809-C6F0-48D7-BF3E-4570CDAF51AF}">
  <ds:schemaRefs>
    <ds:schemaRef ds:uri="http://www.w3.org/XML/1998/namespace"/>
    <ds:schemaRef ds:uri="http://schemas.microsoft.com/sharepoint/v3"/>
    <ds:schemaRef ds:uri="http://purl.org/dc/elements/1.1/"/>
    <ds:schemaRef ds:uri="http://purl.org/dc/dcmitype/"/>
    <ds:schemaRef ds:uri="http://schemas.microsoft.com/office/2006/documentManagement/types"/>
    <ds:schemaRef ds:uri="16c05727-aa75-4e4a-9b5f-8a80a1165891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230e9df3-be65-4c73-a93b-d1236ebd677e"/>
    <ds:schemaRef ds:uri="71af3243-3dd4-4a8d-8c0d-dd76da1f02a5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E30B917-A3AD-46B5-A6A4-F876E3BAC3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8C75813-FBB5-478B-828B-AC67018E27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468</Words>
  <Application>Microsoft Office PowerPoint</Application>
  <PresentationFormat>Grand écran</PresentationFormat>
  <Paragraphs>144</Paragraphs>
  <Slides>15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Arial Black</vt:lpstr>
      <vt:lpstr>Calibri</vt:lpstr>
      <vt:lpstr>Office Theme</vt:lpstr>
      <vt:lpstr>Knowledge graph using protege</vt:lpstr>
      <vt:lpstr>Agenda</vt:lpstr>
      <vt:lpstr>“AfricanWildlife” ontology class hierarchy </vt:lpstr>
      <vt:lpstr>Creation of classes , subclasses and properties </vt:lpstr>
      <vt:lpstr>Creation of classes , subclasses and properties </vt:lpstr>
      <vt:lpstr>Creation of classes , subclasses and properties</vt:lpstr>
      <vt:lpstr>Creation of classes , subclasses and properties</vt:lpstr>
      <vt:lpstr> intersectionOf </vt:lpstr>
      <vt:lpstr>Creation of classes , subclasses and properties</vt:lpstr>
      <vt:lpstr>properties</vt:lpstr>
      <vt:lpstr>Tools</vt:lpstr>
      <vt:lpstr>Visualization of the graph </vt:lpstr>
      <vt:lpstr>Runing a Sparql Query </vt:lpstr>
      <vt:lpstr>Reasoner  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2022-08-18T06:47:08Z</dcterms:created>
  <dcterms:modified xsi:type="dcterms:W3CDTF">2025-01-07T18:51:01Z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