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4829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582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867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526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47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133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911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641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374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721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258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11/21/2024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5638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Crime Prediction and Analysis</a:t>
            </a:r>
          </a:p>
        </p:txBody>
      </p:sp>
      <p:sp>
        <p:nvSpPr>
          <p:cNvPr id="3" name="Subtitle 2"/>
          <p:cNvSpPr>
            <a:spLocks noGrp="1"/>
          </p:cNvSpPr>
          <p:nvPr>
            <p:ph type="subTitle" idx="1"/>
          </p:nvPr>
        </p:nvSpPr>
        <p:spPr/>
        <p:txBody>
          <a:bodyPr/>
          <a:lstStyle/>
          <a:p>
            <a:r>
              <a:rPr lang="en-US" dirty="0"/>
              <a:t>E23CSEU1447</a:t>
            </a:r>
            <a:br>
              <a:rPr lang="en-US" dirty="0"/>
            </a:br>
            <a:r>
              <a:rPr lang="en-US" dirty="0"/>
              <a:t>Yahvi </a:t>
            </a:r>
            <a:r>
              <a:rPr lang="en-US" dirty="0" err="1"/>
              <a:t>Chahar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This project demonstrates the potential of regression modeling in crime prediction.</a:t>
            </a:r>
          </a:p>
          <a:p>
            <a:r>
              <a:t>- Accurate forecasts can help policymakers implement preventive measures.</a:t>
            </a:r>
          </a:p>
          <a:p>
            <a:r>
              <a:t>- Future work includes incorporating advanced machine learning techniques.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Explore other machine learning models for improved accuracy.</a:t>
            </a:r>
          </a:p>
          <a:p>
            <a:r>
              <a:t>- Integrate real-time data for dynamic predictions.</a:t>
            </a:r>
          </a:p>
          <a:p>
            <a:r>
              <a:t>- Expand the application to other regions and crime categories.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Crime prediction and analysis is an application of data science techniques to identify trends in crime rates and predict future occurrences. Using historical data, our project aims to provide actionable insights through regression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Analyze historical crime data to uncover patterns.</a:t>
            </a:r>
          </a:p>
          <a:p>
            <a:r>
              <a:t>- Develop a regression model to predict future crime counts.</a:t>
            </a:r>
          </a:p>
          <a:p>
            <a:r>
              <a:t>- Provide a user-friendly interface for crime trend predictions.</a:t>
            </a:r>
          </a:p>
          <a:p>
            <a:r>
              <a:t>- Aid policymakers in making data-driven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a:t>
            </a:r>
          </a:p>
        </p:txBody>
      </p:sp>
      <p:sp>
        <p:nvSpPr>
          <p:cNvPr id="3" name="Content Placeholder 2"/>
          <p:cNvSpPr>
            <a:spLocks noGrp="1"/>
          </p:cNvSpPr>
          <p:nvPr>
            <p:ph idx="1"/>
          </p:nvPr>
        </p:nvSpPr>
        <p:spPr/>
        <p:txBody>
          <a:bodyPr/>
          <a:lstStyle/>
          <a:p>
            <a:r>
              <a:t>The dataset used for this project includes:</a:t>
            </a:r>
          </a:p>
          <a:p>
            <a:r>
              <a:t>- Crime statistics across various regions in India.</a:t>
            </a:r>
          </a:p>
          <a:p>
            <a:r>
              <a:t>- Temporal data spanning multiple years.</a:t>
            </a:r>
          </a:p>
          <a:p>
            <a:r>
              <a:t>- Features such as crime type, location, and socioeconomic factors.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Overview</a:t>
            </a:r>
          </a:p>
        </p:txBody>
      </p:sp>
      <p:sp>
        <p:nvSpPr>
          <p:cNvPr id="3" name="Content Placeholder 2"/>
          <p:cNvSpPr>
            <a:spLocks noGrp="1"/>
          </p:cNvSpPr>
          <p:nvPr>
            <p:ph idx="1"/>
          </p:nvPr>
        </p:nvSpPr>
        <p:spPr/>
        <p:txBody>
          <a:bodyPr/>
          <a:lstStyle/>
          <a:p>
            <a:r>
              <a:t>1. Data Collection and Preprocessing</a:t>
            </a:r>
          </a:p>
          <a:p>
            <a:r>
              <a:t>2. Feature Engineering</a:t>
            </a:r>
          </a:p>
          <a:p>
            <a:r>
              <a:t>3. Regression Modeling</a:t>
            </a:r>
          </a:p>
          <a:p>
            <a:r>
              <a:t>4. Model Evaluation</a:t>
            </a:r>
          </a:p>
          <a:p>
            <a:r>
              <a:t>5. Prediction and Visualization</a:t>
            </a:r>
          </a:p>
          <a:p>
            <a:r>
              <a:t>6. 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and Preprocessing</a:t>
            </a:r>
          </a:p>
        </p:txBody>
      </p:sp>
      <p:sp>
        <p:nvSpPr>
          <p:cNvPr id="3" name="Content Placeholder 2"/>
          <p:cNvSpPr>
            <a:spLocks noGrp="1"/>
          </p:cNvSpPr>
          <p:nvPr>
            <p:ph idx="1"/>
          </p:nvPr>
        </p:nvSpPr>
        <p:spPr/>
        <p:txBody>
          <a:bodyPr/>
          <a:lstStyle/>
          <a:p>
            <a:r>
              <a:t>- Collected data from publicly available sources.</a:t>
            </a:r>
          </a:p>
          <a:p>
            <a:r>
              <a:t>- Cleaned data by handling missing values and duplicates.</a:t>
            </a:r>
          </a:p>
          <a:p>
            <a:r>
              <a:t>- Selected features based on their correlation with crime counts.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Regression Modeling</a:t>
            </a:r>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eaLnBrk="0" fontAlgn="base" hangingPunct="0">
              <a:lnSpc>
                <a:spcPct val="100000"/>
              </a:lnSpc>
              <a:spcBef>
                <a:spcPct val="0"/>
              </a:spcBef>
              <a:spcAft>
                <a:spcPct val="0"/>
              </a:spcAft>
              <a:buClrTx/>
              <a:buSzTx/>
              <a:buNone/>
              <a:tabLst/>
            </a:pPr>
            <a:r>
              <a:rPr lang="en-US" dirty="0"/>
              <a:t>- </a:t>
            </a:r>
            <a:r>
              <a:rPr lang="en-US" altLang="en-US" dirty="0"/>
              <a:t>Used Polynomial Regression to model the relationship between years and total crime counts.</a:t>
            </a:r>
          </a:p>
          <a:p>
            <a:pPr marL="0" marR="0" lvl="0" indent="0" eaLnBrk="0" fontAlgn="base" hangingPunct="0">
              <a:lnSpc>
                <a:spcPct val="100000"/>
              </a:lnSpc>
              <a:spcBef>
                <a:spcPct val="0"/>
              </a:spcBef>
              <a:spcAft>
                <a:spcPct val="0"/>
              </a:spcAft>
              <a:buClrTx/>
              <a:buSzTx/>
              <a:buNone/>
              <a:tabLst/>
            </a:pPr>
            <a:r>
              <a:rPr lang="en-US" dirty="0"/>
              <a:t>- </a:t>
            </a:r>
            <a:r>
              <a:rPr lang="en-US" altLang="en-US" dirty="0"/>
              <a:t>Trained the model using historical crime data (2020–2023).</a:t>
            </a:r>
          </a:p>
          <a:p>
            <a:pPr marL="0" marR="0" lvl="0" indent="0" eaLnBrk="0" fontAlgn="base" hangingPunct="0">
              <a:lnSpc>
                <a:spcPct val="100000"/>
              </a:lnSpc>
              <a:spcBef>
                <a:spcPct val="0"/>
              </a:spcBef>
              <a:spcAft>
                <a:spcPct val="0"/>
              </a:spcAft>
              <a:buClrTx/>
              <a:buSzTx/>
              <a:buNone/>
              <a:tabLst/>
            </a:pPr>
            <a:r>
              <a:rPr lang="en-US" dirty="0"/>
              <a:t>- </a:t>
            </a:r>
            <a:r>
              <a:rPr lang="en-US" altLang="en-US" dirty="0"/>
              <a:t>Forecasted future crime counts for the years 2024–2029 using the trained model.</a:t>
            </a:r>
          </a:p>
          <a:p>
            <a:pPr marL="0" marR="0" lvl="0" indent="0" eaLnBrk="0" fontAlgn="base" hangingPunct="0">
              <a:lnSpc>
                <a:spcPct val="100000"/>
              </a:lnSpc>
              <a:spcBef>
                <a:spcPct val="0"/>
              </a:spcBef>
              <a:spcAft>
                <a:spcPct val="0"/>
              </a:spcAft>
              <a:buClrTx/>
              <a:buSzTx/>
              <a:buNone/>
              <a:tabLst/>
            </a:pPr>
            <a:r>
              <a:rPr lang="en-US" dirty="0"/>
              <a:t>- </a:t>
            </a:r>
            <a:r>
              <a:rPr lang="en-US" altLang="en-US" dirty="0"/>
              <a:t>Visualized the historical data, model fit, and predictions using a line chart. </a:t>
            </a:r>
          </a:p>
          <a:p>
            <a:pPr marL="0" marR="0" lvl="0" indent="0" algn="l" defTabSz="914400" rtl="0" eaLnBrk="0" fontAlgn="base" latinLnBrk="0" hangingPunct="0">
              <a:lnSpc>
                <a:spcPct val="100000"/>
              </a:lnSpc>
              <a:spcBef>
                <a:spcPct val="0"/>
              </a:spcBef>
              <a:spcAft>
                <a:spcPct val="0"/>
              </a:spcAft>
              <a:buClrTx/>
              <a:buSz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Evaluation</a:t>
            </a:r>
          </a:p>
        </p:txBody>
      </p:sp>
      <p:sp>
        <p:nvSpPr>
          <p:cNvPr id="3" name="Content Placeholder 2"/>
          <p:cNvSpPr>
            <a:spLocks noGrp="1"/>
          </p:cNvSpPr>
          <p:nvPr>
            <p:ph idx="1"/>
          </p:nvPr>
        </p:nvSpPr>
        <p:spPr/>
        <p:txBody>
          <a:bodyPr/>
          <a:lstStyle/>
          <a:p>
            <a:r>
              <a:rPr dirty="0"/>
              <a:t>- Residual analysis confirmed the validity of regression assumptions.</a:t>
            </a:r>
          </a:p>
          <a:p>
            <a:r>
              <a:rPr dirty="0"/>
              <a:t>- Visualizations showcased crime trends and model predictions.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Deployment</a:t>
            </a:r>
          </a:p>
        </p:txBody>
      </p:sp>
      <p:sp>
        <p:nvSpPr>
          <p:cNvPr id="3" name="Content Placeholder 2"/>
          <p:cNvSpPr>
            <a:spLocks noGrp="1"/>
          </p:cNvSpPr>
          <p:nvPr>
            <p:ph idx="1"/>
          </p:nvPr>
        </p:nvSpPr>
        <p:spPr/>
        <p:txBody>
          <a:bodyPr/>
          <a:lstStyle/>
          <a:p>
            <a:r>
              <a:rPr dirty="0"/>
              <a:t>- Developed a Flask-based web application.</a:t>
            </a:r>
          </a:p>
          <a:p>
            <a:r>
              <a:rPr dirty="0"/>
              <a:t>- Users can input a year to get crime count predictions.</a:t>
            </a:r>
            <a:endParaRPr lang="en-US" dirty="0"/>
          </a:p>
          <a:p>
            <a:r>
              <a:rPr lang="en-IN" dirty="0"/>
              <a:t>- </a:t>
            </a:r>
            <a:r>
              <a:rPr lang="en-US" dirty="0"/>
              <a:t>Integrated features to explore crime data by gender.</a:t>
            </a:r>
            <a:endParaRPr lang="en-IN" dirty="0"/>
          </a:p>
          <a:p>
            <a:r>
              <a:rPr lang="en-IN" dirty="0"/>
              <a:t>- Implemented a crime classification tool.</a:t>
            </a:r>
            <a:endParaRPr dirty="0"/>
          </a:p>
          <a:p>
            <a:r>
              <a:rPr dirty="0"/>
              <a:t>- Integrated visualizations for trend analysis.</a:t>
            </a:r>
            <a:endParaRPr lang="en-US" dirty="0"/>
          </a:p>
          <a:p>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9</TotalTime>
  <Words>375</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Crime Prediction and Analysis</vt:lpstr>
      <vt:lpstr>Introduction</vt:lpstr>
      <vt:lpstr>Objectives</vt:lpstr>
      <vt:lpstr>Dataset</vt:lpstr>
      <vt:lpstr>Methodology Overview</vt:lpstr>
      <vt:lpstr>Data Collection and Preprocessing</vt:lpstr>
      <vt:lpstr>Regression Modeling</vt:lpstr>
      <vt:lpstr>Results and Evaluation</vt:lpstr>
      <vt:lpstr>Deployment</vt:lpstr>
      <vt:lpstr>Conclusion</vt:lpstr>
      <vt:lpstr>Future Scope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yahvi c</cp:lastModifiedBy>
  <cp:revision>5</cp:revision>
  <dcterms:created xsi:type="dcterms:W3CDTF">2013-01-27T09:14:16Z</dcterms:created>
  <dcterms:modified xsi:type="dcterms:W3CDTF">2024-11-21T03:48:46Z</dcterms:modified>
  <cp:category/>
</cp:coreProperties>
</file>