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62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B5E0D-8105-4F07-8BAA-C3A62D2BC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F1814-127C-4D87-9699-91B7BF967B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C2AA-E19D-4701-8E4B-750F421D3EEA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C843-353E-4D0F-8546-B9807E13A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224E-FE3A-437B-BD28-F479C1788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2738-FDB4-4D10-8510-AEB894F91E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046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D1930-FAA9-455F-9046-B9FF0D633A9E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3E62-FB5A-4E9B-9940-705AB6235C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1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603BF-86AF-40C4-B0F4-C6F36399AB63}"/>
              </a:ext>
            </a:extLst>
          </p:cNvPr>
          <p:cNvSpPr txBox="1"/>
          <p:nvPr userDrawn="1"/>
        </p:nvSpPr>
        <p:spPr>
          <a:xfrm>
            <a:off x="1308846" y="5220644"/>
            <a:ext cx="9583272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b="1" dirty="0"/>
              <a:t>Yahaya Bathily | </a:t>
            </a:r>
            <a:r>
              <a:rPr lang="fr-FR" sz="2200" b="1" dirty="0" err="1"/>
              <a:t>Kilimou</a:t>
            </a:r>
            <a:r>
              <a:rPr lang="fr-FR" sz="2200" b="1" dirty="0"/>
              <a:t> Ambroise | </a:t>
            </a:r>
            <a:r>
              <a:rPr lang="fr-FR" sz="2200" b="1" dirty="0" err="1"/>
              <a:t>Renkaas</a:t>
            </a:r>
            <a:r>
              <a:rPr lang="fr-FR" sz="2200" b="1" dirty="0"/>
              <a:t> Vitali | Pascal Vigneau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840677-5951-44F7-95F4-A404C90BBA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3482" y="1695076"/>
            <a:ext cx="6508750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/>
            </a:lvl1pPr>
          </a:lstStyle>
          <a:p>
            <a:pPr lvl="0"/>
            <a:r>
              <a:rPr lang="fr-FR" dirty="0"/>
              <a:t>Titre du diapo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005B4CD-9B4E-4B0C-9770-8242DCF99C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482" y="2757020"/>
            <a:ext cx="2321857" cy="483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/>
            </a:lvl1pPr>
          </a:lstStyle>
          <a:p>
            <a:pPr lvl="0"/>
            <a:r>
              <a:rPr lang="fr-FR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208994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D33-4D4E-4860-8E2E-26675915B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294" y="125506"/>
            <a:ext cx="11250706" cy="654424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A9BF-ED70-4CB4-97DC-167ECDC5B8FD}"/>
              </a:ext>
            </a:extLst>
          </p:cNvPr>
          <p:cNvSpPr txBox="1"/>
          <p:nvPr userDrawn="1"/>
        </p:nvSpPr>
        <p:spPr>
          <a:xfrm>
            <a:off x="941293" y="6060142"/>
            <a:ext cx="79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ECD441-9EE1-43B8-9E56-60D04E830CFA}" type="slidenum">
              <a:rPr lang="fr-FR" sz="2500" smtClean="0"/>
              <a:t>‹#›</a:t>
            </a:fld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3967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D33-4D4E-4860-8E2E-26675915B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294" y="152401"/>
            <a:ext cx="11250706" cy="654424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A9BF-ED70-4CB4-97DC-167ECDC5B8FD}"/>
              </a:ext>
            </a:extLst>
          </p:cNvPr>
          <p:cNvSpPr txBox="1"/>
          <p:nvPr userDrawn="1"/>
        </p:nvSpPr>
        <p:spPr>
          <a:xfrm>
            <a:off x="941293" y="6060142"/>
            <a:ext cx="79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ECD441-9EE1-43B8-9E56-60D04E830CFA}" type="slidenum">
              <a:rPr lang="fr-FR" sz="2500" smtClean="0"/>
              <a:t>‹#›</a:t>
            </a:fld>
            <a:endParaRPr lang="fr-FR" sz="2500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F53B18A-FFD6-4ED1-B1C4-DED41981D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1293" y="1883055"/>
            <a:ext cx="2375648" cy="51052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/>
            </a:lvl1pPr>
          </a:lstStyle>
          <a:p>
            <a:pPr lvl="0"/>
            <a:r>
              <a:rPr lang="fr-FR" dirty="0"/>
              <a:t>   Modèle</a:t>
            </a:r>
          </a:p>
        </p:txBody>
      </p:sp>
    </p:spTree>
    <p:extLst>
      <p:ext uri="{BB962C8B-B14F-4D97-AF65-F5344CB8AC3E}">
        <p14:creationId xmlns:p14="http://schemas.microsoft.com/office/powerpoint/2010/main" val="7596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D33-4D4E-4860-8E2E-26675915B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294" y="179295"/>
            <a:ext cx="11250706" cy="654424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A9BF-ED70-4CB4-97DC-167ECDC5B8FD}"/>
              </a:ext>
            </a:extLst>
          </p:cNvPr>
          <p:cNvSpPr txBox="1"/>
          <p:nvPr userDrawn="1"/>
        </p:nvSpPr>
        <p:spPr>
          <a:xfrm>
            <a:off x="941293" y="6060142"/>
            <a:ext cx="79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ECD441-9EE1-43B8-9E56-60D04E830CFA}" type="slidenum">
              <a:rPr lang="fr-FR" sz="2500" smtClean="0"/>
              <a:t>‹#›</a:t>
            </a:fld>
            <a:endParaRPr lang="fr-FR" sz="250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708C1D-5E04-4E8E-ADD8-0E2B08045E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0963" y="2349500"/>
            <a:ext cx="4249737" cy="2903538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5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B88573-A370-4D77-BD00-B5C1DBEE0A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58353"/>
            <a:ext cx="12192000" cy="860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fr-FR" dirty="0"/>
              <a:t>Titre du diapo</a:t>
            </a:r>
          </a:p>
        </p:txBody>
      </p:sp>
    </p:spTree>
    <p:extLst>
      <p:ext uri="{BB962C8B-B14F-4D97-AF65-F5344CB8AC3E}">
        <p14:creationId xmlns:p14="http://schemas.microsoft.com/office/powerpoint/2010/main" val="263738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64799E-428F-4706-B5DE-25C05DB90FF4}"/>
              </a:ext>
            </a:extLst>
          </p:cNvPr>
          <p:cNvSpPr txBox="1"/>
          <p:nvPr userDrawn="1"/>
        </p:nvSpPr>
        <p:spPr>
          <a:xfrm>
            <a:off x="1308846" y="2230787"/>
            <a:ext cx="10139083" cy="119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5500" b="1" dirty="0"/>
              <a:t>Merci pour votre</a:t>
            </a:r>
            <a:r>
              <a:rPr lang="fr-FR" sz="5500" b="1" baseline="0" dirty="0"/>
              <a:t> attention ;)</a:t>
            </a:r>
            <a:endParaRPr lang="fr-FR" sz="5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603BF-86AF-40C4-B0F4-C6F36399AB63}"/>
              </a:ext>
            </a:extLst>
          </p:cNvPr>
          <p:cNvSpPr txBox="1"/>
          <p:nvPr userDrawn="1"/>
        </p:nvSpPr>
        <p:spPr>
          <a:xfrm>
            <a:off x="1308846" y="5220644"/>
            <a:ext cx="10139083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b="1" dirty="0"/>
              <a:t>Yahaya Bathily | </a:t>
            </a:r>
            <a:r>
              <a:rPr lang="fr-FR" sz="2200" b="1" dirty="0" err="1"/>
              <a:t>Kilimou</a:t>
            </a:r>
            <a:r>
              <a:rPr lang="fr-FR" sz="2200" b="1" dirty="0"/>
              <a:t> Ambroise | </a:t>
            </a:r>
            <a:r>
              <a:rPr lang="fr-FR" sz="2200" b="1" dirty="0" err="1"/>
              <a:t>Renkaas</a:t>
            </a:r>
            <a:r>
              <a:rPr lang="fr-FR" sz="2200" b="1" dirty="0"/>
              <a:t> Vitali | Pascal Vigneau</a:t>
            </a:r>
          </a:p>
        </p:txBody>
      </p:sp>
    </p:spTree>
    <p:extLst>
      <p:ext uri="{BB962C8B-B14F-4D97-AF65-F5344CB8AC3E}">
        <p14:creationId xmlns:p14="http://schemas.microsoft.com/office/powerpoint/2010/main" val="3094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3" r:id="rId3"/>
    <p:sldLayoutId id="2147483654" r:id="rId4"/>
    <p:sldLayoutId id="2147483650" r:id="rId5"/>
    <p:sldLayoutId id="214748365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3626E-29E3-4C46-85C6-7B35BE23CC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3482" y="1695076"/>
            <a:ext cx="7889130" cy="887413"/>
          </a:xfrm>
        </p:spPr>
        <p:txBody>
          <a:bodyPr/>
          <a:lstStyle/>
          <a:p>
            <a:r>
              <a:rPr lang="fr-FR" dirty="0"/>
              <a:t>Présentation de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43177-FD54-4A9B-93EE-9010345104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Voluptuaria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51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AA7-1C2A-45B3-A012-A0C5B24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(générale)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56E11-CCF0-4434-8936-11874E50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5375"/>
            <a:ext cx="12192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AA7-1C2A-45B3-A012-A0C5B24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(requêtes)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56E11-CCF0-4434-8936-11874E50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441" y="1069929"/>
            <a:ext cx="9483795" cy="56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AA7-1C2A-45B3-A012-A0C5B241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(sécurité)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56E11-CCF0-4434-8936-11874E50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943" y="1095375"/>
            <a:ext cx="1013411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BB9D-CB46-4937-B1C0-B7B9DE87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1D6AD-A33A-41C1-943F-7A71C0D3281C}"/>
              </a:ext>
            </a:extLst>
          </p:cNvPr>
          <p:cNvSpPr txBox="1"/>
          <p:nvPr/>
        </p:nvSpPr>
        <p:spPr>
          <a:xfrm>
            <a:off x="941294" y="3131482"/>
            <a:ext cx="2734236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500" b="1" dirty="0"/>
              <a:t>Via </a:t>
            </a:r>
            <a:r>
              <a:rPr lang="fr-FR" sz="2500" b="1" dirty="0" err="1"/>
              <a:t>TypeOrm</a:t>
            </a:r>
            <a:endParaRPr lang="fr-FR" sz="2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1B326-FDC0-4419-9C89-BB6624E6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0855" y="899174"/>
            <a:ext cx="6920886" cy="58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A160-3D12-445E-BDE6-3C6851DF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prévus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F010-4DF6-462A-875D-00E347071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1292" y="1883055"/>
            <a:ext cx="5154707" cy="654424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fr-FR" sz="2600" dirty="0"/>
              <a:t> Documentation de l’api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7E337E9-735E-407B-8DDF-F063882932CD}"/>
              </a:ext>
            </a:extLst>
          </p:cNvPr>
          <p:cNvSpPr txBox="1">
            <a:spLocks/>
          </p:cNvSpPr>
          <p:nvPr/>
        </p:nvSpPr>
        <p:spPr>
          <a:xfrm>
            <a:off x="6566647" y="4609030"/>
            <a:ext cx="5154707" cy="1235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fr-FR" sz="2600" dirty="0"/>
              <a:t> Liaison avec les apis de réseaux sociaux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5DF474-54A0-4A85-AB49-E3BD73A6C009}"/>
              </a:ext>
            </a:extLst>
          </p:cNvPr>
          <p:cNvSpPr txBox="1">
            <a:spLocks/>
          </p:cNvSpPr>
          <p:nvPr/>
        </p:nvSpPr>
        <p:spPr>
          <a:xfrm>
            <a:off x="6566647" y="1675692"/>
            <a:ext cx="5154707" cy="654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fr-FR" sz="2600" dirty="0"/>
              <a:t> Recherche de lieu avec données météos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FCC6975-E4ED-4E42-ADDB-F068752A6137}"/>
              </a:ext>
            </a:extLst>
          </p:cNvPr>
          <p:cNvSpPr txBox="1">
            <a:spLocks/>
          </p:cNvSpPr>
          <p:nvPr/>
        </p:nvSpPr>
        <p:spPr>
          <a:xfrm>
            <a:off x="6566647" y="3280374"/>
            <a:ext cx="5154707" cy="654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fr-FR" sz="2600" dirty="0"/>
              <a:t> Front end disponible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F01226-2220-4E46-AA9F-A421E298E15D}"/>
              </a:ext>
            </a:extLst>
          </p:cNvPr>
          <p:cNvSpPr txBox="1">
            <a:spLocks/>
          </p:cNvSpPr>
          <p:nvPr/>
        </p:nvSpPr>
        <p:spPr>
          <a:xfrm>
            <a:off x="941292" y="2878377"/>
            <a:ext cx="5405721" cy="654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fr-FR" sz="2600" dirty="0"/>
              <a:t> Routes utilitaires (login, édition de profil, inscription …)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08911F-9EA6-4B38-A9EC-7EF2F203CC3C}"/>
              </a:ext>
            </a:extLst>
          </p:cNvPr>
          <p:cNvSpPr txBox="1">
            <a:spLocks/>
          </p:cNvSpPr>
          <p:nvPr/>
        </p:nvSpPr>
        <p:spPr>
          <a:xfrm>
            <a:off x="941292" y="4609031"/>
            <a:ext cx="5154707" cy="654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v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fr-FR" sz="2600" dirty="0"/>
              <a:t> Recommandation / Parcours de visite simple</a:t>
            </a:r>
          </a:p>
        </p:txBody>
      </p:sp>
    </p:spTree>
    <p:extLst>
      <p:ext uri="{BB962C8B-B14F-4D97-AF65-F5344CB8AC3E}">
        <p14:creationId xmlns:p14="http://schemas.microsoft.com/office/powerpoint/2010/main" val="37280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5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plate theme">
      <a:dk1>
        <a:srgbClr val="FFFFFF"/>
      </a:dk1>
      <a:lt1>
        <a:srgbClr val="191E28"/>
      </a:lt1>
      <a:dk2>
        <a:srgbClr val="FFFFFF"/>
      </a:dk2>
      <a:lt2>
        <a:srgbClr val="191E28"/>
      </a:lt2>
      <a:accent1>
        <a:srgbClr val="BDD7E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 fon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ct val="150000"/>
          </a:lnSpc>
          <a:defRPr sz="65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Office Theme</vt:lpstr>
      <vt:lpstr>PowerPoint Presentation</vt:lpstr>
      <vt:lpstr>Architecture (générale)</vt:lpstr>
      <vt:lpstr>Architecture (requêtes)</vt:lpstr>
      <vt:lpstr>Architecture (sécurité)</vt:lpstr>
      <vt:lpstr>Base de données</vt:lpstr>
      <vt:lpstr>Objectifs prévus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Yahaya Bathily</dc:creator>
  <cp:lastModifiedBy>Yahaya Bathily</cp:lastModifiedBy>
  <cp:revision>20</cp:revision>
  <dcterms:created xsi:type="dcterms:W3CDTF">2024-11-23T15:21:08Z</dcterms:created>
  <dcterms:modified xsi:type="dcterms:W3CDTF">2024-11-28T14:04:17Z</dcterms:modified>
</cp:coreProperties>
</file>