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224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5EC99-AAC7-47CE-BD87-B34EF5F4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6AE5C-5083-4612-B394-920DD1FDE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568FB-1B01-40D3-81CC-A4B8775D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0BBCA-942A-403C-81EE-E75991A6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A532B-9B37-4B53-B7CE-DC0EB191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6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2E086-6F2D-426A-9D36-53DEED4A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D24F4-E128-4651-8EEE-B0D04BB20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B06D3-87BE-4592-8D69-489A8247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2EF91-40AD-498D-AFFF-E3C3FDCD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B3F8-A337-4CBD-A854-2FF36CBF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63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AC3021-57FD-4161-AC7A-FC6114BD1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BE709-672B-43A7-ACC8-A0A709A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E5995-9055-4F5E-95EC-133E647D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9323D-35E6-4561-B94D-37112E6B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79D5E-BE75-4BFF-A7B9-73F880A3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921D2-1271-4D68-98FA-7A3DCA08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64F20-AEA8-44F8-BDBB-95AB16FB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CF5EF-215F-45DD-9FB2-7B0CA8E8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262DA-37ED-44C6-B549-4B77CBD3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213AB-22AA-4270-A836-15355ED2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46CDF-4EB0-4880-BF60-30DEB086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260D3-E848-422D-BFE7-0880757E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3E295-3B44-470F-A7B3-9B257D55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D0582-9945-45F1-BBA5-6BA85140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E24D7-981F-4BA2-8572-0ED8B0F5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0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9B4A-6964-4126-B04B-55A4E005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B9B73-9DD2-41E2-854B-16D35052A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602FD-3504-4B93-8DF2-B1AA3EBD0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06F05-957D-40CB-BD16-BF229659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27A38-6EB2-42B3-984C-E031CB00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082EF-441F-4AC7-95B5-7DAF0146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3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789F9-182C-429E-B85B-2B8552B3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BD0F6-49B1-4F5D-8CFC-AEFF627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7CE5F-38EA-4E26-B24B-96F02234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1A8AD1-259A-4027-A3EA-AD6CE6592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CB192B-7A40-4C5C-AB83-28805F844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C9B6C7-BEF8-4447-B2BF-0050500B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07E0BE-D98F-4BAA-A562-4B29365F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25A1E2-F4E2-41C9-876C-02D60F7C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AD59D-7715-487B-A68D-47AEAC37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976CB0-3694-4806-BF6C-3F97A4F5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B4DB9-9FC8-4E44-9DA7-69CE3ED9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3FD7F1-0DE1-4C19-ADC4-FC06DB5A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0C1DD1-C85E-41C7-9FC4-D594BC1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C89E9D-44CF-4545-AF6F-554F4422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A7E3E-1EEA-4E5C-8164-6EB16E7D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7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7F4C1-8A07-4994-AA25-65C88FA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29826-6805-46DC-954C-D7B5B0C76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59DE1C-5992-4A78-98C2-29F66A3C8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CB6F7-977E-4978-9805-BA9D9277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BEF86-8C65-4573-9B85-4BEBC5DB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28D4D-A9B2-4DBC-833E-CBB9710F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2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68DFD-F3AB-435F-97ED-1E6B4CC0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329196-3512-44B7-816A-4A076031D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B8962D-48FE-4992-A2AF-85668BCDB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BCC2C-1991-4FFF-9BA9-CAA1B684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EB8E0-5801-40DF-AF8F-6CB32309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79D6A-CC61-4351-A726-736DBAE7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3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E58BE7-333B-4A7B-816A-DC1519B7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5C481-6790-4801-A10A-39062CE6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DBD75-2C22-46A7-B72D-C2C22EB94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0E99-AE0C-4A92-97F9-D7769CF27581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EDB9F-3713-4133-ACCC-085B5E932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83B4D-C756-4AED-875B-A16CFC1B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9635-7E9A-40E1-AC5D-3DEAC2F95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2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uperset.incubator.apache.org/_images/s.png">
            <a:extLst>
              <a:ext uri="{FF2B5EF4-FFF2-40B4-BE49-F238E27FC236}">
                <a16:creationId xmlns:a16="http://schemas.microsoft.com/office/drawing/2014/main" id="{318CF89B-38FF-44E5-B0B4-147D7067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524" y="3470205"/>
            <a:ext cx="1040540" cy="55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E162FD02-7A88-492D-BF44-02E94004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128" y="3429000"/>
            <a:ext cx="709019" cy="73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_images/pin_large.png">
            <a:extLst>
              <a:ext uri="{FF2B5EF4-FFF2-40B4-BE49-F238E27FC236}">
                <a16:creationId xmlns:a16="http://schemas.microsoft.com/office/drawing/2014/main" id="{C6EAA883-C979-4208-84B2-4EAE5FAF5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16" y="3444820"/>
            <a:ext cx="627404" cy="62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EBFCBA-D119-482F-8457-35D7165F87DC}"/>
              </a:ext>
            </a:extLst>
          </p:cNvPr>
          <p:cNvSpPr txBox="1"/>
          <p:nvPr/>
        </p:nvSpPr>
        <p:spPr>
          <a:xfrm>
            <a:off x="1351985" y="3507540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API</a:t>
            </a:r>
            <a:endParaRPr lang="ko-KR" altLang="en-US" sz="28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14" name="Picture 4" descr="PostgreSQL Elephant Logo">
            <a:extLst>
              <a:ext uri="{FF2B5EF4-FFF2-40B4-BE49-F238E27FC236}">
                <a16:creationId xmlns:a16="http://schemas.microsoft.com/office/drawing/2014/main" id="{7773E442-5255-45C2-BCFC-BACA00FA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95" y="2435498"/>
            <a:ext cx="471846" cy="48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stgreSQL Elephant Logo">
            <a:extLst>
              <a:ext uri="{FF2B5EF4-FFF2-40B4-BE49-F238E27FC236}">
                <a16:creationId xmlns:a16="http://schemas.microsoft.com/office/drawing/2014/main" id="{66F36913-6201-4D71-B8BB-19023460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71" y="2479559"/>
            <a:ext cx="471846" cy="48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A5BA7A-220C-4409-AD2A-F45FB0FF2C25}"/>
              </a:ext>
            </a:extLst>
          </p:cNvPr>
          <p:cNvGrpSpPr/>
          <p:nvPr/>
        </p:nvGrpSpPr>
        <p:grpSpPr>
          <a:xfrm>
            <a:off x="3425532" y="3023396"/>
            <a:ext cx="366572" cy="324745"/>
            <a:chOff x="3451850" y="2823267"/>
            <a:chExt cx="366572" cy="324745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F8248733-B5EA-4393-8BC7-3540C45A7E46}"/>
                </a:ext>
              </a:extLst>
            </p:cNvPr>
            <p:cNvSpPr/>
            <p:nvPr/>
          </p:nvSpPr>
          <p:spPr>
            <a:xfrm rot="16200000">
              <a:off x="3355577" y="2919540"/>
              <a:ext cx="324745" cy="13219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4002BB93-E7B6-4003-B236-08DED9365C6F}"/>
                </a:ext>
              </a:extLst>
            </p:cNvPr>
            <p:cNvSpPr/>
            <p:nvPr/>
          </p:nvSpPr>
          <p:spPr>
            <a:xfrm rot="5400000">
              <a:off x="3594717" y="2924307"/>
              <a:ext cx="315209" cy="132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CE728AD-3296-475F-B3F3-791AEDF66510}"/>
              </a:ext>
            </a:extLst>
          </p:cNvPr>
          <p:cNvSpPr txBox="1"/>
          <p:nvPr/>
        </p:nvSpPr>
        <p:spPr>
          <a:xfrm>
            <a:off x="3189278" y="4104607"/>
            <a:ext cx="100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airflow</a:t>
            </a:r>
            <a:endParaRPr lang="ko-KR" altLang="en-US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2B626-F8CA-499C-A2DB-8A4E4EEB6EA8}"/>
              </a:ext>
            </a:extLst>
          </p:cNvPr>
          <p:cNvSpPr txBox="1"/>
          <p:nvPr/>
        </p:nvSpPr>
        <p:spPr>
          <a:xfrm>
            <a:off x="9304404" y="402364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superset</a:t>
            </a:r>
            <a:endParaRPr lang="ko-KR" altLang="en-US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1177C7-38BB-4020-A256-C9E293ACB367}"/>
              </a:ext>
            </a:extLst>
          </p:cNvPr>
          <p:cNvSpPr txBox="1"/>
          <p:nvPr/>
        </p:nvSpPr>
        <p:spPr>
          <a:xfrm>
            <a:off x="3237731" y="2186050"/>
            <a:ext cx="84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meta DB</a:t>
            </a:r>
            <a:endParaRPr lang="ko-KR" altLang="en-US" sz="12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6136E1-2F34-404C-8AF1-02F33B935FF3}"/>
              </a:ext>
            </a:extLst>
          </p:cNvPr>
          <p:cNvSpPr txBox="1"/>
          <p:nvPr/>
        </p:nvSpPr>
        <p:spPr>
          <a:xfrm>
            <a:off x="8993829" y="2216641"/>
            <a:ext cx="84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meta DB</a:t>
            </a:r>
            <a:endParaRPr lang="ko-KR" altLang="en-US" sz="12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F404F2-1D0D-46AE-B819-683A314D554C}"/>
              </a:ext>
            </a:extLst>
          </p:cNvPr>
          <p:cNvSpPr/>
          <p:nvPr/>
        </p:nvSpPr>
        <p:spPr>
          <a:xfrm>
            <a:off x="9004820" y="2216641"/>
            <a:ext cx="1545675" cy="225729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B7AF6A-9799-4406-94B5-61A02BCAEE2B}"/>
              </a:ext>
            </a:extLst>
          </p:cNvPr>
          <p:cNvSpPr/>
          <p:nvPr/>
        </p:nvSpPr>
        <p:spPr>
          <a:xfrm>
            <a:off x="2966965" y="2216639"/>
            <a:ext cx="1416900" cy="22572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1032" name="Picture 8" descr="dockerì ëí ì´ë¯¸ì§ ê²ìê²°ê³¼">
            <a:extLst>
              <a:ext uri="{FF2B5EF4-FFF2-40B4-BE49-F238E27FC236}">
                <a16:creationId xmlns:a16="http://schemas.microsoft.com/office/drawing/2014/main" id="{3890BE7C-AA8F-4D52-9B62-4F942345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27" y="1586103"/>
            <a:ext cx="714302" cy="6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ockerì ëí ì´ë¯¸ì§ ê²ìê²°ê³¼">
            <a:extLst>
              <a:ext uri="{FF2B5EF4-FFF2-40B4-BE49-F238E27FC236}">
                <a16:creationId xmlns:a16="http://schemas.microsoft.com/office/drawing/2014/main" id="{15A3894B-201A-471F-85BE-6408D1FD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28" y="1586102"/>
            <a:ext cx="714302" cy="6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8187C2-3C51-46E8-A3EB-C3CF11372033}"/>
              </a:ext>
            </a:extLst>
          </p:cNvPr>
          <p:cNvSpPr/>
          <p:nvPr/>
        </p:nvSpPr>
        <p:spPr>
          <a:xfrm>
            <a:off x="5384390" y="4332257"/>
            <a:ext cx="111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DATA DB</a:t>
            </a:r>
            <a:endParaRPr lang="ko-KR" altLang="en-US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12A5329-F7C9-4C37-B2DA-898A4CA95719}"/>
              </a:ext>
            </a:extLst>
          </p:cNvPr>
          <p:cNvSpPr/>
          <p:nvPr/>
        </p:nvSpPr>
        <p:spPr>
          <a:xfrm>
            <a:off x="2080228" y="3703050"/>
            <a:ext cx="1078800" cy="175530"/>
          </a:xfrm>
          <a:prstGeom prst="rightArrow">
            <a:avLst>
              <a:gd name="adj1" fmla="val 50000"/>
              <a:gd name="adj2" fmla="val 12159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9BB0CD9-5BD5-4ABA-85FC-1B6B9C969F34}"/>
              </a:ext>
            </a:extLst>
          </p:cNvPr>
          <p:cNvGrpSpPr/>
          <p:nvPr/>
        </p:nvGrpSpPr>
        <p:grpSpPr>
          <a:xfrm>
            <a:off x="9236245" y="3021042"/>
            <a:ext cx="366572" cy="324745"/>
            <a:chOff x="3451850" y="2823267"/>
            <a:chExt cx="366572" cy="324745"/>
          </a:xfrm>
        </p:grpSpPr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E0D67413-901B-401F-B95C-2E3B37EC08B7}"/>
                </a:ext>
              </a:extLst>
            </p:cNvPr>
            <p:cNvSpPr/>
            <p:nvPr/>
          </p:nvSpPr>
          <p:spPr>
            <a:xfrm rot="16200000">
              <a:off x="3355577" y="2919540"/>
              <a:ext cx="324745" cy="13219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8FFC9AFC-669B-48BA-8C0F-9C7D86E533B9}"/>
                </a:ext>
              </a:extLst>
            </p:cNvPr>
            <p:cNvSpPr/>
            <p:nvPr/>
          </p:nvSpPr>
          <p:spPr>
            <a:xfrm rot="5400000">
              <a:off x="3594717" y="2924307"/>
              <a:ext cx="315209" cy="132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0B73DF-C190-4AF6-935F-5182AE550C2E}"/>
              </a:ext>
            </a:extLst>
          </p:cNvPr>
          <p:cNvSpPr/>
          <p:nvPr/>
        </p:nvSpPr>
        <p:spPr>
          <a:xfrm>
            <a:off x="2816273" y="1586102"/>
            <a:ext cx="1801448" cy="301637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1034" name="Picture 10" descr="djangoì ëí ì´ë¯¸ì§ ê²ìê²°ê³¼">
            <a:extLst>
              <a:ext uri="{FF2B5EF4-FFF2-40B4-BE49-F238E27FC236}">
                <a16:creationId xmlns:a16="http://schemas.microsoft.com/office/drawing/2014/main" id="{F9D5066F-1C1B-4DFA-AEE2-0B56EBCC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43" y="3070308"/>
            <a:ext cx="1224813" cy="42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D0DB2D-9F37-4077-A255-6E262453829D}"/>
              </a:ext>
            </a:extLst>
          </p:cNvPr>
          <p:cNvSpPr/>
          <p:nvPr/>
        </p:nvSpPr>
        <p:spPr>
          <a:xfrm>
            <a:off x="7482841" y="1586102"/>
            <a:ext cx="3250544" cy="301637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E5B4B26-888E-4BAE-AE59-023EF5EC4178}"/>
              </a:ext>
            </a:extLst>
          </p:cNvPr>
          <p:cNvSpPr/>
          <p:nvPr/>
        </p:nvSpPr>
        <p:spPr>
          <a:xfrm>
            <a:off x="4198532" y="3670757"/>
            <a:ext cx="1078800" cy="175530"/>
          </a:xfrm>
          <a:prstGeom prst="rightArrow">
            <a:avLst>
              <a:gd name="adj1" fmla="val 50000"/>
              <a:gd name="adj2" fmla="val 12159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A85FB234-E619-4AF9-9796-42BD75C12ED3}"/>
              </a:ext>
            </a:extLst>
          </p:cNvPr>
          <p:cNvSpPr/>
          <p:nvPr/>
        </p:nvSpPr>
        <p:spPr>
          <a:xfrm rot="20842680">
            <a:off x="6457251" y="3214799"/>
            <a:ext cx="1078800" cy="175530"/>
          </a:xfrm>
          <a:prstGeom prst="rightArrow">
            <a:avLst>
              <a:gd name="adj1" fmla="val 50000"/>
              <a:gd name="adj2" fmla="val 12159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7D1FDB8-ADFE-4806-8723-156F47BEDEC4}"/>
              </a:ext>
            </a:extLst>
          </p:cNvPr>
          <p:cNvSpPr/>
          <p:nvPr/>
        </p:nvSpPr>
        <p:spPr>
          <a:xfrm rot="9983428">
            <a:off x="6457251" y="3458245"/>
            <a:ext cx="1078800" cy="175530"/>
          </a:xfrm>
          <a:prstGeom prst="rightArrow">
            <a:avLst>
              <a:gd name="adj1" fmla="val 50000"/>
              <a:gd name="adj2" fmla="val 12159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20E59B4-5B50-42F7-BA7E-BDD285A36C53}"/>
              </a:ext>
            </a:extLst>
          </p:cNvPr>
          <p:cNvSpPr/>
          <p:nvPr/>
        </p:nvSpPr>
        <p:spPr>
          <a:xfrm rot="21239964">
            <a:off x="6529509" y="3913306"/>
            <a:ext cx="2410427" cy="155483"/>
          </a:xfrm>
          <a:prstGeom prst="rightArrow">
            <a:avLst>
              <a:gd name="adj1" fmla="val 50000"/>
              <a:gd name="adj2" fmla="val 121593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AB427D-67BB-49E5-B3CB-1EB69D617706}"/>
              </a:ext>
            </a:extLst>
          </p:cNvPr>
          <p:cNvSpPr/>
          <p:nvPr/>
        </p:nvSpPr>
        <p:spPr>
          <a:xfrm>
            <a:off x="5266347" y="3142593"/>
            <a:ext cx="1198278" cy="160253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53C8CF-B051-4A9B-900F-64C290173A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74"/>
          <a:stretch/>
        </p:blipFill>
        <p:spPr>
          <a:xfrm>
            <a:off x="9981264" y="2539776"/>
            <a:ext cx="419770" cy="36605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A229246B-4BB3-4232-8698-8DCF5850A797}"/>
              </a:ext>
            </a:extLst>
          </p:cNvPr>
          <p:cNvGrpSpPr/>
          <p:nvPr/>
        </p:nvGrpSpPr>
        <p:grpSpPr>
          <a:xfrm>
            <a:off x="10003481" y="3021042"/>
            <a:ext cx="366572" cy="324745"/>
            <a:chOff x="3451850" y="2823267"/>
            <a:chExt cx="366572" cy="324745"/>
          </a:xfrm>
        </p:grpSpPr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E03C7800-9F85-419F-9D08-C6281B0042BE}"/>
                </a:ext>
              </a:extLst>
            </p:cNvPr>
            <p:cNvSpPr/>
            <p:nvPr/>
          </p:nvSpPr>
          <p:spPr>
            <a:xfrm rot="16200000">
              <a:off x="3355577" y="2919540"/>
              <a:ext cx="324745" cy="13219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D6830EBB-6C79-4816-8BB8-DB4195EE8F8B}"/>
                </a:ext>
              </a:extLst>
            </p:cNvPr>
            <p:cNvSpPr/>
            <p:nvPr/>
          </p:nvSpPr>
          <p:spPr>
            <a:xfrm rot="5400000">
              <a:off x="3594717" y="2924307"/>
              <a:ext cx="315209" cy="13220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SpoqaHanSans-Regular" panose="020B0500000000000000" pitchFamily="50" charset="-127"/>
                <a:ea typeface="SpoqaHanSans-Regular" panose="020B0500000000000000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9AD17DC-E1EA-436E-BB71-3FF69E121BD3}"/>
              </a:ext>
            </a:extLst>
          </p:cNvPr>
          <p:cNvSpPr txBox="1"/>
          <p:nvPr/>
        </p:nvSpPr>
        <p:spPr>
          <a:xfrm>
            <a:off x="9879802" y="2216641"/>
            <a:ext cx="84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cache</a:t>
            </a:r>
            <a:endParaRPr lang="ko-KR" altLang="en-US" sz="12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21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SpoqaHanSans-Regular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Taeshik Hwang</dc:creator>
  <cp:lastModifiedBy>Taeshik Hwang</cp:lastModifiedBy>
  <cp:revision>6</cp:revision>
  <dcterms:created xsi:type="dcterms:W3CDTF">2019-07-01T15:37:22Z</dcterms:created>
  <dcterms:modified xsi:type="dcterms:W3CDTF">2019-07-03T08:00:49Z</dcterms:modified>
</cp:coreProperties>
</file>