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notesMasterIdLst>
    <p:notesMasterId r:id="rId12"/>
  </p:notesMasterIdLst>
  <p:handoutMasterIdLst>
    <p:handoutMasterId r:id="rId13"/>
  </p:handoutMasterIdLst>
  <p:sldIdLst>
    <p:sldId id="271" r:id="rId3"/>
    <p:sldId id="305" r:id="rId4"/>
    <p:sldId id="306" r:id="rId5"/>
    <p:sldId id="318" r:id="rId6"/>
    <p:sldId id="317" r:id="rId7"/>
    <p:sldId id="319" r:id="rId8"/>
    <p:sldId id="321" r:id="rId9"/>
    <p:sldId id="323" r:id="rId10"/>
    <p:sldId id="286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2490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5A90F-79F1-4F2B-8B8F-744514648C6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5F1B3AF-95A5-4449-A0BA-C30366C66E1B}">
      <dgm:prSet/>
      <dgm:spPr/>
      <dgm:t>
        <a:bodyPr/>
        <a:lstStyle/>
        <a:p>
          <a:pPr rtl="0"/>
          <a:r>
            <a:rPr lang="id-ID" b="0" dirty="0" smtClean="0"/>
            <a:t>GL_POINTS </a:t>
          </a:r>
          <a:r>
            <a:rPr lang="id-ID" b="0" dirty="0" smtClean="0">
              <a:sym typeface="Wingdings"/>
            </a:rPr>
            <a:t></a:t>
          </a:r>
          <a:r>
            <a:rPr lang="id-ID" b="0" dirty="0" smtClean="0"/>
            <a:t> Menggambar titik</a:t>
          </a:r>
          <a:endParaRPr lang="id-ID" dirty="0"/>
        </a:p>
      </dgm:t>
    </dgm:pt>
    <dgm:pt modelId="{A4BF4EB1-366B-4E72-976D-87C3AE8E6D5F}" type="parTrans" cxnId="{ED1C8024-74F2-4354-88A1-460A87809610}">
      <dgm:prSet/>
      <dgm:spPr/>
      <dgm:t>
        <a:bodyPr/>
        <a:lstStyle/>
        <a:p>
          <a:endParaRPr lang="id-ID"/>
        </a:p>
      </dgm:t>
    </dgm:pt>
    <dgm:pt modelId="{6848AAD2-DF3C-41C2-95B2-AD9111FD6910}" type="sibTrans" cxnId="{ED1C8024-74F2-4354-88A1-460A87809610}">
      <dgm:prSet/>
      <dgm:spPr/>
      <dgm:t>
        <a:bodyPr/>
        <a:lstStyle/>
        <a:p>
          <a:endParaRPr lang="id-ID"/>
        </a:p>
      </dgm:t>
    </dgm:pt>
    <dgm:pt modelId="{B38ECB11-45D4-456C-BA3F-373C5DE4006F}">
      <dgm:prSet/>
      <dgm:spPr/>
      <dgm:t>
        <a:bodyPr/>
        <a:lstStyle/>
        <a:p>
          <a:pPr rtl="0"/>
          <a:r>
            <a:rPr lang="id-ID" b="0" dirty="0" smtClean="0"/>
            <a:t>GL_LINES </a:t>
          </a:r>
          <a:r>
            <a:rPr lang="id-ID" b="0" dirty="0" smtClean="0">
              <a:sym typeface="Wingdings"/>
            </a:rPr>
            <a:t></a:t>
          </a:r>
          <a:r>
            <a:rPr lang="id-ID" b="0" dirty="0" smtClean="0"/>
            <a:t> Menggambar garis</a:t>
          </a:r>
          <a:endParaRPr lang="id-ID" dirty="0"/>
        </a:p>
      </dgm:t>
    </dgm:pt>
    <dgm:pt modelId="{66289BB5-BEA4-4644-B8B6-DB7BC2E51A8F}" type="parTrans" cxnId="{D8EFFD0A-1720-490F-8FDF-319819380117}">
      <dgm:prSet/>
      <dgm:spPr/>
      <dgm:t>
        <a:bodyPr/>
        <a:lstStyle/>
        <a:p>
          <a:endParaRPr lang="id-ID"/>
        </a:p>
      </dgm:t>
    </dgm:pt>
    <dgm:pt modelId="{B7D7D827-502E-4AA3-85AF-C217EAAFB37B}" type="sibTrans" cxnId="{D8EFFD0A-1720-490F-8FDF-319819380117}">
      <dgm:prSet/>
      <dgm:spPr/>
      <dgm:t>
        <a:bodyPr/>
        <a:lstStyle/>
        <a:p>
          <a:endParaRPr lang="id-ID"/>
        </a:p>
      </dgm:t>
    </dgm:pt>
    <dgm:pt modelId="{57DABECC-2F62-4C21-9CBC-55DDCA11CE34}">
      <dgm:prSet/>
      <dgm:spPr/>
      <dgm:t>
        <a:bodyPr/>
        <a:lstStyle/>
        <a:p>
          <a:pPr rtl="0"/>
          <a:r>
            <a:rPr lang="id-ID" b="0" dirty="0" smtClean="0"/>
            <a:t>GL_LINE_STRIP </a:t>
          </a:r>
          <a:r>
            <a:rPr lang="id-ID" b="0" dirty="0" smtClean="0">
              <a:sym typeface="Wingdings"/>
            </a:rPr>
            <a:t></a:t>
          </a:r>
          <a:r>
            <a:rPr lang="id-ID" b="0" dirty="0" smtClean="0"/>
            <a:t> Menggambar polyline</a:t>
          </a:r>
          <a:endParaRPr lang="id-ID" dirty="0"/>
        </a:p>
      </dgm:t>
    </dgm:pt>
    <dgm:pt modelId="{C0268C4E-C762-4AD9-A487-2624EF9E5F1B}" type="parTrans" cxnId="{CC3D7E2C-9749-4E53-97C1-87A3DAA9DAE3}">
      <dgm:prSet/>
      <dgm:spPr/>
      <dgm:t>
        <a:bodyPr/>
        <a:lstStyle/>
        <a:p>
          <a:endParaRPr lang="id-ID"/>
        </a:p>
      </dgm:t>
    </dgm:pt>
    <dgm:pt modelId="{0BE60EDC-6D95-42B2-8959-90779802502C}" type="sibTrans" cxnId="{CC3D7E2C-9749-4E53-97C1-87A3DAA9DAE3}">
      <dgm:prSet/>
      <dgm:spPr/>
      <dgm:t>
        <a:bodyPr/>
        <a:lstStyle/>
        <a:p>
          <a:endParaRPr lang="id-ID"/>
        </a:p>
      </dgm:t>
    </dgm:pt>
    <dgm:pt modelId="{001480BB-6056-4F4C-8F4F-2C9CEEAA7653}">
      <dgm:prSet/>
      <dgm:spPr/>
      <dgm:t>
        <a:bodyPr/>
        <a:lstStyle/>
        <a:p>
          <a:pPr rtl="0"/>
          <a:r>
            <a:rPr lang="id-ID" b="0" dirty="0" smtClean="0"/>
            <a:t>GL_LINE_LOOP </a:t>
          </a:r>
          <a:r>
            <a:rPr lang="id-ID" b="0" dirty="0" smtClean="0">
              <a:sym typeface="Wingdings"/>
            </a:rPr>
            <a:t></a:t>
          </a:r>
          <a:r>
            <a:rPr lang="id-ID" b="0" dirty="0" smtClean="0"/>
            <a:t> Menggambar rangka Polygon</a:t>
          </a:r>
          <a:endParaRPr lang="id-ID" dirty="0"/>
        </a:p>
      </dgm:t>
    </dgm:pt>
    <dgm:pt modelId="{08A0390F-526D-4B25-8FDE-190A6A3226C2}" type="parTrans" cxnId="{6A154466-228A-42D8-A5B5-C04F11FB9AFE}">
      <dgm:prSet/>
      <dgm:spPr/>
      <dgm:t>
        <a:bodyPr/>
        <a:lstStyle/>
        <a:p>
          <a:endParaRPr lang="id-ID"/>
        </a:p>
      </dgm:t>
    </dgm:pt>
    <dgm:pt modelId="{62CCECED-B89E-4C50-B3C9-C48ABD726A84}" type="sibTrans" cxnId="{6A154466-228A-42D8-A5B5-C04F11FB9AFE}">
      <dgm:prSet/>
      <dgm:spPr/>
      <dgm:t>
        <a:bodyPr/>
        <a:lstStyle/>
        <a:p>
          <a:endParaRPr lang="id-ID"/>
        </a:p>
      </dgm:t>
    </dgm:pt>
    <dgm:pt modelId="{DD4E7372-40DF-4ED6-87F6-D0BBE39959A0}">
      <dgm:prSet/>
      <dgm:spPr/>
      <dgm:t>
        <a:bodyPr/>
        <a:lstStyle/>
        <a:p>
          <a:pPr rtl="0"/>
          <a:r>
            <a:rPr lang="id-ID" b="0" dirty="0" smtClean="0"/>
            <a:t>GL_POLYGON </a:t>
          </a:r>
          <a:r>
            <a:rPr lang="id-ID" b="0" dirty="0" smtClean="0">
              <a:sym typeface="Wingdings"/>
            </a:rPr>
            <a:t></a:t>
          </a:r>
          <a:r>
            <a:rPr lang="id-ID" b="0" dirty="0" smtClean="0"/>
            <a:t> Menggambar polygon</a:t>
          </a:r>
          <a:endParaRPr lang="id-ID" dirty="0"/>
        </a:p>
      </dgm:t>
    </dgm:pt>
    <dgm:pt modelId="{B1DC1056-5E51-4E19-A522-EEAB3BF2858B}" type="parTrans" cxnId="{8D80DF36-7AA8-4E8C-AF4D-C596C3AB4651}">
      <dgm:prSet/>
      <dgm:spPr/>
      <dgm:t>
        <a:bodyPr/>
        <a:lstStyle/>
        <a:p>
          <a:endParaRPr lang="id-ID"/>
        </a:p>
      </dgm:t>
    </dgm:pt>
    <dgm:pt modelId="{FB31AC4C-A826-4AEA-972A-A0A5D9DF9326}" type="sibTrans" cxnId="{8D80DF36-7AA8-4E8C-AF4D-C596C3AB4651}">
      <dgm:prSet/>
      <dgm:spPr/>
      <dgm:t>
        <a:bodyPr/>
        <a:lstStyle/>
        <a:p>
          <a:endParaRPr lang="id-ID"/>
        </a:p>
      </dgm:t>
    </dgm:pt>
    <dgm:pt modelId="{D00DFFBD-6DDE-444E-A6CF-456A21E3334A}">
      <dgm:prSet/>
      <dgm:spPr/>
      <dgm:t>
        <a:bodyPr/>
        <a:lstStyle/>
        <a:p>
          <a:pPr rtl="0"/>
          <a:r>
            <a:rPr lang="en-US" dirty="0" smtClean="0"/>
            <a:t>GL_QUADS</a:t>
          </a:r>
          <a:r>
            <a:rPr lang="id-ID" b="0" dirty="0" smtClean="0">
              <a:sym typeface="Wingdings"/>
            </a:rPr>
            <a:t></a:t>
          </a:r>
          <a:r>
            <a:rPr lang="en-US" b="0" dirty="0" err="1" smtClean="0">
              <a:sym typeface="Wingdings"/>
            </a:rPr>
            <a:t>Menggambar</a:t>
          </a:r>
          <a:r>
            <a:rPr lang="en-US" b="0" dirty="0" smtClean="0">
              <a:sym typeface="Wingdings"/>
            </a:rPr>
            <a:t> </a:t>
          </a:r>
          <a:r>
            <a:rPr lang="en-US" b="0" dirty="0" err="1" smtClean="0">
              <a:sym typeface="Wingdings"/>
            </a:rPr>
            <a:t>segi</a:t>
          </a:r>
          <a:r>
            <a:rPr lang="en-US" b="0" dirty="0" smtClean="0">
              <a:sym typeface="Wingdings"/>
            </a:rPr>
            <a:t> 4</a:t>
          </a:r>
          <a:endParaRPr lang="id-ID" dirty="0"/>
        </a:p>
      </dgm:t>
    </dgm:pt>
    <dgm:pt modelId="{021098F3-762E-4353-B044-C8881F688B64}" type="parTrans" cxnId="{F98CCB18-5B63-49C1-BF8A-AB9664E93881}">
      <dgm:prSet/>
      <dgm:spPr/>
      <dgm:t>
        <a:bodyPr/>
        <a:lstStyle/>
        <a:p>
          <a:endParaRPr lang="en-US"/>
        </a:p>
      </dgm:t>
    </dgm:pt>
    <dgm:pt modelId="{191B9346-CD01-4E66-9139-065090CC2745}" type="sibTrans" cxnId="{F98CCB18-5B63-49C1-BF8A-AB9664E93881}">
      <dgm:prSet/>
      <dgm:spPr/>
      <dgm:t>
        <a:bodyPr/>
        <a:lstStyle/>
        <a:p>
          <a:endParaRPr lang="en-US"/>
        </a:p>
      </dgm:t>
    </dgm:pt>
    <dgm:pt modelId="{105FF9E9-1D43-4BEE-8ECF-CADE510DDA63}">
      <dgm:prSet/>
      <dgm:spPr/>
      <dgm:t>
        <a:bodyPr/>
        <a:lstStyle/>
        <a:p>
          <a:pPr rtl="0"/>
          <a:r>
            <a:rPr lang="en-US" dirty="0" smtClean="0"/>
            <a:t>GL_QUAD_STRIP</a:t>
          </a:r>
          <a:r>
            <a:rPr lang="id-ID" b="0" dirty="0" smtClean="0">
              <a:sym typeface="Wingdings"/>
            </a:rPr>
            <a:t></a:t>
          </a:r>
          <a:r>
            <a:rPr lang="en-US" b="0" dirty="0" err="1" smtClean="0">
              <a:sym typeface="Wingdings"/>
            </a:rPr>
            <a:t>Menggambar</a:t>
          </a:r>
          <a:r>
            <a:rPr lang="en-US" b="0" dirty="0" smtClean="0">
              <a:sym typeface="Wingdings"/>
            </a:rPr>
            <a:t> N </a:t>
          </a:r>
          <a:r>
            <a:rPr lang="en-US" b="0" dirty="0" err="1" smtClean="0">
              <a:sym typeface="Wingdings"/>
            </a:rPr>
            <a:t>segi</a:t>
          </a:r>
          <a:r>
            <a:rPr lang="en-US" b="0" dirty="0" smtClean="0">
              <a:sym typeface="Wingdings"/>
            </a:rPr>
            <a:t> 4</a:t>
          </a:r>
          <a:endParaRPr lang="id-ID" dirty="0"/>
        </a:p>
      </dgm:t>
    </dgm:pt>
    <dgm:pt modelId="{E1FBB383-CD86-4E5B-9278-60453AAD960B}" type="parTrans" cxnId="{F3837015-D367-46D4-B420-30358957EA78}">
      <dgm:prSet/>
      <dgm:spPr/>
      <dgm:t>
        <a:bodyPr/>
        <a:lstStyle/>
        <a:p>
          <a:endParaRPr lang="en-US"/>
        </a:p>
      </dgm:t>
    </dgm:pt>
    <dgm:pt modelId="{DECB2369-E80C-42BD-9056-C11A0D8F96E0}" type="sibTrans" cxnId="{F3837015-D367-46D4-B420-30358957EA78}">
      <dgm:prSet/>
      <dgm:spPr/>
      <dgm:t>
        <a:bodyPr/>
        <a:lstStyle/>
        <a:p>
          <a:endParaRPr lang="en-US"/>
        </a:p>
      </dgm:t>
    </dgm:pt>
    <dgm:pt modelId="{D06E27B8-5F36-4898-9240-600483266527}">
      <dgm:prSet/>
      <dgm:spPr/>
      <dgm:t>
        <a:bodyPr/>
        <a:lstStyle/>
        <a:p>
          <a:pPr rtl="0"/>
          <a:r>
            <a:rPr lang="en-US" dirty="0" smtClean="0"/>
            <a:t>GL_TRIANGLES </a:t>
          </a:r>
          <a:r>
            <a:rPr lang="id-ID" b="0" dirty="0" smtClean="0">
              <a:sym typeface="Wingdings"/>
            </a:rPr>
            <a:t></a:t>
          </a:r>
          <a:r>
            <a:rPr lang="en-US" b="0" dirty="0" err="1" smtClean="0">
              <a:sym typeface="Wingdings"/>
            </a:rPr>
            <a:t>Menggambar</a:t>
          </a:r>
          <a:r>
            <a:rPr lang="en-US" b="0" dirty="0" smtClean="0">
              <a:sym typeface="Wingdings"/>
            </a:rPr>
            <a:t> </a:t>
          </a:r>
          <a:r>
            <a:rPr lang="en-US" b="0" dirty="0" err="1" smtClean="0">
              <a:sym typeface="Wingdings"/>
            </a:rPr>
            <a:t>segi</a:t>
          </a:r>
          <a:r>
            <a:rPr lang="en-US" b="0" dirty="0" smtClean="0">
              <a:sym typeface="Wingdings"/>
            </a:rPr>
            <a:t> 3</a:t>
          </a:r>
          <a:endParaRPr lang="id-ID" dirty="0"/>
        </a:p>
      </dgm:t>
    </dgm:pt>
    <dgm:pt modelId="{8732C2C9-429F-4B74-B4C7-4B675098F48F}" type="parTrans" cxnId="{CC16836E-57C8-4472-A35A-90CCB594D4F4}">
      <dgm:prSet/>
      <dgm:spPr/>
      <dgm:t>
        <a:bodyPr/>
        <a:lstStyle/>
        <a:p>
          <a:endParaRPr lang="en-US"/>
        </a:p>
      </dgm:t>
    </dgm:pt>
    <dgm:pt modelId="{9B90766F-017E-43A8-B1BA-75BF7D043F98}" type="sibTrans" cxnId="{CC16836E-57C8-4472-A35A-90CCB594D4F4}">
      <dgm:prSet/>
      <dgm:spPr/>
      <dgm:t>
        <a:bodyPr/>
        <a:lstStyle/>
        <a:p>
          <a:endParaRPr lang="en-US"/>
        </a:p>
      </dgm:t>
    </dgm:pt>
    <dgm:pt modelId="{8E4BE546-0BDF-4062-A23A-973F50030B4F}">
      <dgm:prSet/>
      <dgm:spPr/>
      <dgm:t>
        <a:bodyPr/>
        <a:lstStyle/>
        <a:p>
          <a:pPr rtl="0"/>
          <a:r>
            <a:rPr lang="en-US" dirty="0" smtClean="0"/>
            <a:t>GL_TRIANGLE_STRIP </a:t>
          </a:r>
          <a:r>
            <a:rPr lang="id-ID" b="0" dirty="0" smtClean="0">
              <a:sym typeface="Wingdings"/>
            </a:rPr>
            <a:t></a:t>
          </a:r>
          <a:r>
            <a:rPr lang="en-US" b="0" dirty="0" err="1" smtClean="0">
              <a:sym typeface="Wingdings"/>
            </a:rPr>
            <a:t>Menggambar</a:t>
          </a:r>
          <a:r>
            <a:rPr lang="en-US" b="0" dirty="0" smtClean="0">
              <a:sym typeface="Wingdings"/>
            </a:rPr>
            <a:t> N </a:t>
          </a:r>
          <a:r>
            <a:rPr lang="en-US" b="0" dirty="0" err="1" smtClean="0">
              <a:sym typeface="Wingdings"/>
            </a:rPr>
            <a:t>segi</a:t>
          </a:r>
          <a:r>
            <a:rPr lang="en-US" b="0" dirty="0" smtClean="0">
              <a:sym typeface="Wingdings"/>
            </a:rPr>
            <a:t> 3</a:t>
          </a:r>
        </a:p>
      </dgm:t>
    </dgm:pt>
    <dgm:pt modelId="{2FBA289E-A4CD-4C00-BED9-E8932639E89D}" type="parTrans" cxnId="{76105EB0-D516-462F-B569-14C09079E0F5}">
      <dgm:prSet/>
      <dgm:spPr/>
      <dgm:t>
        <a:bodyPr/>
        <a:lstStyle/>
        <a:p>
          <a:endParaRPr lang="en-US"/>
        </a:p>
      </dgm:t>
    </dgm:pt>
    <dgm:pt modelId="{AC7798C7-7DDE-427B-8FB1-E4BC1411FF62}" type="sibTrans" cxnId="{76105EB0-D516-462F-B569-14C09079E0F5}">
      <dgm:prSet/>
      <dgm:spPr/>
      <dgm:t>
        <a:bodyPr/>
        <a:lstStyle/>
        <a:p>
          <a:endParaRPr lang="en-US"/>
        </a:p>
      </dgm:t>
    </dgm:pt>
    <dgm:pt modelId="{37D2D64E-A5C6-4542-8158-C7D462D2EEEC}">
      <dgm:prSet/>
      <dgm:spPr/>
      <dgm:t>
        <a:bodyPr/>
        <a:lstStyle/>
        <a:p>
          <a:pPr rtl="0"/>
          <a:r>
            <a:rPr lang="en-US" dirty="0" smtClean="0"/>
            <a:t>GL_TRIANGLE_FAN </a:t>
          </a:r>
          <a:r>
            <a:rPr lang="id-ID" b="0" dirty="0" smtClean="0">
              <a:sym typeface="Wingdings"/>
            </a:rPr>
            <a:t></a:t>
          </a:r>
          <a:r>
            <a:rPr lang="en-US" b="0" dirty="0" smtClean="0">
              <a:sym typeface="Wingdings"/>
            </a:rPr>
            <a:t> </a:t>
          </a:r>
          <a:r>
            <a:rPr lang="en-US" b="0" dirty="0" err="1" smtClean="0">
              <a:sym typeface="Wingdings"/>
            </a:rPr>
            <a:t>Menggambar</a:t>
          </a:r>
          <a:r>
            <a:rPr lang="en-US" b="0" dirty="0" smtClean="0">
              <a:sym typeface="Wingdings"/>
            </a:rPr>
            <a:t> N </a:t>
          </a:r>
          <a:r>
            <a:rPr lang="en-US" b="0" dirty="0" err="1" smtClean="0">
              <a:sym typeface="Wingdings"/>
            </a:rPr>
            <a:t>segi</a:t>
          </a:r>
          <a:r>
            <a:rPr lang="en-US" b="0" dirty="0" smtClean="0">
              <a:sym typeface="Wingdings"/>
            </a:rPr>
            <a:t> 3 </a:t>
          </a:r>
          <a:r>
            <a:rPr lang="en-US" b="0" dirty="0" err="1" smtClean="0">
              <a:sym typeface="Wingdings"/>
            </a:rPr>
            <a:t>dengan</a:t>
          </a:r>
          <a:r>
            <a:rPr lang="en-US" b="0" dirty="0" smtClean="0">
              <a:sym typeface="Wingdings"/>
            </a:rPr>
            <a:t> 1 </a:t>
          </a:r>
          <a:r>
            <a:rPr lang="en-US" b="0" dirty="0" err="1" smtClean="0">
              <a:sym typeface="Wingdings"/>
            </a:rPr>
            <a:t>pusat</a:t>
          </a:r>
          <a:endParaRPr lang="en-US" b="0" dirty="0" smtClean="0">
            <a:sym typeface="Wingdings"/>
          </a:endParaRPr>
        </a:p>
      </dgm:t>
    </dgm:pt>
    <dgm:pt modelId="{375DAEEF-8151-4A2F-BBFC-26178BF5059A}" type="parTrans" cxnId="{844C290D-1D3E-456D-BABA-EA6467DD78B7}">
      <dgm:prSet/>
      <dgm:spPr/>
      <dgm:t>
        <a:bodyPr/>
        <a:lstStyle/>
        <a:p>
          <a:endParaRPr lang="en-US"/>
        </a:p>
      </dgm:t>
    </dgm:pt>
    <dgm:pt modelId="{80EEAB86-AD27-4382-AB7C-3412AA87D1F4}" type="sibTrans" cxnId="{844C290D-1D3E-456D-BABA-EA6467DD78B7}">
      <dgm:prSet/>
      <dgm:spPr/>
      <dgm:t>
        <a:bodyPr/>
        <a:lstStyle/>
        <a:p>
          <a:endParaRPr lang="en-US"/>
        </a:p>
      </dgm:t>
    </dgm:pt>
    <dgm:pt modelId="{FB249E96-1F47-4709-9F47-C34801D821A3}" type="pres">
      <dgm:prSet presAssocID="{B415A90F-79F1-4F2B-8B8F-744514648C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FF53-BD4A-43ED-86AF-462924B08141}" type="pres">
      <dgm:prSet presAssocID="{A5F1B3AF-95A5-4449-A0BA-C30366C66E1B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9C437-882E-4021-823E-569D9B2F2ACF}" type="pres">
      <dgm:prSet presAssocID="{6848AAD2-DF3C-41C2-95B2-AD9111FD6910}" presName="spacer" presStyleCnt="0"/>
      <dgm:spPr/>
    </dgm:pt>
    <dgm:pt modelId="{1F12B57A-2172-4614-9A19-AB1A8EE8744F}" type="pres">
      <dgm:prSet presAssocID="{B38ECB11-45D4-456C-BA3F-373C5DE4006F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393CC-FE66-4B24-A2F2-C156CA9CB1A1}" type="pres">
      <dgm:prSet presAssocID="{B7D7D827-502E-4AA3-85AF-C217EAAFB37B}" presName="spacer" presStyleCnt="0"/>
      <dgm:spPr/>
    </dgm:pt>
    <dgm:pt modelId="{DCF9FD20-A946-467B-AADC-6928B29E4755}" type="pres">
      <dgm:prSet presAssocID="{57DABECC-2F62-4C21-9CBC-55DDCA11CE34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67D6-86F8-4DE1-A3AA-58927E120FDF}" type="pres">
      <dgm:prSet presAssocID="{0BE60EDC-6D95-42B2-8959-90779802502C}" presName="spacer" presStyleCnt="0"/>
      <dgm:spPr/>
    </dgm:pt>
    <dgm:pt modelId="{1FFC01C2-53DE-4060-92D5-A04DBB807AF9}" type="pres">
      <dgm:prSet presAssocID="{001480BB-6056-4F4C-8F4F-2C9CEEAA7653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F2103-4069-4514-8233-41C4FF0756C2}" type="pres">
      <dgm:prSet presAssocID="{62CCECED-B89E-4C50-B3C9-C48ABD726A84}" presName="spacer" presStyleCnt="0"/>
      <dgm:spPr/>
    </dgm:pt>
    <dgm:pt modelId="{A28CBA9C-82AB-4EB9-8A23-811E0FC1E966}" type="pres">
      <dgm:prSet presAssocID="{DD4E7372-40DF-4ED6-87F6-D0BBE39959A0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36699-B9E6-48DD-9469-B4DA3992FE3F}" type="pres">
      <dgm:prSet presAssocID="{FB31AC4C-A826-4AEA-972A-A0A5D9DF9326}" presName="spacer" presStyleCnt="0"/>
      <dgm:spPr/>
    </dgm:pt>
    <dgm:pt modelId="{30715F0D-76FC-4C4B-8B53-1C5A565BD828}" type="pres">
      <dgm:prSet presAssocID="{D00DFFBD-6DDE-444E-A6CF-456A21E3334A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4E013-2FF0-4882-9EF6-6FD69FC7387C}" type="pres">
      <dgm:prSet presAssocID="{191B9346-CD01-4E66-9139-065090CC2745}" presName="spacer" presStyleCnt="0"/>
      <dgm:spPr/>
    </dgm:pt>
    <dgm:pt modelId="{C83FF4EB-9171-48CE-90B3-4027A4541ADC}" type="pres">
      <dgm:prSet presAssocID="{105FF9E9-1D43-4BEE-8ECF-CADE510DDA63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370D0-87F8-42CD-9AAD-7435CA4FF3D0}" type="pres">
      <dgm:prSet presAssocID="{DECB2369-E80C-42BD-9056-C11A0D8F96E0}" presName="spacer" presStyleCnt="0"/>
      <dgm:spPr/>
    </dgm:pt>
    <dgm:pt modelId="{5CEF3D4F-E9A1-4268-9DFC-8F5A4606CD3B}" type="pres">
      <dgm:prSet presAssocID="{D06E27B8-5F36-4898-9240-600483266527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0DB8E-F196-4941-8DB3-443B87390EA8}" type="pres">
      <dgm:prSet presAssocID="{9B90766F-017E-43A8-B1BA-75BF7D043F98}" presName="spacer" presStyleCnt="0"/>
      <dgm:spPr/>
    </dgm:pt>
    <dgm:pt modelId="{A4692CB8-7A2D-45DC-8862-D6C0C8CF34CC}" type="pres">
      <dgm:prSet presAssocID="{8E4BE546-0BDF-4062-A23A-973F50030B4F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2C3C6-6D4D-4C51-BCB9-A2211377E90B}" type="pres">
      <dgm:prSet presAssocID="{AC7798C7-7DDE-427B-8FB1-E4BC1411FF62}" presName="spacer" presStyleCnt="0"/>
      <dgm:spPr/>
    </dgm:pt>
    <dgm:pt modelId="{587A7760-EF49-4893-BEE0-0203686CE20E}" type="pres">
      <dgm:prSet presAssocID="{37D2D64E-A5C6-4542-8158-C7D462D2EEEC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33CFB0-64FC-4526-AA8F-32D5C9F0A3CA}" type="presOf" srcId="{B38ECB11-45D4-456C-BA3F-373C5DE4006F}" destId="{1F12B57A-2172-4614-9A19-AB1A8EE8744F}" srcOrd="0" destOrd="0" presId="urn:microsoft.com/office/officeart/2005/8/layout/vList2"/>
    <dgm:cxn modelId="{2F58BCAE-4D5D-492D-AF0D-112AD31677F1}" type="presOf" srcId="{105FF9E9-1D43-4BEE-8ECF-CADE510DDA63}" destId="{C83FF4EB-9171-48CE-90B3-4027A4541ADC}" srcOrd="0" destOrd="0" presId="urn:microsoft.com/office/officeart/2005/8/layout/vList2"/>
    <dgm:cxn modelId="{F3837015-D367-46D4-B420-30358957EA78}" srcId="{B415A90F-79F1-4F2B-8B8F-744514648C68}" destId="{105FF9E9-1D43-4BEE-8ECF-CADE510DDA63}" srcOrd="6" destOrd="0" parTransId="{E1FBB383-CD86-4E5B-9278-60453AAD960B}" sibTransId="{DECB2369-E80C-42BD-9056-C11A0D8F96E0}"/>
    <dgm:cxn modelId="{D8EFFD0A-1720-490F-8FDF-319819380117}" srcId="{B415A90F-79F1-4F2B-8B8F-744514648C68}" destId="{B38ECB11-45D4-456C-BA3F-373C5DE4006F}" srcOrd="1" destOrd="0" parTransId="{66289BB5-BEA4-4644-B8B6-DB7BC2E51A8F}" sibTransId="{B7D7D827-502E-4AA3-85AF-C217EAAFB37B}"/>
    <dgm:cxn modelId="{844C290D-1D3E-456D-BABA-EA6467DD78B7}" srcId="{B415A90F-79F1-4F2B-8B8F-744514648C68}" destId="{37D2D64E-A5C6-4542-8158-C7D462D2EEEC}" srcOrd="9" destOrd="0" parTransId="{375DAEEF-8151-4A2F-BBFC-26178BF5059A}" sibTransId="{80EEAB86-AD27-4382-AB7C-3412AA87D1F4}"/>
    <dgm:cxn modelId="{43820429-1AE1-4E12-89D0-4369EF6603CB}" type="presOf" srcId="{A5F1B3AF-95A5-4449-A0BA-C30366C66E1B}" destId="{23E9FF53-BD4A-43ED-86AF-462924B08141}" srcOrd="0" destOrd="0" presId="urn:microsoft.com/office/officeart/2005/8/layout/vList2"/>
    <dgm:cxn modelId="{CC3D7E2C-9749-4E53-97C1-87A3DAA9DAE3}" srcId="{B415A90F-79F1-4F2B-8B8F-744514648C68}" destId="{57DABECC-2F62-4C21-9CBC-55DDCA11CE34}" srcOrd="2" destOrd="0" parTransId="{C0268C4E-C762-4AD9-A487-2624EF9E5F1B}" sibTransId="{0BE60EDC-6D95-42B2-8959-90779802502C}"/>
    <dgm:cxn modelId="{020EBAF3-4D92-4D5B-891A-A430696F1EE6}" type="presOf" srcId="{D06E27B8-5F36-4898-9240-600483266527}" destId="{5CEF3D4F-E9A1-4268-9DFC-8F5A4606CD3B}" srcOrd="0" destOrd="0" presId="urn:microsoft.com/office/officeart/2005/8/layout/vList2"/>
    <dgm:cxn modelId="{B7BBFAC5-82B1-46E7-82D9-A11439514B26}" type="presOf" srcId="{DD4E7372-40DF-4ED6-87F6-D0BBE39959A0}" destId="{A28CBA9C-82AB-4EB9-8A23-811E0FC1E966}" srcOrd="0" destOrd="0" presId="urn:microsoft.com/office/officeart/2005/8/layout/vList2"/>
    <dgm:cxn modelId="{76105EB0-D516-462F-B569-14C09079E0F5}" srcId="{B415A90F-79F1-4F2B-8B8F-744514648C68}" destId="{8E4BE546-0BDF-4062-A23A-973F50030B4F}" srcOrd="8" destOrd="0" parTransId="{2FBA289E-A4CD-4C00-BED9-E8932639E89D}" sibTransId="{AC7798C7-7DDE-427B-8FB1-E4BC1411FF62}"/>
    <dgm:cxn modelId="{9AF94342-65EC-4CA6-968C-94288A07B2ED}" type="presOf" srcId="{001480BB-6056-4F4C-8F4F-2C9CEEAA7653}" destId="{1FFC01C2-53DE-4060-92D5-A04DBB807AF9}" srcOrd="0" destOrd="0" presId="urn:microsoft.com/office/officeart/2005/8/layout/vList2"/>
    <dgm:cxn modelId="{BBBC9780-A69C-4BC5-A723-22D9FF2A55E1}" type="presOf" srcId="{B415A90F-79F1-4F2B-8B8F-744514648C68}" destId="{FB249E96-1F47-4709-9F47-C34801D821A3}" srcOrd="0" destOrd="0" presId="urn:microsoft.com/office/officeart/2005/8/layout/vList2"/>
    <dgm:cxn modelId="{7873A0D2-4D44-439C-AEAC-A7860806FD15}" type="presOf" srcId="{37D2D64E-A5C6-4542-8158-C7D462D2EEEC}" destId="{587A7760-EF49-4893-BEE0-0203686CE20E}" srcOrd="0" destOrd="0" presId="urn:microsoft.com/office/officeart/2005/8/layout/vList2"/>
    <dgm:cxn modelId="{D599F3A4-741B-4FC9-929C-0406453D040A}" type="presOf" srcId="{8E4BE546-0BDF-4062-A23A-973F50030B4F}" destId="{A4692CB8-7A2D-45DC-8862-D6C0C8CF34CC}" srcOrd="0" destOrd="0" presId="urn:microsoft.com/office/officeart/2005/8/layout/vList2"/>
    <dgm:cxn modelId="{6A154466-228A-42D8-A5B5-C04F11FB9AFE}" srcId="{B415A90F-79F1-4F2B-8B8F-744514648C68}" destId="{001480BB-6056-4F4C-8F4F-2C9CEEAA7653}" srcOrd="3" destOrd="0" parTransId="{08A0390F-526D-4B25-8FDE-190A6A3226C2}" sibTransId="{62CCECED-B89E-4C50-B3C9-C48ABD726A84}"/>
    <dgm:cxn modelId="{E2522AD7-EDD3-40D8-8D3A-86C458DB48F7}" type="presOf" srcId="{D00DFFBD-6DDE-444E-A6CF-456A21E3334A}" destId="{30715F0D-76FC-4C4B-8B53-1C5A565BD828}" srcOrd="0" destOrd="0" presId="urn:microsoft.com/office/officeart/2005/8/layout/vList2"/>
    <dgm:cxn modelId="{F98CCB18-5B63-49C1-BF8A-AB9664E93881}" srcId="{B415A90F-79F1-4F2B-8B8F-744514648C68}" destId="{D00DFFBD-6DDE-444E-A6CF-456A21E3334A}" srcOrd="5" destOrd="0" parTransId="{021098F3-762E-4353-B044-C8881F688B64}" sibTransId="{191B9346-CD01-4E66-9139-065090CC2745}"/>
    <dgm:cxn modelId="{B92A2394-2DB9-4ACA-9C9A-CB983D8B4A96}" type="presOf" srcId="{57DABECC-2F62-4C21-9CBC-55DDCA11CE34}" destId="{DCF9FD20-A946-467B-AADC-6928B29E4755}" srcOrd="0" destOrd="0" presId="urn:microsoft.com/office/officeart/2005/8/layout/vList2"/>
    <dgm:cxn modelId="{ED1C8024-74F2-4354-88A1-460A87809610}" srcId="{B415A90F-79F1-4F2B-8B8F-744514648C68}" destId="{A5F1B3AF-95A5-4449-A0BA-C30366C66E1B}" srcOrd="0" destOrd="0" parTransId="{A4BF4EB1-366B-4E72-976D-87C3AE8E6D5F}" sibTransId="{6848AAD2-DF3C-41C2-95B2-AD9111FD6910}"/>
    <dgm:cxn modelId="{CC16836E-57C8-4472-A35A-90CCB594D4F4}" srcId="{B415A90F-79F1-4F2B-8B8F-744514648C68}" destId="{D06E27B8-5F36-4898-9240-600483266527}" srcOrd="7" destOrd="0" parTransId="{8732C2C9-429F-4B74-B4C7-4B675098F48F}" sibTransId="{9B90766F-017E-43A8-B1BA-75BF7D043F98}"/>
    <dgm:cxn modelId="{8D80DF36-7AA8-4E8C-AF4D-C596C3AB4651}" srcId="{B415A90F-79F1-4F2B-8B8F-744514648C68}" destId="{DD4E7372-40DF-4ED6-87F6-D0BBE39959A0}" srcOrd="4" destOrd="0" parTransId="{B1DC1056-5E51-4E19-A522-EEAB3BF2858B}" sibTransId="{FB31AC4C-A826-4AEA-972A-A0A5D9DF9326}"/>
    <dgm:cxn modelId="{45E7D5EF-4FF3-48AF-8D79-4C2051534C5C}" type="presParOf" srcId="{FB249E96-1F47-4709-9F47-C34801D821A3}" destId="{23E9FF53-BD4A-43ED-86AF-462924B08141}" srcOrd="0" destOrd="0" presId="urn:microsoft.com/office/officeart/2005/8/layout/vList2"/>
    <dgm:cxn modelId="{BB716626-5ECE-46DC-953B-2CD37E2AB334}" type="presParOf" srcId="{FB249E96-1F47-4709-9F47-C34801D821A3}" destId="{E3A9C437-882E-4021-823E-569D9B2F2ACF}" srcOrd="1" destOrd="0" presId="urn:microsoft.com/office/officeart/2005/8/layout/vList2"/>
    <dgm:cxn modelId="{B0A0C96C-13BD-4779-A258-16423758232A}" type="presParOf" srcId="{FB249E96-1F47-4709-9F47-C34801D821A3}" destId="{1F12B57A-2172-4614-9A19-AB1A8EE8744F}" srcOrd="2" destOrd="0" presId="urn:microsoft.com/office/officeart/2005/8/layout/vList2"/>
    <dgm:cxn modelId="{D3476B3C-A63B-4906-A1CC-9DA6F8ACB40D}" type="presParOf" srcId="{FB249E96-1F47-4709-9F47-C34801D821A3}" destId="{4F8393CC-FE66-4B24-A2F2-C156CA9CB1A1}" srcOrd="3" destOrd="0" presId="urn:microsoft.com/office/officeart/2005/8/layout/vList2"/>
    <dgm:cxn modelId="{1702CD31-4181-48E3-9D14-AB7095699E4D}" type="presParOf" srcId="{FB249E96-1F47-4709-9F47-C34801D821A3}" destId="{DCF9FD20-A946-467B-AADC-6928B29E4755}" srcOrd="4" destOrd="0" presId="urn:microsoft.com/office/officeart/2005/8/layout/vList2"/>
    <dgm:cxn modelId="{8E55A94F-915A-4D9A-8339-FD6A15BB2572}" type="presParOf" srcId="{FB249E96-1F47-4709-9F47-C34801D821A3}" destId="{71B067D6-86F8-4DE1-A3AA-58927E120FDF}" srcOrd="5" destOrd="0" presId="urn:microsoft.com/office/officeart/2005/8/layout/vList2"/>
    <dgm:cxn modelId="{912B84AE-0AA9-4264-A4A9-003F909167D0}" type="presParOf" srcId="{FB249E96-1F47-4709-9F47-C34801D821A3}" destId="{1FFC01C2-53DE-4060-92D5-A04DBB807AF9}" srcOrd="6" destOrd="0" presId="urn:microsoft.com/office/officeart/2005/8/layout/vList2"/>
    <dgm:cxn modelId="{8A0C01BF-1055-4A50-B011-E2BD9F37AC63}" type="presParOf" srcId="{FB249E96-1F47-4709-9F47-C34801D821A3}" destId="{9C2F2103-4069-4514-8233-41C4FF0756C2}" srcOrd="7" destOrd="0" presId="urn:microsoft.com/office/officeart/2005/8/layout/vList2"/>
    <dgm:cxn modelId="{8209AE3E-EF40-454A-9DFF-4F7A1C3EDBC2}" type="presParOf" srcId="{FB249E96-1F47-4709-9F47-C34801D821A3}" destId="{A28CBA9C-82AB-4EB9-8A23-811E0FC1E966}" srcOrd="8" destOrd="0" presId="urn:microsoft.com/office/officeart/2005/8/layout/vList2"/>
    <dgm:cxn modelId="{629C2D09-AB65-4263-836B-1FC9E146F767}" type="presParOf" srcId="{FB249E96-1F47-4709-9F47-C34801D821A3}" destId="{1B736699-B9E6-48DD-9469-B4DA3992FE3F}" srcOrd="9" destOrd="0" presId="urn:microsoft.com/office/officeart/2005/8/layout/vList2"/>
    <dgm:cxn modelId="{7BA74A06-1CD9-4980-B994-1F5F24AA2E0E}" type="presParOf" srcId="{FB249E96-1F47-4709-9F47-C34801D821A3}" destId="{30715F0D-76FC-4C4B-8B53-1C5A565BD828}" srcOrd="10" destOrd="0" presId="urn:microsoft.com/office/officeart/2005/8/layout/vList2"/>
    <dgm:cxn modelId="{378FADEC-3803-444A-93FC-6D533AC6220E}" type="presParOf" srcId="{FB249E96-1F47-4709-9F47-C34801D821A3}" destId="{69A4E013-2FF0-4882-9EF6-6FD69FC7387C}" srcOrd="11" destOrd="0" presId="urn:microsoft.com/office/officeart/2005/8/layout/vList2"/>
    <dgm:cxn modelId="{9E8F6DED-3FE3-490B-BDDD-86B94E2AB884}" type="presParOf" srcId="{FB249E96-1F47-4709-9F47-C34801D821A3}" destId="{C83FF4EB-9171-48CE-90B3-4027A4541ADC}" srcOrd="12" destOrd="0" presId="urn:microsoft.com/office/officeart/2005/8/layout/vList2"/>
    <dgm:cxn modelId="{42C33B9B-9983-429E-ADFD-DB4DFB7C449F}" type="presParOf" srcId="{FB249E96-1F47-4709-9F47-C34801D821A3}" destId="{3B5370D0-87F8-42CD-9AAD-7435CA4FF3D0}" srcOrd="13" destOrd="0" presId="urn:microsoft.com/office/officeart/2005/8/layout/vList2"/>
    <dgm:cxn modelId="{0224002D-CB49-47A9-A30C-378D1765A90D}" type="presParOf" srcId="{FB249E96-1F47-4709-9F47-C34801D821A3}" destId="{5CEF3D4F-E9A1-4268-9DFC-8F5A4606CD3B}" srcOrd="14" destOrd="0" presId="urn:microsoft.com/office/officeart/2005/8/layout/vList2"/>
    <dgm:cxn modelId="{078B0919-B679-442C-84A9-0066274B174F}" type="presParOf" srcId="{FB249E96-1F47-4709-9F47-C34801D821A3}" destId="{3540DB8E-F196-4941-8DB3-443B87390EA8}" srcOrd="15" destOrd="0" presId="urn:microsoft.com/office/officeart/2005/8/layout/vList2"/>
    <dgm:cxn modelId="{7CF314B6-138B-4A99-A5DA-A50AA409EA3B}" type="presParOf" srcId="{FB249E96-1F47-4709-9F47-C34801D821A3}" destId="{A4692CB8-7A2D-45DC-8862-D6C0C8CF34CC}" srcOrd="16" destOrd="0" presId="urn:microsoft.com/office/officeart/2005/8/layout/vList2"/>
    <dgm:cxn modelId="{08AF56C3-AE06-46A1-BE3C-329565CFE76E}" type="presParOf" srcId="{FB249E96-1F47-4709-9F47-C34801D821A3}" destId="{EA02C3C6-6D4D-4C51-BCB9-A2211377E90B}" srcOrd="17" destOrd="0" presId="urn:microsoft.com/office/officeart/2005/8/layout/vList2"/>
    <dgm:cxn modelId="{A546C189-07EE-4DCF-A13C-9DA200FFD2D5}" type="presParOf" srcId="{FB249E96-1F47-4709-9F47-C34801D821A3}" destId="{587A7760-EF49-4893-BEE0-0203686CE20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E9FF53-BD4A-43ED-86AF-462924B08141}">
      <dsp:nvSpPr>
        <dsp:cNvPr id="0" name=""/>
        <dsp:cNvSpPr/>
      </dsp:nvSpPr>
      <dsp:spPr>
        <a:xfrm>
          <a:off x="0" y="8721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 smtClean="0"/>
            <a:t>GL_POINTS </a:t>
          </a:r>
          <a:r>
            <a:rPr lang="id-ID" sz="1800" b="0" kern="1200" dirty="0" smtClean="0">
              <a:sym typeface="Wingdings"/>
            </a:rPr>
            <a:t></a:t>
          </a:r>
          <a:r>
            <a:rPr lang="id-ID" sz="1800" b="0" kern="1200" dirty="0" smtClean="0"/>
            <a:t> Menggambar titik</a:t>
          </a:r>
          <a:endParaRPr lang="id-ID" sz="1800" kern="1200" dirty="0"/>
        </a:p>
      </dsp:txBody>
      <dsp:txXfrm>
        <a:off x="0" y="87213"/>
        <a:ext cx="7229475" cy="421200"/>
      </dsp:txXfrm>
    </dsp:sp>
    <dsp:sp modelId="{1F12B57A-2172-4614-9A19-AB1A8EE8744F}">
      <dsp:nvSpPr>
        <dsp:cNvPr id="0" name=""/>
        <dsp:cNvSpPr/>
      </dsp:nvSpPr>
      <dsp:spPr>
        <a:xfrm>
          <a:off x="0" y="56025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 smtClean="0"/>
            <a:t>GL_LINES </a:t>
          </a:r>
          <a:r>
            <a:rPr lang="id-ID" sz="1800" b="0" kern="1200" dirty="0" smtClean="0">
              <a:sym typeface="Wingdings"/>
            </a:rPr>
            <a:t></a:t>
          </a:r>
          <a:r>
            <a:rPr lang="id-ID" sz="1800" b="0" kern="1200" dirty="0" smtClean="0"/>
            <a:t> Menggambar garis</a:t>
          </a:r>
          <a:endParaRPr lang="id-ID" sz="1800" kern="1200" dirty="0"/>
        </a:p>
      </dsp:txBody>
      <dsp:txXfrm>
        <a:off x="0" y="560253"/>
        <a:ext cx="7229475" cy="421200"/>
      </dsp:txXfrm>
    </dsp:sp>
    <dsp:sp modelId="{DCF9FD20-A946-467B-AADC-6928B29E4755}">
      <dsp:nvSpPr>
        <dsp:cNvPr id="0" name=""/>
        <dsp:cNvSpPr/>
      </dsp:nvSpPr>
      <dsp:spPr>
        <a:xfrm>
          <a:off x="0" y="103329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 smtClean="0"/>
            <a:t>GL_LINE_STRIP </a:t>
          </a:r>
          <a:r>
            <a:rPr lang="id-ID" sz="1800" b="0" kern="1200" dirty="0" smtClean="0">
              <a:sym typeface="Wingdings"/>
            </a:rPr>
            <a:t></a:t>
          </a:r>
          <a:r>
            <a:rPr lang="id-ID" sz="1800" b="0" kern="1200" dirty="0" smtClean="0"/>
            <a:t> Menggambar polyline</a:t>
          </a:r>
          <a:endParaRPr lang="id-ID" sz="1800" kern="1200" dirty="0"/>
        </a:p>
      </dsp:txBody>
      <dsp:txXfrm>
        <a:off x="0" y="1033293"/>
        <a:ext cx="7229475" cy="421200"/>
      </dsp:txXfrm>
    </dsp:sp>
    <dsp:sp modelId="{1FFC01C2-53DE-4060-92D5-A04DBB807AF9}">
      <dsp:nvSpPr>
        <dsp:cNvPr id="0" name=""/>
        <dsp:cNvSpPr/>
      </dsp:nvSpPr>
      <dsp:spPr>
        <a:xfrm>
          <a:off x="0" y="150633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 smtClean="0"/>
            <a:t>GL_LINE_LOOP </a:t>
          </a:r>
          <a:r>
            <a:rPr lang="id-ID" sz="1800" b="0" kern="1200" dirty="0" smtClean="0">
              <a:sym typeface="Wingdings"/>
            </a:rPr>
            <a:t></a:t>
          </a:r>
          <a:r>
            <a:rPr lang="id-ID" sz="1800" b="0" kern="1200" dirty="0" smtClean="0"/>
            <a:t> Menggambar rangka Polygon</a:t>
          </a:r>
          <a:endParaRPr lang="id-ID" sz="1800" kern="1200" dirty="0"/>
        </a:p>
      </dsp:txBody>
      <dsp:txXfrm>
        <a:off x="0" y="1506333"/>
        <a:ext cx="7229475" cy="421200"/>
      </dsp:txXfrm>
    </dsp:sp>
    <dsp:sp modelId="{A28CBA9C-82AB-4EB9-8A23-811E0FC1E966}">
      <dsp:nvSpPr>
        <dsp:cNvPr id="0" name=""/>
        <dsp:cNvSpPr/>
      </dsp:nvSpPr>
      <dsp:spPr>
        <a:xfrm>
          <a:off x="0" y="197937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 smtClean="0"/>
            <a:t>GL_POLYGON </a:t>
          </a:r>
          <a:r>
            <a:rPr lang="id-ID" sz="1800" b="0" kern="1200" dirty="0" smtClean="0">
              <a:sym typeface="Wingdings"/>
            </a:rPr>
            <a:t></a:t>
          </a:r>
          <a:r>
            <a:rPr lang="id-ID" sz="1800" b="0" kern="1200" dirty="0" smtClean="0"/>
            <a:t> Menggambar polygon</a:t>
          </a:r>
          <a:endParaRPr lang="id-ID" sz="1800" kern="1200" dirty="0"/>
        </a:p>
      </dsp:txBody>
      <dsp:txXfrm>
        <a:off x="0" y="1979373"/>
        <a:ext cx="7229475" cy="421200"/>
      </dsp:txXfrm>
    </dsp:sp>
    <dsp:sp modelId="{30715F0D-76FC-4C4B-8B53-1C5A565BD828}">
      <dsp:nvSpPr>
        <dsp:cNvPr id="0" name=""/>
        <dsp:cNvSpPr/>
      </dsp:nvSpPr>
      <dsp:spPr>
        <a:xfrm>
          <a:off x="0" y="245241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GL_QUADS</a:t>
          </a:r>
          <a:r>
            <a:rPr lang="id-ID" sz="1800" b="0" kern="1200" dirty="0" smtClean="0">
              <a:sym typeface="Wingdings"/>
            </a:rPr>
            <a:t></a:t>
          </a:r>
          <a:r>
            <a:rPr lang="en-US" sz="1800" b="0" kern="1200" dirty="0" err="1" smtClean="0">
              <a:sym typeface="Wingdings"/>
            </a:rPr>
            <a:t>Menggambar</a:t>
          </a:r>
          <a:r>
            <a:rPr lang="en-US" sz="1800" b="0" kern="1200" dirty="0" smtClean="0">
              <a:sym typeface="Wingdings"/>
            </a:rPr>
            <a:t> </a:t>
          </a:r>
          <a:r>
            <a:rPr lang="en-US" sz="1800" b="0" kern="1200" dirty="0" err="1" smtClean="0">
              <a:sym typeface="Wingdings"/>
            </a:rPr>
            <a:t>segi</a:t>
          </a:r>
          <a:r>
            <a:rPr lang="en-US" sz="1800" b="0" kern="1200" dirty="0" smtClean="0">
              <a:sym typeface="Wingdings"/>
            </a:rPr>
            <a:t> 4</a:t>
          </a:r>
          <a:endParaRPr lang="id-ID" sz="1800" kern="1200" dirty="0"/>
        </a:p>
      </dsp:txBody>
      <dsp:txXfrm>
        <a:off x="0" y="2452413"/>
        <a:ext cx="7229475" cy="421200"/>
      </dsp:txXfrm>
    </dsp:sp>
    <dsp:sp modelId="{C83FF4EB-9171-48CE-90B3-4027A4541ADC}">
      <dsp:nvSpPr>
        <dsp:cNvPr id="0" name=""/>
        <dsp:cNvSpPr/>
      </dsp:nvSpPr>
      <dsp:spPr>
        <a:xfrm>
          <a:off x="0" y="292545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GL_QUAD_STRIP</a:t>
          </a:r>
          <a:r>
            <a:rPr lang="id-ID" sz="1800" b="0" kern="1200" dirty="0" smtClean="0">
              <a:sym typeface="Wingdings"/>
            </a:rPr>
            <a:t></a:t>
          </a:r>
          <a:r>
            <a:rPr lang="en-US" sz="1800" b="0" kern="1200" dirty="0" err="1" smtClean="0">
              <a:sym typeface="Wingdings"/>
            </a:rPr>
            <a:t>Menggambar</a:t>
          </a:r>
          <a:r>
            <a:rPr lang="en-US" sz="1800" b="0" kern="1200" dirty="0" smtClean="0">
              <a:sym typeface="Wingdings"/>
            </a:rPr>
            <a:t> N </a:t>
          </a:r>
          <a:r>
            <a:rPr lang="en-US" sz="1800" b="0" kern="1200" dirty="0" err="1" smtClean="0">
              <a:sym typeface="Wingdings"/>
            </a:rPr>
            <a:t>segi</a:t>
          </a:r>
          <a:r>
            <a:rPr lang="en-US" sz="1800" b="0" kern="1200" dirty="0" smtClean="0">
              <a:sym typeface="Wingdings"/>
            </a:rPr>
            <a:t> 4</a:t>
          </a:r>
          <a:endParaRPr lang="id-ID" sz="1800" kern="1200" dirty="0"/>
        </a:p>
      </dsp:txBody>
      <dsp:txXfrm>
        <a:off x="0" y="2925453"/>
        <a:ext cx="7229475" cy="421200"/>
      </dsp:txXfrm>
    </dsp:sp>
    <dsp:sp modelId="{5CEF3D4F-E9A1-4268-9DFC-8F5A4606CD3B}">
      <dsp:nvSpPr>
        <dsp:cNvPr id="0" name=""/>
        <dsp:cNvSpPr/>
      </dsp:nvSpPr>
      <dsp:spPr>
        <a:xfrm>
          <a:off x="0" y="339849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GL_TRIANGLES </a:t>
          </a:r>
          <a:r>
            <a:rPr lang="id-ID" sz="1800" b="0" kern="1200" dirty="0" smtClean="0">
              <a:sym typeface="Wingdings"/>
            </a:rPr>
            <a:t></a:t>
          </a:r>
          <a:r>
            <a:rPr lang="en-US" sz="1800" b="0" kern="1200" dirty="0" err="1" smtClean="0">
              <a:sym typeface="Wingdings"/>
            </a:rPr>
            <a:t>Menggambar</a:t>
          </a:r>
          <a:r>
            <a:rPr lang="en-US" sz="1800" b="0" kern="1200" dirty="0" smtClean="0">
              <a:sym typeface="Wingdings"/>
            </a:rPr>
            <a:t> </a:t>
          </a:r>
          <a:r>
            <a:rPr lang="en-US" sz="1800" b="0" kern="1200" dirty="0" err="1" smtClean="0">
              <a:sym typeface="Wingdings"/>
            </a:rPr>
            <a:t>segi</a:t>
          </a:r>
          <a:r>
            <a:rPr lang="en-US" sz="1800" b="0" kern="1200" dirty="0" smtClean="0">
              <a:sym typeface="Wingdings"/>
            </a:rPr>
            <a:t> 3</a:t>
          </a:r>
          <a:endParaRPr lang="id-ID" sz="1800" kern="1200" dirty="0"/>
        </a:p>
      </dsp:txBody>
      <dsp:txXfrm>
        <a:off x="0" y="3398493"/>
        <a:ext cx="7229475" cy="421200"/>
      </dsp:txXfrm>
    </dsp:sp>
    <dsp:sp modelId="{A4692CB8-7A2D-45DC-8862-D6C0C8CF34CC}">
      <dsp:nvSpPr>
        <dsp:cNvPr id="0" name=""/>
        <dsp:cNvSpPr/>
      </dsp:nvSpPr>
      <dsp:spPr>
        <a:xfrm>
          <a:off x="0" y="387153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GL_TRIANGLE_STRIP </a:t>
          </a:r>
          <a:r>
            <a:rPr lang="id-ID" sz="1800" b="0" kern="1200" dirty="0" smtClean="0">
              <a:sym typeface="Wingdings"/>
            </a:rPr>
            <a:t></a:t>
          </a:r>
          <a:r>
            <a:rPr lang="en-US" sz="1800" b="0" kern="1200" dirty="0" err="1" smtClean="0">
              <a:sym typeface="Wingdings"/>
            </a:rPr>
            <a:t>Menggambar</a:t>
          </a:r>
          <a:r>
            <a:rPr lang="en-US" sz="1800" b="0" kern="1200" dirty="0" smtClean="0">
              <a:sym typeface="Wingdings"/>
            </a:rPr>
            <a:t> N </a:t>
          </a:r>
          <a:r>
            <a:rPr lang="en-US" sz="1800" b="0" kern="1200" dirty="0" err="1" smtClean="0">
              <a:sym typeface="Wingdings"/>
            </a:rPr>
            <a:t>segi</a:t>
          </a:r>
          <a:r>
            <a:rPr lang="en-US" sz="1800" b="0" kern="1200" dirty="0" smtClean="0">
              <a:sym typeface="Wingdings"/>
            </a:rPr>
            <a:t> 3</a:t>
          </a:r>
        </a:p>
      </dsp:txBody>
      <dsp:txXfrm>
        <a:off x="0" y="3871533"/>
        <a:ext cx="7229475" cy="421200"/>
      </dsp:txXfrm>
    </dsp:sp>
    <dsp:sp modelId="{587A7760-EF49-4893-BEE0-0203686CE20E}">
      <dsp:nvSpPr>
        <dsp:cNvPr id="0" name=""/>
        <dsp:cNvSpPr/>
      </dsp:nvSpPr>
      <dsp:spPr>
        <a:xfrm>
          <a:off x="0" y="4344573"/>
          <a:ext cx="72294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GL_TRIANGLE_FAN </a:t>
          </a:r>
          <a:r>
            <a:rPr lang="id-ID" sz="1800" b="0" kern="1200" dirty="0" smtClean="0">
              <a:sym typeface="Wingdings"/>
            </a:rPr>
            <a:t></a:t>
          </a:r>
          <a:r>
            <a:rPr lang="en-US" sz="1800" b="0" kern="1200" dirty="0" smtClean="0">
              <a:sym typeface="Wingdings"/>
            </a:rPr>
            <a:t> </a:t>
          </a:r>
          <a:r>
            <a:rPr lang="en-US" sz="1800" b="0" kern="1200" dirty="0" err="1" smtClean="0">
              <a:sym typeface="Wingdings"/>
            </a:rPr>
            <a:t>Menggambar</a:t>
          </a:r>
          <a:r>
            <a:rPr lang="en-US" sz="1800" b="0" kern="1200" dirty="0" smtClean="0">
              <a:sym typeface="Wingdings"/>
            </a:rPr>
            <a:t> N </a:t>
          </a:r>
          <a:r>
            <a:rPr lang="en-US" sz="1800" b="0" kern="1200" dirty="0" err="1" smtClean="0">
              <a:sym typeface="Wingdings"/>
            </a:rPr>
            <a:t>segi</a:t>
          </a:r>
          <a:r>
            <a:rPr lang="en-US" sz="1800" b="0" kern="1200" dirty="0" smtClean="0">
              <a:sym typeface="Wingdings"/>
            </a:rPr>
            <a:t> 3 </a:t>
          </a:r>
          <a:r>
            <a:rPr lang="en-US" sz="1800" b="0" kern="1200" dirty="0" err="1" smtClean="0">
              <a:sym typeface="Wingdings"/>
            </a:rPr>
            <a:t>dengan</a:t>
          </a:r>
          <a:r>
            <a:rPr lang="en-US" sz="1800" b="0" kern="1200" dirty="0" smtClean="0">
              <a:sym typeface="Wingdings"/>
            </a:rPr>
            <a:t> 1 </a:t>
          </a:r>
          <a:r>
            <a:rPr lang="en-US" sz="1800" b="0" kern="1200" dirty="0" err="1" smtClean="0">
              <a:sym typeface="Wingdings"/>
            </a:rPr>
            <a:t>pusat</a:t>
          </a:r>
          <a:endParaRPr lang="en-US" sz="1800" b="0" kern="1200" dirty="0" smtClean="0">
            <a:sym typeface="Wingdings"/>
          </a:endParaRPr>
        </a:p>
      </dsp:txBody>
      <dsp:txXfrm>
        <a:off x="0" y="4344573"/>
        <a:ext cx="7229475" cy="42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B4BE35-533D-4855-9FE2-E750343516C1}" type="datetimeFigureOut">
              <a:rPr lang="en-GB"/>
              <a:pPr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06F42A-B8A7-4CA5-816E-E7338F1AB47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85462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BDBB20-070D-4D0F-AC58-03128DC20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82811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47" y="40037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5463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FBAEC65-221C-4522-94CA-A4F4E5AA74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AB282-F913-42F9-844E-738B6152DF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1E674-E5CE-4F3A-9113-5EA714BB319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AE9A5-2715-4403-B82C-06D977AC5B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4BC2C-256D-4EEB-B3B1-A633198215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58AEB-87D2-4EEA-A396-2A8433CD3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E8475-D0BB-45C1-A65C-E29379FA0F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6433E-1BD4-4043-95C7-3BBF1E6A56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D3AD5-1A00-4715-8E10-8E96733EE9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1876E-8A78-412E-BB9A-0A527014DA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47" y="40037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5463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EA5B4F4F-4F08-48E1-AEBA-6E63094F07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039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7313"/>
            <a:ext cx="6400800" cy="56318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1B8FEB0-F1B8-47E8-84C1-76E958B877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03993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7313"/>
            <a:ext cx="6400800" cy="56318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92075"/>
            <a:ext cx="289560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819CA4E-6D35-472E-B1D3-F13FC42FF1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7882F20-3EA3-4210-99AA-8F100FE006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27324FA-5FC3-487B-B4F3-3B8EED184B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4AB09347-D34E-4DCB-8584-C57857275B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EB759-426E-4A5B-A7C3-0A41F305D9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62193-CFDA-4800-ABB4-3702D18FBA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063E0-A970-4A9C-88CC-2BB0BD9A7A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09B21-BFD0-46F0-A2DB-99A887CDAC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18C67-5938-4D4B-BA81-85A10627DD3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A45C0-FFE9-4878-AD7B-45392DB906A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3"/>
                </a:solidFill>
              </a:defRPr>
            </a:lvl1pPr>
            <a:lvl2pPr algn="r">
              <a:defRPr sz="2400">
                <a:solidFill>
                  <a:schemeClr val="accent3"/>
                </a:solidFill>
              </a:defRPr>
            </a:lvl2pPr>
            <a:lvl3pPr algn="r">
              <a:defRPr sz="2000">
                <a:solidFill>
                  <a:schemeClr val="accent3"/>
                </a:solidFill>
              </a:defRPr>
            </a:lvl3pPr>
            <a:lvl4pPr algn="r">
              <a:defRPr sz="1800">
                <a:solidFill>
                  <a:schemeClr val="accent3"/>
                </a:solidFill>
              </a:defRPr>
            </a:lvl4pPr>
            <a:lvl5pPr algn="r"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3104E3C-A52D-4D51-B479-0A57770696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85470-5E9E-4024-BC69-26DC9FFB0F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4C83D-36A4-474A-983A-817ADF5794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D5557-ED24-40F0-906E-43536CBC83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543B2-F323-463D-94ED-485D66EA4F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4E28D-B6AE-4E4E-A98D-6465BDA7AE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1ECB2-7FCF-4F7D-AB59-085DEDCF48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76C07-6DC9-4BEA-9243-EEBB03C08E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3"/>
                </a:solidFill>
              </a:defRPr>
            </a:lvl1pPr>
            <a:lvl2pPr algn="r">
              <a:defRPr sz="2400">
                <a:solidFill>
                  <a:schemeClr val="accent3"/>
                </a:solidFill>
              </a:defRPr>
            </a:lvl2pPr>
            <a:lvl3pPr algn="r">
              <a:defRPr sz="2000">
                <a:solidFill>
                  <a:schemeClr val="accent3"/>
                </a:solidFill>
              </a:defRPr>
            </a:lvl3pPr>
            <a:lvl4pPr algn="r">
              <a:defRPr sz="1800">
                <a:solidFill>
                  <a:schemeClr val="accent3"/>
                </a:solidFill>
              </a:defRPr>
            </a:lvl4pPr>
            <a:lvl5pPr algn="r"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768C2DEA-2366-4F59-A62F-8653B712D4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1128DBA-EA27-41C8-9A6D-EB5FB82653B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sz="2800">
                <a:solidFill>
                  <a:schemeClr val="accent4"/>
                </a:solidFill>
              </a:defRPr>
            </a:lvl1pPr>
            <a:lvl2pPr algn="r">
              <a:defRPr sz="2400">
                <a:solidFill>
                  <a:schemeClr val="accent4"/>
                </a:solidFill>
              </a:defRPr>
            </a:lvl2pPr>
            <a:lvl3pPr algn="r">
              <a:defRPr sz="2000">
                <a:solidFill>
                  <a:schemeClr val="accent4"/>
                </a:solidFill>
              </a:defRPr>
            </a:lvl3pPr>
            <a:lvl4pPr algn="r">
              <a:defRPr sz="1800">
                <a:solidFill>
                  <a:schemeClr val="accent4"/>
                </a:solidFill>
              </a:defRPr>
            </a:lvl4pPr>
            <a:lvl5pPr algn="r"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0F68B-7269-4EFC-B6A3-D363045BDF3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9E817-4FAB-490A-B6A7-835D2331AB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CFD3F-02EE-41FE-B3B7-CD36547626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F1407-F133-47E4-BADF-36988EAF399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C7282F-59FD-43A4-995C-479214AF606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344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344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344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344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344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3BE201-6161-421D-8DFC-38770A53EA5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9314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344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344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344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344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344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1597"/>
            <a:ext cx="8229600" cy="1143000"/>
          </a:xfrm>
        </p:spPr>
        <p:txBody>
          <a:bodyPr/>
          <a:lstStyle/>
          <a:p>
            <a:r>
              <a:rPr lang="en-GB" sz="2800" b="1" dirty="0" smtClean="0">
                <a:solidFill>
                  <a:srgbClr val="181818"/>
                </a:solidFill>
              </a:rPr>
              <a:t/>
            </a:r>
            <a:br>
              <a:rPr lang="en-GB" sz="2800" b="1" dirty="0" smtClean="0">
                <a:solidFill>
                  <a:srgbClr val="181818"/>
                </a:solidFill>
              </a:rPr>
            </a:br>
            <a:r>
              <a:rPr lang="en-GB" b="1" dirty="0" smtClean="0">
                <a:solidFill>
                  <a:srgbClr val="181818"/>
                </a:solidFill>
              </a:rPr>
              <a:t>OBJEK 2 DIMENSI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dirty="0" smtClean="0">
                <a:ea typeface="宋体" charset="-122"/>
              </a:rPr>
              <a:t>Struktur Dasar Perintah OpenGL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92238"/>
            <a:ext cx="7229475" cy="4852987"/>
          </a:xfrm>
        </p:spPr>
        <p:txBody>
          <a:bodyPr/>
          <a:lstStyle/>
          <a:p>
            <a:pPr>
              <a:defRPr/>
            </a:pPr>
            <a:r>
              <a:rPr lang="id-ID" sz="3200" b="0" dirty="0" smtClean="0">
                <a:latin typeface="Calibri" pitchFamily="34" charset="0"/>
              </a:rPr>
              <a:t>Struktur dasar perintah OpenGL:</a:t>
            </a:r>
          </a:p>
          <a:p>
            <a:pPr marL="457200" lvl="1" indent="0">
              <a:buNone/>
              <a:defRPr/>
            </a:pP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glBegin(GL_POLA);</a:t>
            </a:r>
          </a:p>
          <a:p>
            <a:pPr marL="457200" lvl="1" indent="0">
              <a:buNone/>
              <a:defRPr/>
            </a:pP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glVertex2f(koordinat titik 1);</a:t>
            </a:r>
          </a:p>
          <a:p>
            <a:pPr marL="457200" lvl="1" indent="0">
              <a:buNone/>
              <a:defRPr/>
            </a:pPr>
            <a:r>
              <a:rPr lang="id-ID" sz="2400" b="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glVertex2f(koordinat titik </a:t>
            </a: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2);</a:t>
            </a:r>
          </a:p>
          <a:p>
            <a:pPr marL="457200" lvl="1" indent="0">
              <a:buNone/>
              <a:defRPr/>
            </a:pP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.........</a:t>
            </a:r>
            <a:endParaRPr lang="id-ID" sz="2400" b="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id-ID" sz="2400" b="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glVertex2f(koordinat titik </a:t>
            </a: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457200" lvl="1" indent="0">
              <a:buNone/>
              <a:defRPr/>
            </a:pPr>
            <a:r>
              <a:rPr lang="id-ID" sz="2400" b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glEnd();</a:t>
            </a:r>
            <a:endParaRPr lang="en-US" sz="2400" b="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3200" b="0" dirty="0" smtClean="0">
                <a:latin typeface="Calibri" pitchFamily="34" charset="0"/>
              </a:rPr>
              <a:t>GL_POLA menentukan gambar yang dihasilkan.</a:t>
            </a:r>
            <a:endParaRPr lang="en-US" sz="3200" b="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49821"/>
          </a:xfrm>
        </p:spPr>
        <p:txBody>
          <a:bodyPr/>
          <a:lstStyle/>
          <a:p>
            <a:pPr eaLnBrk="1" hangingPunct="1"/>
            <a:r>
              <a:rPr lang="id-ID" altLang="zh-CN" dirty="0" smtClean="0">
                <a:ea typeface="宋体" charset="-122"/>
              </a:rPr>
              <a:t>Macam-macam GL_POLA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075160066"/>
              </p:ext>
            </p:extLst>
          </p:nvPr>
        </p:nvGraphicFramePr>
        <p:xfrm>
          <a:off x="1098810" y="882572"/>
          <a:ext cx="7229475" cy="485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2113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9829" y="0"/>
            <a:ext cx="5074171" cy="1214203"/>
          </a:xfrm>
        </p:spPr>
        <p:txBody>
          <a:bodyPr/>
          <a:lstStyle/>
          <a:p>
            <a:pPr eaLnBrk="1" hangingPunct="1"/>
            <a:r>
              <a:rPr lang="id-ID" altLang="zh-CN" dirty="0" smtClean="0">
                <a:ea typeface="宋体" charset="-122"/>
              </a:rPr>
              <a:t>Macam-macam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id-ID" altLang="zh-CN" dirty="0" smtClean="0">
                <a:ea typeface="宋体" charset="-122"/>
              </a:rPr>
              <a:t>GL_POLA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4" name="Picture 3" descr="glPrimitiv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0304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113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0"/>
            <a:ext cx="8229600" cy="594792"/>
          </a:xfrm>
        </p:spPr>
        <p:txBody>
          <a:bodyPr/>
          <a:lstStyle/>
          <a:p>
            <a:r>
              <a:rPr lang="id-ID" dirty="0" smtClean="0"/>
              <a:t>Menggambar Polygon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59567"/>
            <a:ext cx="6705600" cy="5771213"/>
          </a:xfrm>
        </p:spPr>
        <p:txBody>
          <a:bodyPr/>
          <a:lstStyle/>
          <a:p>
            <a:r>
              <a:rPr lang="id-ID" dirty="0" smtClean="0"/>
              <a:t>Polygon adalah gabungan garis-garis yang tertutup yang membentuk satu obyek dan bisa diblok dengan warna.</a:t>
            </a:r>
          </a:p>
          <a:p>
            <a:r>
              <a:rPr lang="id-ID" dirty="0" smtClean="0"/>
              <a:t>Perintah untuk menggambar garis: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glBegin(GL_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glVertex2f(pos_x_1,pos_y_1);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glVertex2f(pos_x_2,pos_y_2);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glVertex2f(pos_x_n, pos_y_n);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glEnd();</a:t>
            </a:r>
          </a:p>
        </p:txBody>
      </p:sp>
      <p:sp>
        <p:nvSpPr>
          <p:cNvPr id="6" name="6-Point Star 5"/>
          <p:cNvSpPr/>
          <p:nvPr/>
        </p:nvSpPr>
        <p:spPr>
          <a:xfrm>
            <a:off x="6715593" y="855689"/>
            <a:ext cx="1543957" cy="138248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6715594" y="2487118"/>
            <a:ext cx="1543957" cy="1447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1" y="0"/>
            <a:ext cx="8229600" cy="1143000"/>
          </a:xfrm>
        </p:spPr>
        <p:txBody>
          <a:bodyPr/>
          <a:lstStyle/>
          <a:p>
            <a:r>
              <a:rPr lang="id-ID" dirty="0" smtClean="0"/>
              <a:t>Menggambar </a:t>
            </a:r>
            <a:r>
              <a:rPr lang="en-US" dirty="0" err="1" smtClean="0"/>
              <a:t>Segiempat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7945" y="1158103"/>
            <a:ext cx="8229600" cy="5699897"/>
          </a:xfrm>
        </p:spPr>
        <p:txBody>
          <a:bodyPr/>
          <a:lstStyle/>
          <a:p>
            <a:r>
              <a:rPr lang="en-US" sz="2800" dirty="0" smtClean="0"/>
              <a:t>Quad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mirip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polygon,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4.</a:t>
            </a:r>
            <a:r>
              <a:rPr lang="id-ID" sz="2800" dirty="0" smtClean="0"/>
              <a:t> Perintah ini bisa digunakan untuk menggambar banyak </a:t>
            </a:r>
            <a:r>
              <a:rPr lang="en-US" sz="2800" dirty="0" smtClean="0"/>
              <a:t>Quad</a:t>
            </a:r>
            <a:r>
              <a:rPr lang="id-ID" sz="2800" dirty="0" smtClean="0"/>
              <a:t>, dengan catatan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4</a:t>
            </a:r>
            <a:r>
              <a:rPr lang="id-ID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id-ID" sz="2800" dirty="0" smtClean="0"/>
              <a:t>harus berpasangan dan berurutan.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diblok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.</a:t>
            </a:r>
            <a:endParaRPr lang="id-ID" dirty="0" smtClean="0"/>
          </a:p>
          <a:p>
            <a:r>
              <a:rPr lang="id-ID" dirty="0" smtClean="0"/>
              <a:t>Perintah untuk menggambar </a:t>
            </a:r>
            <a:r>
              <a:rPr lang="en-US" dirty="0" smtClean="0"/>
              <a:t>Quad</a:t>
            </a:r>
            <a:r>
              <a:rPr lang="id-ID" dirty="0" smtClean="0"/>
              <a:t>:</a:t>
            </a:r>
          </a:p>
          <a:p>
            <a:pPr marL="400050" lvl="1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glBegin(GL_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QUADS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glVertex2f(pos_x_1,pos_y_1);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glVertex2f(pos_x_2,pos_y_2);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glVertex2f(pos_x_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, pos_y_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glVertex2f(pos_x_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, pos_y_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glVertex2f(pos_x_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, pos_y_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glEnd();</a:t>
            </a: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7345181" y="989349"/>
            <a:ext cx="1274164" cy="11092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4836825" y="4407107"/>
            <a:ext cx="349771" cy="989351"/>
          </a:xfrm>
          <a:prstGeom prst="rightBrace">
            <a:avLst>
              <a:gd name="adj1" fmla="val 8333"/>
              <a:gd name="adj2" fmla="val 5000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5260299" y="456575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Quad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 pertama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4914276" y="5436432"/>
            <a:ext cx="227350" cy="739514"/>
          </a:xfrm>
          <a:prstGeom prst="rightBrace">
            <a:avLst>
              <a:gd name="adj1" fmla="val 8333"/>
              <a:gd name="adj2" fmla="val 5000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5427688" y="5662534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Quad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2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0"/>
            <a:ext cx="8229600" cy="594792"/>
          </a:xfrm>
        </p:spPr>
        <p:txBody>
          <a:bodyPr/>
          <a:lstStyle/>
          <a:p>
            <a:r>
              <a:rPr lang="id-ID" dirty="0" smtClean="0"/>
              <a:t>Menggambar </a:t>
            </a:r>
            <a:r>
              <a:rPr lang="en-US" dirty="0" err="1" smtClean="0"/>
              <a:t>Segitiga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59567"/>
            <a:ext cx="6705600" cy="5771213"/>
          </a:xfrm>
        </p:spPr>
        <p:txBody>
          <a:bodyPr/>
          <a:lstStyle/>
          <a:p>
            <a:r>
              <a:rPr lang="en-US" dirty="0" err="1" smtClean="0"/>
              <a:t>GL_Triangles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3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bisa diblok dengan warna.</a:t>
            </a:r>
          </a:p>
          <a:p>
            <a:r>
              <a:rPr lang="id-ID" dirty="0" smtClean="0"/>
              <a:t>Perintah untuk menggambar </a:t>
            </a:r>
            <a:r>
              <a:rPr lang="en-US" dirty="0" err="1" smtClean="0"/>
              <a:t>segitiga</a:t>
            </a:r>
            <a:r>
              <a:rPr lang="id-ID" dirty="0" smtClean="0"/>
              <a:t>: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glBegin(GL_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TRIANGLES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glVertex2f(pos_x_1,pos_y_1);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glVertex2f(pos_x_2,pos_y_2);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,pos_y_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glVertex2f(pos_x_n, pos_y_n);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glEnd();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691265" y="3972392"/>
            <a:ext cx="304801" cy="869431"/>
          </a:xfrm>
          <a:prstGeom prst="rightBrace">
            <a:avLst>
              <a:gd name="adj1" fmla="val 8333"/>
              <a:gd name="adj2" fmla="val 5000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118702" y="4205990"/>
            <a:ext cx="265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Triangles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 pertama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08754" y="4964241"/>
            <a:ext cx="304801" cy="869431"/>
          </a:xfrm>
          <a:prstGeom prst="rightBrace">
            <a:avLst>
              <a:gd name="adj1" fmla="val 8333"/>
              <a:gd name="adj2" fmla="val 5000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166171" y="5107898"/>
            <a:ext cx="174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Triangles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6640643" y="1199213"/>
            <a:ext cx="1274164" cy="109428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0800000">
            <a:off x="7032885" y="1141751"/>
            <a:ext cx="1274164" cy="109428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id-ID" dirty="0" smtClean="0"/>
              <a:t>Menggambar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(1Ttk </a:t>
            </a:r>
            <a:r>
              <a:rPr lang="en-US" dirty="0" err="1" smtClean="0"/>
              <a:t>Pusat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9558" y="1122529"/>
            <a:ext cx="8256895" cy="5018964"/>
          </a:xfrm>
        </p:spPr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kipas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1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Perintah untuk menggambar garis:</a:t>
            </a: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glBegin(GL_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TRIANGLE_FAN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glVertex2f(pos_x_1,pos_y_1);</a:t>
            </a: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glVertex2f(pos_x_2,pos_y_2);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glVertex2f(pos_x_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,pos_y_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glVertex2f(pos_x_n, pos_y_n);</a:t>
            </a:r>
            <a:endParaRPr lang="id-ID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glEnd();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2941" y="3666345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Titik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Pusat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 rot="6471511">
            <a:off x="7086122" y="2643058"/>
            <a:ext cx="1097978" cy="38145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7671789">
            <a:off x="7213443" y="2751674"/>
            <a:ext cx="1127024" cy="38141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9912837">
            <a:off x="7295985" y="3098278"/>
            <a:ext cx="1225029" cy="2246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8637421">
            <a:off x="7315823" y="2901393"/>
            <a:ext cx="1147621" cy="40760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54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2800" dirty="0" smtClean="0">
                <a:latin typeface="Bradley Hand ITC" pitchFamily="66" charset="0"/>
              </a:rPr>
              <a:t>Grafika lebih banyak berurusan dengan bagaimana menghasilkan gambar yang menawan dengan komputer</a:t>
            </a:r>
            <a:endParaRPr lang="id-ID" sz="2800" dirty="0">
              <a:latin typeface="Bradley Hand ITC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737877"/>
            <a:ext cx="6400800" cy="563189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9106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Lorry White">
      <a:dk1>
        <a:srgbClr val="5F5F5F"/>
      </a:dk1>
      <a:lt1>
        <a:srgbClr val="7F7F7F"/>
      </a:lt1>
      <a:dk2>
        <a:srgbClr val="5F5F5F"/>
      </a:dk2>
      <a:lt2>
        <a:srgbClr val="F2F2F2"/>
      </a:lt2>
      <a:accent1>
        <a:srgbClr val="89AFD5"/>
      </a:accent1>
      <a:accent2>
        <a:srgbClr val="336394"/>
      </a:accent2>
      <a:accent3>
        <a:srgbClr val="234466"/>
      </a:accent3>
      <a:accent4>
        <a:srgbClr val="5D91C7"/>
      </a:accent4>
      <a:accent5>
        <a:srgbClr val="CFDFEE"/>
      </a:accent5>
      <a:accent6>
        <a:srgbClr val="A2C0DF"/>
      </a:accent6>
      <a:hlink>
        <a:srgbClr val="0070C0"/>
      </a:hlink>
      <a:folHlink>
        <a:srgbClr val="33639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Lorry White">
      <a:dk1>
        <a:srgbClr val="5F5F5F"/>
      </a:dk1>
      <a:lt1>
        <a:srgbClr val="7F7F7F"/>
      </a:lt1>
      <a:dk2>
        <a:srgbClr val="5F5F5F"/>
      </a:dk2>
      <a:lt2>
        <a:srgbClr val="F2F2F2"/>
      </a:lt2>
      <a:accent1>
        <a:srgbClr val="89AFD5"/>
      </a:accent1>
      <a:accent2>
        <a:srgbClr val="336394"/>
      </a:accent2>
      <a:accent3>
        <a:srgbClr val="234466"/>
      </a:accent3>
      <a:accent4>
        <a:srgbClr val="5D91C7"/>
      </a:accent4>
      <a:accent5>
        <a:srgbClr val="CFDFEE"/>
      </a:accent5>
      <a:accent6>
        <a:srgbClr val="A2C0DF"/>
      </a:accent6>
      <a:hlink>
        <a:srgbClr val="0070C0"/>
      </a:hlink>
      <a:folHlink>
        <a:srgbClr val="33639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275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1_Default Design</vt:lpstr>
      <vt:lpstr> OBJEK 2 DIMENSI</vt:lpstr>
      <vt:lpstr>Struktur Dasar Perintah OpenGL</vt:lpstr>
      <vt:lpstr>Macam-macam GL_POLA</vt:lpstr>
      <vt:lpstr>Macam-macam  GL_POLA</vt:lpstr>
      <vt:lpstr>Menggambar Polygon</vt:lpstr>
      <vt:lpstr>Menggambar Segiempat</vt:lpstr>
      <vt:lpstr>Menggambar Segitiga</vt:lpstr>
      <vt:lpstr>Menggambar Segitiga  (1Ttk Pusat)</vt:lpstr>
      <vt:lpstr>Grafika lebih banyak berurusan dengan bagaimana menghasilkan gambar yang menawan dengan komputer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Pencils PowerPoint Template</dc:title>
  <dc:creator>Presentation Magazine</dc:creator>
  <cp:lastModifiedBy>Julian Sahertian</cp:lastModifiedBy>
  <cp:revision>90</cp:revision>
  <dcterms:created xsi:type="dcterms:W3CDTF">2009-11-03T13:35:13Z</dcterms:created>
  <dcterms:modified xsi:type="dcterms:W3CDTF">2016-10-26T11:58:56Z</dcterms:modified>
</cp:coreProperties>
</file>