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9" r:id="rId4"/>
    <p:sldId id="258" r:id="rId5"/>
    <p:sldId id="294" r:id="rId6"/>
    <p:sldId id="295" r:id="rId7"/>
    <p:sldId id="296" r:id="rId8"/>
    <p:sldId id="288" r:id="rId9"/>
    <p:sldId id="289" r:id="rId10"/>
    <p:sldId id="297" r:id="rId11"/>
    <p:sldId id="298" r:id="rId12"/>
    <p:sldId id="299" r:id="rId13"/>
    <p:sldId id="300" r:id="rId14"/>
    <p:sldId id="302" r:id="rId15"/>
    <p:sldId id="301" r:id="rId16"/>
    <p:sldId id="287" r:id="rId17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3066" autoAdjust="0"/>
  </p:normalViewPr>
  <p:slideViewPr>
    <p:cSldViewPr>
      <p:cViewPr varScale="1">
        <p:scale>
          <a:sx n="50" d="100"/>
          <a:sy n="50" d="100"/>
        </p:scale>
        <p:origin x="-108" y="-366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22/04/2019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 OBJEK 2D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5700" y="444500"/>
            <a:ext cx="419505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 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587500"/>
            <a:ext cx="868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initTrans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inisiasi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animTranslate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step)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glPushMatrix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(initTrans,0,0);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translasi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Quads();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initTrans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step;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glPopMatrix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display ()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animTranslate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(10);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translasi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dg 				     parameter step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0500" y="444500"/>
            <a:ext cx="3685881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HASIL 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5" descr="D:\DROPBOX\Dropbox\Screenshots\Screenshot 2016-11-14 10.07.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273300"/>
            <a:ext cx="4419600" cy="366984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074285" y="4910772"/>
            <a:ext cx="277101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Translasi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</a:t>
            </a:r>
            <a:endParaRPr lang="en-US" i="1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sebanyak</a:t>
            </a:r>
            <a:r>
              <a:rPr lang="en-US" dirty="0" smtClean="0"/>
              <a:t> step </a:t>
            </a:r>
            <a:r>
              <a:rPr lang="en-US" dirty="0" err="1" smtClean="0"/>
              <a:t>posisi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per step </a:t>
            </a:r>
          </a:p>
          <a:p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timer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30700" y="47117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444500"/>
            <a:ext cx="595195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PERMASALAHAN 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587500"/>
            <a:ext cx="8686800" cy="48006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hilang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apabila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diluar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Solusi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display ()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initTrans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MaxPos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maxposisi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initTrans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animTranslate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(step);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animTranslate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(step);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5192" y="444500"/>
            <a:ext cx="3260508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 SKALA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587500"/>
            <a:ext cx="868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inisiasi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skala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animScale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step)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glPushMatrix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glScalef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(initScale,1,1);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skala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Quads();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step;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pengali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glPopMatrix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display ()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(0.1);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skala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dg 				      parameter step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pengalinya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169" y="444500"/>
            <a:ext cx="2751331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HASIL SKALA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5" descr="D:\DROPBOX\Dropbox\Screenshots\Screenshot 2016-11-14 10.07.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273300"/>
            <a:ext cx="4419600" cy="366984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263900" y="4910772"/>
            <a:ext cx="277101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x, </a:t>
            </a:r>
          </a:p>
          <a:p>
            <a:r>
              <a:rPr lang="en-US" dirty="0" err="1" smtClean="0"/>
              <a:t>sebanyak</a:t>
            </a:r>
            <a:r>
              <a:rPr lang="en-US" dirty="0" smtClean="0"/>
              <a:t> step </a:t>
            </a:r>
            <a:r>
              <a:rPr lang="en-US" dirty="0" err="1" smtClean="0"/>
              <a:t>pengali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per step </a:t>
            </a:r>
          </a:p>
          <a:p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timer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87700" y="47117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2701" y="444500"/>
            <a:ext cx="501739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PERMASALAHAN SKALA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587500"/>
            <a:ext cx="8686800" cy="48768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apabila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diluar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Solusi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display ()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MaxScale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skala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maxskala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skala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(step);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animScale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(step);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787063"/>
            <a:ext cx="7683835" cy="5530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7383" y="444500"/>
            <a:ext cx="166391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1" y="1739900"/>
            <a:ext cx="8610600" cy="17235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2D.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2D.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5300" y="1898774"/>
            <a:ext cx="3106363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Timer 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7193" y="444500"/>
            <a:ext cx="293990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 TIMER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pembuatan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TimerFunction</a:t>
            </a:r>
            <a:endParaRPr lang="en-US" sz="2802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2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defRPr/>
            </a:pPr>
            <a:r>
              <a:rPr lang="id-ID" sz="2000" dirty="0" smtClean="0">
                <a:latin typeface="Courier New"/>
                <a:ea typeface="Calibri"/>
              </a:rPr>
              <a:t>glutTimerFunc(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unsigned</a:t>
            </a:r>
            <a:r>
              <a:rPr lang="id-ID" sz="2000" dirty="0" smtClean="0">
                <a:latin typeface="Courier New"/>
                <a:ea typeface="Calibri"/>
              </a:rPr>
              <a:t> 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id-ID" sz="2000" dirty="0" smtClean="0">
                <a:latin typeface="Courier New"/>
                <a:ea typeface="Calibri"/>
              </a:rPr>
              <a:t> millis, </a:t>
            </a:r>
            <a:endParaRPr lang="en-US" sz="2000" dirty="0" smtClean="0">
              <a:latin typeface="Courier New"/>
              <a:ea typeface="Calibri"/>
            </a:endParaRP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			  </a:t>
            </a:r>
            <a:r>
              <a:rPr lang="en-US" sz="2000" dirty="0" smtClean="0">
                <a:latin typeface="Courier New"/>
                <a:ea typeface="Calibri"/>
              </a:rPr>
              <a:t>GLUT function(callback)</a:t>
            </a:r>
            <a:r>
              <a:rPr lang="id-ID" sz="2000" dirty="0" smtClean="0">
                <a:latin typeface="Courier New"/>
                <a:ea typeface="Calibri"/>
              </a:rPr>
              <a:t>, </a:t>
            </a:r>
            <a:r>
              <a:rPr lang="en-US" sz="2000" dirty="0" smtClean="0">
                <a:latin typeface="Courier New"/>
                <a:ea typeface="Calibri"/>
              </a:rPr>
              <a:t>		  		  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id-ID" sz="2000" dirty="0" smtClean="0">
                <a:latin typeface="Courier New"/>
                <a:ea typeface="Calibri"/>
              </a:rPr>
              <a:t> value);</a:t>
            </a:r>
            <a:endParaRPr lang="en-US" sz="2000" dirty="0" smtClean="0">
              <a:latin typeface="Courier New"/>
              <a:ea typeface="Calibri"/>
            </a:endParaRPr>
          </a:p>
          <a:p>
            <a:pPr marL="284163" indent="-284163">
              <a:defRPr/>
            </a:pPr>
            <a:endParaRPr lang="en-US" sz="2000" dirty="0" smtClean="0">
              <a:latin typeface="Courier New"/>
              <a:ea typeface="Calibri"/>
            </a:endParaRPr>
          </a:p>
          <a:p>
            <a:pPr marL="284163" lvl="0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glutTimerFunc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dimungkinkan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sebuah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dikontrol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6100" y="444500"/>
            <a:ext cx="558486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FUNGSI TIMER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Timer(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glutPostRedisplay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84163" indent="-284163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/>
                <a:ea typeface="Calibri"/>
              </a:rPr>
              <a:t> </a:t>
            </a:r>
            <a:r>
              <a:rPr lang="en-US" sz="2000" dirty="0" smtClean="0">
                <a:latin typeface="Courier New"/>
                <a:ea typeface="Calibri"/>
              </a:rPr>
              <a:t>	</a:t>
            </a:r>
            <a:r>
              <a:rPr lang="id-ID" sz="2000" dirty="0" smtClean="0">
                <a:latin typeface="Courier New"/>
                <a:ea typeface="Calibri"/>
              </a:rPr>
              <a:t>glutTimerFunc(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unsigned</a:t>
            </a:r>
            <a:r>
              <a:rPr lang="id-ID" sz="2000" dirty="0" smtClean="0">
                <a:latin typeface="Courier New"/>
                <a:ea typeface="Calibri"/>
              </a:rPr>
              <a:t> 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id-ID" sz="2000" dirty="0" smtClean="0">
                <a:latin typeface="Courier New"/>
                <a:ea typeface="Calibri"/>
              </a:rPr>
              <a:t> millis, </a:t>
            </a:r>
            <a:endParaRPr lang="en-US" sz="2000" dirty="0" smtClean="0">
              <a:latin typeface="Courier New"/>
              <a:ea typeface="Calibri"/>
            </a:endParaRP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			  	  </a:t>
            </a:r>
            <a:r>
              <a:rPr lang="en-US" sz="2000" dirty="0" smtClean="0">
                <a:latin typeface="Courier New"/>
                <a:ea typeface="Calibri"/>
              </a:rPr>
              <a:t>GLUT function(callback)</a:t>
            </a:r>
            <a:r>
              <a:rPr lang="id-ID" sz="2000" dirty="0" smtClean="0">
                <a:latin typeface="Courier New"/>
                <a:ea typeface="Calibri"/>
              </a:rPr>
              <a:t>, </a:t>
            </a:r>
            <a:r>
              <a:rPr lang="en-US" sz="2000" dirty="0" smtClean="0">
                <a:latin typeface="Courier New"/>
                <a:ea typeface="Calibri"/>
              </a:rPr>
              <a:t>		  		  </a:t>
            </a:r>
            <a:r>
              <a:rPr lang="id-ID" sz="2000" dirty="0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id-ID" sz="2000" dirty="0" smtClean="0">
                <a:latin typeface="Courier New"/>
                <a:ea typeface="Calibri"/>
              </a:rPr>
              <a:t> value);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glutPostRedisplay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mengirimkan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perintah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mengaktifkan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display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berkala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2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looping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main program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glutTimerFunc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mengaktifkan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timer function.</a:t>
            </a: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7444" y="444500"/>
            <a:ext cx="451405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PROGRAM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Draw (){ }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menggambar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animDraw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(){}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 (){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display u/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animDraw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value){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timer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glutPostRedisplay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glutTimerFunc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(100, Timer,0);}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glutCreateWindow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Grafika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gluOrtho2D(-320.,320.,-320,320);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glutDisplayFunc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(display);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//callback display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glutTimerFunc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(100, Timer, 0);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//callback timer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glutMainLoop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5178" y="444500"/>
            <a:ext cx="3374322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GAMBAR OBJEK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" y="1739900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Quads (){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glColor3f(1,0,0);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glVertex2i(-50,-50);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glVertex2i(-50,50);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glVertex2i(50,50);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glVertex2i(50,-50);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9" name="Picture 5" descr="D:\DROPBOX\Dropbox\Screenshots\Screenshot 2016-11-14 10.07.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0" y="1880054"/>
            <a:ext cx="4419600" cy="3669846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>
            <a:stCxn id="1029" idx="2"/>
            <a:endCxn id="1029" idx="0"/>
          </p:cNvCxnSpPr>
          <p:nvPr/>
        </p:nvCxnSpPr>
        <p:spPr>
          <a:xfrm flipV="1">
            <a:off x="6464300" y="1880054"/>
            <a:ext cx="0" cy="3669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54500" y="3861254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900" y="444500"/>
            <a:ext cx="336630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 ROTASI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587500"/>
            <a:ext cx="8686800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initRotAngle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inisiasi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sudut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animRotate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step)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glPushMatrix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glRotatef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(initRotAngle,0,0,1);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Quads();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initRotAngle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step;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sudut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glPopMatrix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display (){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animRotate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(10);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dg 					parameter step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sudutnya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7700" y="444500"/>
            <a:ext cx="285712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HASIL ROTASI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5" descr="D:\DROPBOX\Dropbox\Screenshots\Screenshot 2016-11-14 10.07.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273300"/>
            <a:ext cx="4419600" cy="3669846"/>
          </a:xfrm>
          <a:prstGeom prst="rect">
            <a:avLst/>
          </a:prstGeom>
          <a:noFill/>
        </p:spPr>
      </p:pic>
      <p:sp>
        <p:nvSpPr>
          <p:cNvPr id="23" name="Arc 22"/>
          <p:cNvSpPr/>
          <p:nvPr/>
        </p:nvSpPr>
        <p:spPr>
          <a:xfrm>
            <a:off x="4330700" y="3644900"/>
            <a:ext cx="914400" cy="838200"/>
          </a:xfrm>
          <a:prstGeom prst="arc">
            <a:avLst>
              <a:gd name="adj1" fmla="val 16200000"/>
              <a:gd name="adj2" fmla="val 23270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01245" y="3263900"/>
            <a:ext cx="277101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Berotasi</a:t>
            </a:r>
            <a:r>
              <a:rPr lang="en-US" dirty="0" smtClean="0"/>
              <a:t>  </a:t>
            </a:r>
            <a:r>
              <a:rPr lang="en-US" i="1" dirty="0" err="1" smtClean="0"/>
              <a:t>uncolckwise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sebanyak</a:t>
            </a:r>
            <a:r>
              <a:rPr lang="en-US" dirty="0" smtClean="0"/>
              <a:t> step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per step </a:t>
            </a:r>
          </a:p>
          <a:p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1155</TotalTime>
  <Words>262</Words>
  <Application>Microsoft Office PowerPoint</Application>
  <PresentationFormat>Custom</PresentationFormat>
  <Paragraphs>160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183</cp:revision>
  <dcterms:created xsi:type="dcterms:W3CDTF">2011-03-16T23:24:00Z</dcterms:created>
  <dcterms:modified xsi:type="dcterms:W3CDTF">2019-04-22T09:17:24Z</dcterms:modified>
</cp:coreProperties>
</file>