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79" r:id="rId4"/>
    <p:sldId id="258" r:id="rId5"/>
    <p:sldId id="259" r:id="rId6"/>
    <p:sldId id="274" r:id="rId7"/>
    <p:sldId id="275" r:id="rId8"/>
    <p:sldId id="280" r:id="rId9"/>
    <p:sldId id="281" r:id="rId10"/>
    <p:sldId id="282" r:id="rId11"/>
    <p:sldId id="283" r:id="rId12"/>
    <p:sldId id="277" r:id="rId13"/>
    <p:sldId id="278" r:id="rId14"/>
    <p:sldId id="267" r:id="rId15"/>
    <p:sldId id="284" r:id="rId16"/>
    <p:sldId id="264" r:id="rId17"/>
    <p:sldId id="286" r:id="rId18"/>
  </p:sldIdLst>
  <p:sldSz cx="9118600" cy="68326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2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66" autoAdjust="0"/>
  </p:normalViewPr>
  <p:slideViewPr>
    <p:cSldViewPr>
      <p:cViewPr varScale="1">
        <p:scale>
          <a:sx n="64" d="100"/>
          <a:sy n="64" d="100"/>
        </p:scale>
        <p:origin x="-1488" y="-102"/>
      </p:cViewPr>
      <p:guideLst>
        <p:guide orient="horz" pos="2152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04429-3B49-4F71-878A-7603122E63F7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89AD2-5817-47C4-B945-881B27C4CF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25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181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895" y="2122535"/>
            <a:ext cx="7750810" cy="14645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790" y="3871807"/>
            <a:ext cx="6383020" cy="1746109"/>
          </a:xfrm>
        </p:spPr>
        <p:txBody>
          <a:bodyPr/>
          <a:lstStyle>
            <a:lvl1pPr marL="0" indent="0" algn="ctr">
              <a:buNone/>
              <a:defRPr/>
            </a:lvl1pPr>
            <a:lvl2pPr marL="455737" indent="0" algn="ctr">
              <a:buNone/>
              <a:defRPr/>
            </a:lvl2pPr>
            <a:lvl3pPr marL="911474" indent="0" algn="ctr">
              <a:buNone/>
              <a:defRPr/>
            </a:lvl3pPr>
            <a:lvl4pPr marL="1367211" indent="0" algn="ctr">
              <a:buNone/>
              <a:defRPr/>
            </a:lvl4pPr>
            <a:lvl5pPr marL="1822948" indent="0" algn="ctr">
              <a:buNone/>
              <a:defRPr/>
            </a:lvl5pPr>
            <a:lvl6pPr marL="2278685" indent="0" algn="ctr">
              <a:buNone/>
              <a:defRPr/>
            </a:lvl6pPr>
            <a:lvl7pPr marL="2734422" indent="0" algn="ctr">
              <a:buNone/>
              <a:defRPr/>
            </a:lvl7pPr>
            <a:lvl8pPr marL="3190159" indent="0" algn="ctr">
              <a:buNone/>
              <a:defRPr/>
            </a:lvl8pPr>
            <a:lvl9pPr marL="36458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985" y="273621"/>
            <a:ext cx="2051685" cy="5829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930" y="273621"/>
            <a:ext cx="6003078" cy="5829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7" y="4390579"/>
            <a:ext cx="7750810" cy="13570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7" y="2895948"/>
            <a:ext cx="7750810" cy="149463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37" indent="0">
              <a:buNone/>
              <a:defRPr sz="1800"/>
            </a:lvl2pPr>
            <a:lvl3pPr marL="911474" indent="0">
              <a:buNone/>
              <a:defRPr sz="1600"/>
            </a:lvl3pPr>
            <a:lvl4pPr marL="1367211" indent="0">
              <a:buNone/>
              <a:defRPr sz="1400"/>
            </a:lvl4pPr>
            <a:lvl5pPr marL="1822948" indent="0">
              <a:buNone/>
              <a:defRPr sz="1400"/>
            </a:lvl5pPr>
            <a:lvl6pPr marL="2278685" indent="0">
              <a:buNone/>
              <a:defRPr sz="1400"/>
            </a:lvl6pPr>
            <a:lvl7pPr marL="2734422" indent="0">
              <a:buNone/>
              <a:defRPr sz="1400"/>
            </a:lvl7pPr>
            <a:lvl8pPr marL="3190159" indent="0">
              <a:buNone/>
              <a:defRPr sz="1400"/>
            </a:lvl8pPr>
            <a:lvl9pPr marL="364589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930" y="1594274"/>
            <a:ext cx="4027382" cy="450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288" y="1594274"/>
            <a:ext cx="4027382" cy="450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30" y="1529427"/>
            <a:ext cx="4028965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" y="2166820"/>
            <a:ext cx="4028965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2123" y="1529427"/>
            <a:ext cx="4030548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2123" y="2166820"/>
            <a:ext cx="4030548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2039"/>
            <a:ext cx="2999957" cy="1157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19" y="272039"/>
            <a:ext cx="5097551" cy="5831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30" y="1429785"/>
            <a:ext cx="2999957" cy="4673689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309" y="4782820"/>
            <a:ext cx="5471160" cy="5646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7309" y="610505"/>
            <a:ext cx="5471160" cy="4099560"/>
          </a:xfrm>
        </p:spPr>
        <p:txBody>
          <a:bodyPr/>
          <a:lstStyle>
            <a:lvl1pPr marL="0" indent="0">
              <a:buNone/>
              <a:defRPr sz="3200"/>
            </a:lvl1pPr>
            <a:lvl2pPr marL="455737" indent="0">
              <a:buNone/>
              <a:defRPr sz="2800"/>
            </a:lvl2pPr>
            <a:lvl3pPr marL="911474" indent="0">
              <a:buNone/>
              <a:defRPr sz="2400"/>
            </a:lvl3pPr>
            <a:lvl4pPr marL="1367211" indent="0">
              <a:buNone/>
              <a:defRPr sz="2000"/>
            </a:lvl4pPr>
            <a:lvl5pPr marL="1822948" indent="0">
              <a:buNone/>
              <a:defRPr sz="2000"/>
            </a:lvl5pPr>
            <a:lvl6pPr marL="2278685" indent="0">
              <a:buNone/>
              <a:defRPr sz="2000"/>
            </a:lvl6pPr>
            <a:lvl7pPr marL="2734422" indent="0">
              <a:buNone/>
              <a:defRPr sz="2000"/>
            </a:lvl7pPr>
            <a:lvl8pPr marL="3190159" indent="0">
              <a:buNone/>
              <a:defRPr sz="2000"/>
            </a:lvl8pPr>
            <a:lvl9pPr marL="3645896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7309" y="5347459"/>
            <a:ext cx="5471160" cy="801881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930" y="273621"/>
            <a:ext cx="8206740" cy="11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930" y="1594274"/>
            <a:ext cx="8206740" cy="4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930" y="6222095"/>
            <a:ext cx="2127673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0976C59-CA15-48B4-800E-57C4A83DC6FA}" type="datetimeFigureOut">
              <a:rPr lang="id-ID" smtClean="0"/>
              <a:pPr/>
              <a:t>27/02/2019</a:t>
            </a:fld>
            <a:endParaRPr lang="id-ID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5522" y="6222095"/>
            <a:ext cx="2887557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id-ID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997" y="6222095"/>
            <a:ext cx="2127673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573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147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6721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294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03" indent="-341803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0573" indent="-284836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39342" indent="-22786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5079" indent="-227868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0816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06553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90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8027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64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37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74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11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48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85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422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59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96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80572" y="2449289"/>
            <a:ext cx="7683835" cy="13721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846"/>
              </a:lnSpc>
              <a:buClrTx/>
              <a:buSzTx/>
              <a:buNone/>
              <a:defRPr/>
            </a:pPr>
            <a:r>
              <a:rPr lang="id-ID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PENGANTAR GRAFIKA KOMPUTER</a:t>
            </a:r>
          </a:p>
          <a:p>
            <a:pPr marL="0" marR="0" lvl="0" indent="0" algn="ctr" defTabSz="914400" eaLnBrk="1" fontAlgn="auto" latinLnBrk="0" hangingPunct="1">
              <a:lnSpc>
                <a:spcPts val="4938"/>
              </a:lnSpc>
              <a:buClrTx/>
              <a:buSzTx/>
              <a:buNone/>
              <a:defRPr/>
            </a:pPr>
            <a:r>
              <a:rPr lang="en-ID" sz="3198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Intan</a:t>
            </a:r>
            <a:r>
              <a:rPr lang="en-ID" sz="3198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sz="3198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Nur</a:t>
            </a:r>
            <a:r>
              <a:rPr lang="en-ID" sz="3198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sz="3198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Farida</a:t>
            </a:r>
            <a:r>
              <a:rPr lang="en-ID" sz="3198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ID" sz="3198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M.Kom</a:t>
            </a:r>
            <a:r>
              <a:rPr lang="en-ID" sz="3198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id-ID" sz="3198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33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31326" y="215900"/>
            <a:ext cx="6404574" cy="11233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id-ID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MANFAAT GRAFIKA KOMPUTER</a:t>
            </a:r>
            <a:endParaRPr lang="en-US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buClrTx/>
              <a:buSzTx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(SIMULASI DAN VISUALISASI)</a:t>
            </a:r>
            <a:endParaRPr lang="id-ID" sz="2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bject 3"/>
          <p:cNvSpPr txBox="1"/>
          <p:nvPr/>
        </p:nvSpPr>
        <p:spPr>
          <a:xfrm>
            <a:off x="1773500" y="1824183"/>
            <a:ext cx="10960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6066151" y="1819383"/>
            <a:ext cx="88709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6"/>
          <p:cNvSpPr/>
          <p:nvPr/>
        </p:nvSpPr>
        <p:spPr>
          <a:xfrm>
            <a:off x="4594839" y="2250818"/>
            <a:ext cx="3886148" cy="2925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3074" name="Picture 2" descr="D:\GRAFIKA\Modul Grafkom\Bahan Ajar\Pertemuan 1\successful-business-infographic_23-214750855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220" y="2273300"/>
            <a:ext cx="2926080" cy="2926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48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31326" y="215900"/>
            <a:ext cx="6404574" cy="11233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id-ID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MANFAAT GRAFIKA KOMPUTER</a:t>
            </a:r>
            <a:endParaRPr lang="en-US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buClrTx/>
              <a:buSzTx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(GAME)</a:t>
            </a:r>
            <a:endParaRPr lang="id-ID" sz="2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bject 3"/>
          <p:cNvSpPr txBox="1"/>
          <p:nvPr/>
        </p:nvSpPr>
        <p:spPr>
          <a:xfrm>
            <a:off x="1822236" y="1824183"/>
            <a:ext cx="100076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me</a:t>
            </a:r>
            <a:r>
              <a:rPr sz="1800" spc="-1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2D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5976127" y="1819383"/>
            <a:ext cx="106426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me </a:t>
            </a:r>
            <a:r>
              <a:rPr sz="1800" spc="-1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3D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099" name="Picture 3" descr="D:\GRAFIKA\Modul Grafkom\Bahan Ajar\Pertemuan 1\article-0-0A445018000005DC-201_634x381.jpg"/>
          <p:cNvPicPr>
            <a:picLocks noChangeAspect="1" noChangeArrowheads="1"/>
          </p:cNvPicPr>
          <p:nvPr/>
        </p:nvPicPr>
        <p:blipFill>
          <a:blip r:embed="rId2"/>
          <a:srcRect l="16415" r="3461"/>
          <a:stretch>
            <a:fillRect/>
          </a:stretch>
        </p:blipFill>
        <p:spPr bwMode="auto">
          <a:xfrm>
            <a:off x="673100" y="2273300"/>
            <a:ext cx="3657600" cy="2743200"/>
          </a:xfrm>
          <a:prstGeom prst="rect">
            <a:avLst/>
          </a:prstGeom>
          <a:noFill/>
        </p:spPr>
      </p:pic>
      <p:pic>
        <p:nvPicPr>
          <p:cNvPr id="4100" name="Picture 4" descr="D:\GRAFIKA\Modul Grafkom\Bahan Ajar\Pertemuan 1\Counter-Strike-Free-Download-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4100" y="2273300"/>
            <a:ext cx="3657600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48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06700" y="437803"/>
            <a:ext cx="3670877" cy="6127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ELEMEN GAMBAR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673100" y="1845645"/>
            <a:ext cx="7772400" cy="352660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5750" lvl="0" indent="-285750">
              <a:spcAft>
                <a:spcPts val="600"/>
              </a:spcAf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menciptakan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gambar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komputer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diperlukan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beberapa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elemen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primitif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grafik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primitif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grafik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Titik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Garis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Segiempat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Lingkaran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8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35100" y="3187700"/>
            <a:ext cx="5638800" cy="3488937"/>
            <a:chOff x="4254500" y="2425700"/>
            <a:chExt cx="8404621" cy="5104068"/>
          </a:xfrm>
        </p:grpSpPr>
        <p:sp>
          <p:nvSpPr>
            <p:cNvPr id="5" name="object 4"/>
            <p:cNvSpPr/>
            <p:nvPr/>
          </p:nvSpPr>
          <p:spPr>
            <a:xfrm>
              <a:off x="4254500" y="2425700"/>
              <a:ext cx="8404621" cy="51040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4500" y="2471420"/>
              <a:ext cx="3429000" cy="259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654300" y="437803"/>
            <a:ext cx="3900107" cy="6127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OBYEK KOMPLEKS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673100" y="1845645"/>
            <a:ext cx="7772400" cy="30953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5750" lvl="0" indent="-285750">
              <a:spcAft>
                <a:spcPts val="600"/>
              </a:spcAf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Obyek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kompleks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dibuat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kombinasi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grafik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primitif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Polylines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Text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Region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Raster Image</a:t>
            </a:r>
          </a:p>
        </p:txBody>
      </p:sp>
    </p:spTree>
    <p:extLst>
      <p:ext uri="{BB962C8B-B14F-4D97-AF65-F5344CB8AC3E}">
        <p14:creationId xmlns="" xmlns:p14="http://schemas.microsoft.com/office/powerpoint/2010/main" val="264820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4929" y="493878"/>
            <a:ext cx="7470571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id-ID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MENGENAL PEMROGRAMAN GRAFIS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392" y="1847621"/>
            <a:ext cx="8064708" cy="4653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3"/>
              </a:lnSpc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 Pemrograman grafis adalah pemrograman yang</a:t>
            </a:r>
            <a:endParaRPr lang="id-ID" sz="280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435" y="2274290"/>
            <a:ext cx="7167027" cy="9173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3"/>
              </a:lnSpc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digunakan untuk menghasilkan gambar pada</a:t>
            </a:r>
          </a:p>
          <a:p>
            <a:pPr>
              <a:lnSpc>
                <a:spcPts val="3365"/>
              </a:lnSpc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komputer menggunakan library yang ada.</a:t>
            </a:r>
            <a:endParaRPr lang="id-ID" sz="280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392" y="3214634"/>
            <a:ext cx="7539115" cy="4569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3"/>
              </a:lnSpc>
            </a:pPr>
            <a:r>
              <a:rPr lang="id-ID" sz="2802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 Teknik-teknik pemrograman grafis ini didasari</a:t>
            </a:r>
            <a:endParaRPr lang="id-ID" sz="2802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2435" y="3641303"/>
            <a:ext cx="6487353" cy="4653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3"/>
              </a:lnSpc>
            </a:pPr>
            <a:r>
              <a:rPr lang="id-ID" sz="2802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oleh teknik-teknik menggambar dengan</a:t>
            </a:r>
            <a:endParaRPr lang="id-ID" sz="2802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435" y="4068683"/>
            <a:ext cx="6921767" cy="9089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3"/>
              </a:lnSpc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pemakaian geometri sebagai dasar struktur</a:t>
            </a:r>
          </a:p>
          <a:p>
            <a:pPr>
              <a:lnSpc>
                <a:spcPts val="3360"/>
              </a:lnSpc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datanya</a:t>
            </a:r>
            <a:endParaRPr lang="id-ID" sz="280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392" y="5008351"/>
            <a:ext cx="7578998" cy="4653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3"/>
              </a:lnSpc>
            </a:pPr>
            <a:r>
              <a:rPr lang="id-ID" sz="2802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 Hasil pemrograman grafis adalah visualisasi</a:t>
            </a:r>
            <a:endParaRPr lang="id-ID" sz="2802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435" y="5435020"/>
            <a:ext cx="979435" cy="4569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3"/>
              </a:lnSpc>
            </a:pPr>
            <a:r>
              <a:rPr lang="id-ID" sz="2802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grafis.</a:t>
            </a:r>
            <a:endParaRPr lang="id-ID" sz="2802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62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1700" y="493878"/>
            <a:ext cx="7296869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SKENARIO</a:t>
            </a:r>
            <a:r>
              <a:rPr lang="id-ID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PEMROGRAMAN GRAFIS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bject 4"/>
          <p:cNvSpPr/>
          <p:nvPr/>
        </p:nvSpPr>
        <p:spPr>
          <a:xfrm>
            <a:off x="1282702" y="2422653"/>
            <a:ext cx="5946647" cy="4041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5"/>
          <p:cNvSpPr/>
          <p:nvPr/>
        </p:nvSpPr>
        <p:spPr>
          <a:xfrm>
            <a:off x="1374142" y="26070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0D0D2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6"/>
          <p:cNvSpPr/>
          <p:nvPr/>
        </p:nvSpPr>
        <p:spPr>
          <a:xfrm>
            <a:off x="1374142" y="26070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0D0D2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7"/>
          <p:cNvSpPr/>
          <p:nvPr/>
        </p:nvSpPr>
        <p:spPr>
          <a:xfrm>
            <a:off x="1436626" y="2283970"/>
            <a:ext cx="5943600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10"/>
          <p:cNvSpPr/>
          <p:nvPr/>
        </p:nvSpPr>
        <p:spPr>
          <a:xfrm>
            <a:off x="3470000" y="5306475"/>
            <a:ext cx="1413510" cy="718185"/>
          </a:xfrm>
          <a:custGeom>
            <a:avLst/>
            <a:gdLst/>
            <a:ahLst/>
            <a:cxnLst/>
            <a:rect l="l" t="t" r="r" b="b"/>
            <a:pathLst>
              <a:path w="1413510" h="718185">
                <a:moveTo>
                  <a:pt x="916237" y="0"/>
                </a:moveTo>
                <a:lnTo>
                  <a:pt x="862858" y="1990"/>
                </a:lnTo>
                <a:lnTo>
                  <a:pt x="808048" y="6225"/>
                </a:lnTo>
                <a:lnTo>
                  <a:pt x="752005" y="12749"/>
                </a:lnTo>
                <a:lnTo>
                  <a:pt x="694930" y="21608"/>
                </a:lnTo>
                <a:lnTo>
                  <a:pt x="637020" y="32846"/>
                </a:lnTo>
                <a:lnTo>
                  <a:pt x="579572" y="46248"/>
                </a:lnTo>
                <a:lnTo>
                  <a:pt x="523858" y="61481"/>
                </a:lnTo>
                <a:lnTo>
                  <a:pt x="470040" y="78422"/>
                </a:lnTo>
                <a:lnTo>
                  <a:pt x="418282" y="96949"/>
                </a:lnTo>
                <a:lnTo>
                  <a:pt x="368748" y="116940"/>
                </a:lnTo>
                <a:lnTo>
                  <a:pt x="321599" y="138271"/>
                </a:lnTo>
                <a:lnTo>
                  <a:pt x="277000" y="160821"/>
                </a:lnTo>
                <a:lnTo>
                  <a:pt x="235113" y="184467"/>
                </a:lnTo>
                <a:lnTo>
                  <a:pt x="196101" y="209086"/>
                </a:lnTo>
                <a:lnTo>
                  <a:pt x="160127" y="234556"/>
                </a:lnTo>
                <a:lnTo>
                  <a:pt x="127355" y="260753"/>
                </a:lnTo>
                <a:lnTo>
                  <a:pt x="97947" y="287557"/>
                </a:lnTo>
                <a:lnTo>
                  <a:pt x="49878" y="342491"/>
                </a:lnTo>
                <a:lnTo>
                  <a:pt x="17224" y="398377"/>
                </a:lnTo>
                <a:lnTo>
                  <a:pt x="1289" y="454234"/>
                </a:lnTo>
                <a:lnTo>
                  <a:pt x="0" y="481846"/>
                </a:lnTo>
                <a:lnTo>
                  <a:pt x="3379" y="509084"/>
                </a:lnTo>
                <a:lnTo>
                  <a:pt x="23878" y="560001"/>
                </a:lnTo>
                <a:lnTo>
                  <a:pt x="61242" y="604476"/>
                </a:lnTo>
                <a:lnTo>
                  <a:pt x="113878" y="642146"/>
                </a:lnTo>
                <a:lnTo>
                  <a:pt x="180195" y="672649"/>
                </a:lnTo>
                <a:lnTo>
                  <a:pt x="217987" y="685099"/>
                </a:lnTo>
                <a:lnTo>
                  <a:pt x="258603" y="695623"/>
                </a:lnTo>
                <a:lnTo>
                  <a:pt x="301843" y="704173"/>
                </a:lnTo>
                <a:lnTo>
                  <a:pt x="347509" y="710706"/>
                </a:lnTo>
                <a:lnTo>
                  <a:pt x="395401" y="715175"/>
                </a:lnTo>
                <a:lnTo>
                  <a:pt x="445322" y="717536"/>
                </a:lnTo>
                <a:lnTo>
                  <a:pt x="497071" y="717744"/>
                </a:lnTo>
                <a:lnTo>
                  <a:pt x="550450" y="715752"/>
                </a:lnTo>
                <a:lnTo>
                  <a:pt x="605260" y="711516"/>
                </a:lnTo>
                <a:lnTo>
                  <a:pt x="661303" y="704990"/>
                </a:lnTo>
                <a:lnTo>
                  <a:pt x="718378" y="696130"/>
                </a:lnTo>
                <a:lnTo>
                  <a:pt x="776288" y="684890"/>
                </a:lnTo>
                <a:lnTo>
                  <a:pt x="833736" y="671490"/>
                </a:lnTo>
                <a:lnTo>
                  <a:pt x="889451" y="656258"/>
                </a:lnTo>
                <a:lnTo>
                  <a:pt x="943268" y="639318"/>
                </a:lnTo>
                <a:lnTo>
                  <a:pt x="995026" y="620792"/>
                </a:lnTo>
                <a:lnTo>
                  <a:pt x="1044560" y="600801"/>
                </a:lnTo>
                <a:lnTo>
                  <a:pt x="1091709" y="579470"/>
                </a:lnTo>
                <a:lnTo>
                  <a:pt x="1136308" y="556920"/>
                </a:lnTo>
                <a:lnTo>
                  <a:pt x="1178196" y="533274"/>
                </a:lnTo>
                <a:lnTo>
                  <a:pt x="1217208" y="508655"/>
                </a:lnTo>
                <a:lnTo>
                  <a:pt x="1253181" y="483185"/>
                </a:lnTo>
                <a:lnTo>
                  <a:pt x="1285953" y="456987"/>
                </a:lnTo>
                <a:lnTo>
                  <a:pt x="1315361" y="430183"/>
                </a:lnTo>
                <a:lnTo>
                  <a:pt x="1363430" y="375248"/>
                </a:lnTo>
                <a:lnTo>
                  <a:pt x="1396084" y="319360"/>
                </a:lnTo>
                <a:lnTo>
                  <a:pt x="1412019" y="263502"/>
                </a:lnTo>
                <a:lnTo>
                  <a:pt x="1413309" y="235890"/>
                </a:lnTo>
                <a:lnTo>
                  <a:pt x="1409929" y="208652"/>
                </a:lnTo>
                <a:lnTo>
                  <a:pt x="1389430" y="157738"/>
                </a:lnTo>
                <a:lnTo>
                  <a:pt x="1352067" y="113266"/>
                </a:lnTo>
                <a:lnTo>
                  <a:pt x="1299430" y="75598"/>
                </a:lnTo>
                <a:lnTo>
                  <a:pt x="1233113" y="45096"/>
                </a:lnTo>
                <a:lnTo>
                  <a:pt x="1195321" y="32646"/>
                </a:lnTo>
                <a:lnTo>
                  <a:pt x="1154705" y="22123"/>
                </a:lnTo>
                <a:lnTo>
                  <a:pt x="1111465" y="13572"/>
                </a:lnTo>
                <a:lnTo>
                  <a:pt x="1065799" y="7039"/>
                </a:lnTo>
                <a:lnTo>
                  <a:pt x="1017907" y="2569"/>
                </a:lnTo>
                <a:lnTo>
                  <a:pt x="967987" y="208"/>
                </a:lnTo>
                <a:lnTo>
                  <a:pt x="916237" y="0"/>
                </a:lnTo>
                <a:close/>
              </a:path>
            </a:pathLst>
          </a:custGeom>
          <a:solidFill>
            <a:srgbClr val="0F214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11"/>
          <p:cNvSpPr/>
          <p:nvPr/>
        </p:nvSpPr>
        <p:spPr>
          <a:xfrm>
            <a:off x="3389251" y="4112770"/>
            <a:ext cx="1704975" cy="1706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12"/>
          <p:cNvSpPr/>
          <p:nvPr/>
        </p:nvSpPr>
        <p:spPr>
          <a:xfrm>
            <a:off x="3409888" y="4122295"/>
            <a:ext cx="1665287" cy="1663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13"/>
          <p:cNvSpPr/>
          <p:nvPr/>
        </p:nvSpPr>
        <p:spPr>
          <a:xfrm>
            <a:off x="3427363" y="4138170"/>
            <a:ext cx="1584312" cy="15557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14"/>
          <p:cNvSpPr/>
          <p:nvPr/>
        </p:nvSpPr>
        <p:spPr>
          <a:xfrm>
            <a:off x="3519426" y="4182620"/>
            <a:ext cx="1409700" cy="12620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15"/>
          <p:cNvSpPr txBox="1"/>
          <p:nvPr/>
        </p:nvSpPr>
        <p:spPr>
          <a:xfrm>
            <a:off x="3522480" y="4650490"/>
            <a:ext cx="1459321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-5" dirty="0">
                <a:latin typeface="Arial"/>
                <a:cs typeface="Arial"/>
              </a:rPr>
              <a:t>Ani</a:t>
            </a:r>
            <a:r>
              <a:rPr sz="2300" b="1" dirty="0">
                <a:latin typeface="Arial"/>
                <a:cs typeface="Arial"/>
              </a:rPr>
              <a:t>m</a:t>
            </a:r>
            <a:r>
              <a:rPr sz="2300" b="1" spc="-5" dirty="0">
                <a:latin typeface="Arial"/>
                <a:cs typeface="Arial"/>
              </a:rPr>
              <a:t>a</a:t>
            </a:r>
            <a:r>
              <a:rPr sz="2300" b="1" dirty="0">
                <a:latin typeface="Arial"/>
                <a:cs typeface="Arial"/>
              </a:rPr>
              <a:t>t</a:t>
            </a:r>
            <a:r>
              <a:rPr sz="2300" b="1" spc="-5" dirty="0">
                <a:latin typeface="Arial"/>
                <a:cs typeface="Arial"/>
              </a:rPr>
              <a:t>io</a:t>
            </a:r>
            <a:r>
              <a:rPr sz="2300" b="1" dirty="0">
                <a:latin typeface="Arial"/>
                <a:cs typeface="Arial"/>
              </a:rPr>
              <a:t>n</a:t>
            </a:r>
            <a:endParaRPr sz="2300" b="1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</a:pPr>
            <a:r>
              <a:rPr sz="2300" b="1" dirty="0">
                <a:latin typeface="Arial"/>
                <a:cs typeface="Arial"/>
              </a:rPr>
              <a:t>&amp;</a:t>
            </a:r>
            <a:r>
              <a:rPr sz="2300" b="1" spc="-15" dirty="0">
                <a:latin typeface="Arial"/>
                <a:cs typeface="Arial"/>
              </a:rPr>
              <a:t> </a:t>
            </a:r>
            <a:r>
              <a:rPr sz="2300" b="1" spc="-5" dirty="0">
                <a:latin typeface="Arial"/>
                <a:cs typeface="Arial"/>
              </a:rPr>
              <a:t>Con</a:t>
            </a:r>
            <a:r>
              <a:rPr sz="2300" b="1" dirty="0">
                <a:latin typeface="Arial"/>
                <a:cs typeface="Arial"/>
              </a:rPr>
              <a:t>tr</a:t>
            </a:r>
            <a:r>
              <a:rPr sz="2300" b="1" spc="-5" dirty="0">
                <a:latin typeface="Arial"/>
                <a:cs typeface="Arial"/>
              </a:rPr>
              <a:t>ol</a:t>
            </a:r>
            <a:endParaRPr sz="2300" b="1">
              <a:latin typeface="Arial"/>
              <a:cs typeface="Arial"/>
            </a:endParaRPr>
          </a:p>
        </p:txBody>
      </p:sp>
      <p:sp>
        <p:nvSpPr>
          <p:cNvPr id="28" name="object 16"/>
          <p:cNvSpPr/>
          <p:nvPr/>
        </p:nvSpPr>
        <p:spPr>
          <a:xfrm>
            <a:off x="1624902" y="4704204"/>
            <a:ext cx="1112520" cy="646430"/>
          </a:xfrm>
          <a:custGeom>
            <a:avLst/>
            <a:gdLst/>
            <a:ahLst/>
            <a:cxnLst/>
            <a:rect l="l" t="t" r="r" b="b"/>
            <a:pathLst>
              <a:path w="1112520" h="646429">
                <a:moveTo>
                  <a:pt x="708688" y="0"/>
                </a:moveTo>
                <a:lnTo>
                  <a:pt x="666388" y="1043"/>
                </a:lnTo>
                <a:lnTo>
                  <a:pt x="623040" y="4104"/>
                </a:lnTo>
                <a:lnTo>
                  <a:pt x="578801" y="9228"/>
                </a:lnTo>
                <a:lnTo>
                  <a:pt x="533834" y="16456"/>
                </a:lnTo>
                <a:lnTo>
                  <a:pt x="488296" y="25835"/>
                </a:lnTo>
                <a:lnTo>
                  <a:pt x="443222" y="37185"/>
                </a:lnTo>
                <a:lnTo>
                  <a:pt x="399582" y="50223"/>
                </a:lnTo>
                <a:lnTo>
                  <a:pt x="357516" y="64841"/>
                </a:lnTo>
                <a:lnTo>
                  <a:pt x="317146" y="80928"/>
                </a:lnTo>
                <a:lnTo>
                  <a:pt x="278599" y="98376"/>
                </a:lnTo>
                <a:lnTo>
                  <a:pt x="241998" y="117077"/>
                </a:lnTo>
                <a:lnTo>
                  <a:pt x="207468" y="136920"/>
                </a:lnTo>
                <a:lnTo>
                  <a:pt x="175134" y="157798"/>
                </a:lnTo>
                <a:lnTo>
                  <a:pt x="117553" y="202220"/>
                </a:lnTo>
                <a:lnTo>
                  <a:pt x="70251" y="249472"/>
                </a:lnTo>
                <a:lnTo>
                  <a:pt x="34227" y="298680"/>
                </a:lnTo>
                <a:lnTo>
                  <a:pt x="10477" y="348973"/>
                </a:lnTo>
                <a:lnTo>
                  <a:pt x="0" y="399480"/>
                </a:lnTo>
                <a:lnTo>
                  <a:pt x="49" y="424541"/>
                </a:lnTo>
                <a:lnTo>
                  <a:pt x="11196" y="473279"/>
                </a:lnTo>
                <a:lnTo>
                  <a:pt x="36178" y="517059"/>
                </a:lnTo>
                <a:lnTo>
                  <a:pt x="73659" y="555053"/>
                </a:lnTo>
                <a:lnTo>
                  <a:pt x="122362" y="586910"/>
                </a:lnTo>
                <a:lnTo>
                  <a:pt x="181008" y="612277"/>
                </a:lnTo>
                <a:lnTo>
                  <a:pt x="248322" y="630804"/>
                </a:lnTo>
                <a:lnTo>
                  <a:pt x="323024" y="642138"/>
                </a:lnTo>
                <a:lnTo>
                  <a:pt x="362747" y="644998"/>
                </a:lnTo>
                <a:lnTo>
                  <a:pt x="403837" y="645929"/>
                </a:lnTo>
                <a:lnTo>
                  <a:pt x="446137" y="644885"/>
                </a:lnTo>
                <a:lnTo>
                  <a:pt x="489485" y="641824"/>
                </a:lnTo>
                <a:lnTo>
                  <a:pt x="533722" y="636701"/>
                </a:lnTo>
                <a:lnTo>
                  <a:pt x="578688" y="629472"/>
                </a:lnTo>
                <a:lnTo>
                  <a:pt x="624224" y="620093"/>
                </a:lnTo>
                <a:lnTo>
                  <a:pt x="669309" y="608745"/>
                </a:lnTo>
                <a:lnTo>
                  <a:pt x="712947" y="595708"/>
                </a:lnTo>
                <a:lnTo>
                  <a:pt x="755013" y="581092"/>
                </a:lnTo>
                <a:lnTo>
                  <a:pt x="795382" y="565006"/>
                </a:lnTo>
                <a:lnTo>
                  <a:pt x="833929" y="547559"/>
                </a:lnTo>
                <a:lnTo>
                  <a:pt x="870529" y="528859"/>
                </a:lnTo>
                <a:lnTo>
                  <a:pt x="905059" y="509016"/>
                </a:lnTo>
                <a:lnTo>
                  <a:pt x="937392" y="488139"/>
                </a:lnTo>
                <a:lnTo>
                  <a:pt x="994974" y="443717"/>
                </a:lnTo>
                <a:lnTo>
                  <a:pt x="1042275" y="396466"/>
                </a:lnTo>
                <a:lnTo>
                  <a:pt x="1078299" y="347256"/>
                </a:lnTo>
                <a:lnTo>
                  <a:pt x="1102048" y="296961"/>
                </a:lnTo>
                <a:lnTo>
                  <a:pt x="1112524" y="246451"/>
                </a:lnTo>
                <a:lnTo>
                  <a:pt x="1112472" y="221388"/>
                </a:lnTo>
                <a:lnTo>
                  <a:pt x="1101325" y="172649"/>
                </a:lnTo>
                <a:lnTo>
                  <a:pt x="1076343" y="128869"/>
                </a:lnTo>
                <a:lnTo>
                  <a:pt x="1038863" y="90875"/>
                </a:lnTo>
                <a:lnTo>
                  <a:pt x="990161" y="59019"/>
                </a:lnTo>
                <a:lnTo>
                  <a:pt x="931516" y="33651"/>
                </a:lnTo>
                <a:lnTo>
                  <a:pt x="864203" y="15124"/>
                </a:lnTo>
                <a:lnTo>
                  <a:pt x="789502" y="3790"/>
                </a:lnTo>
                <a:lnTo>
                  <a:pt x="749779" y="930"/>
                </a:lnTo>
                <a:lnTo>
                  <a:pt x="708688" y="0"/>
                </a:lnTo>
                <a:close/>
              </a:path>
            </a:pathLst>
          </a:custGeom>
          <a:solidFill>
            <a:srgbClr val="0F214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17"/>
          <p:cNvSpPr/>
          <p:nvPr/>
        </p:nvSpPr>
        <p:spPr>
          <a:xfrm>
            <a:off x="1539826" y="3731770"/>
            <a:ext cx="1371600" cy="14414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18"/>
          <p:cNvSpPr/>
          <p:nvPr/>
        </p:nvSpPr>
        <p:spPr>
          <a:xfrm>
            <a:off x="1557733" y="3740152"/>
            <a:ext cx="1337397" cy="14045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19"/>
          <p:cNvSpPr/>
          <p:nvPr/>
        </p:nvSpPr>
        <p:spPr>
          <a:xfrm>
            <a:off x="1570776" y="3753563"/>
            <a:ext cx="1272222" cy="13140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20"/>
          <p:cNvSpPr/>
          <p:nvPr/>
        </p:nvSpPr>
        <p:spPr>
          <a:xfrm>
            <a:off x="1642442" y="3790431"/>
            <a:ext cx="1132141" cy="10660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21"/>
          <p:cNvSpPr txBox="1"/>
          <p:nvPr/>
        </p:nvSpPr>
        <p:spPr>
          <a:xfrm>
            <a:off x="1726265" y="4150853"/>
            <a:ext cx="108043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1968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Graphic </a:t>
            </a:r>
            <a:r>
              <a:rPr sz="2000" b="1" spc="-5" dirty="0">
                <a:latin typeface="Arial"/>
                <a:cs typeface="Arial"/>
              </a:rPr>
              <a:t>El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ent</a:t>
            </a:r>
            <a:endParaRPr sz="2000" b="1">
              <a:latin typeface="Arial"/>
              <a:cs typeface="Arial"/>
            </a:endParaRPr>
          </a:p>
        </p:txBody>
      </p:sp>
      <p:sp>
        <p:nvSpPr>
          <p:cNvPr id="34" name="object 22"/>
          <p:cNvSpPr/>
          <p:nvPr/>
        </p:nvSpPr>
        <p:spPr>
          <a:xfrm>
            <a:off x="1436628" y="2966595"/>
            <a:ext cx="9144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457200" y="0"/>
                </a:moveTo>
                <a:lnTo>
                  <a:pt x="383040" y="3490"/>
                </a:lnTo>
                <a:lnTo>
                  <a:pt x="312690" y="13596"/>
                </a:lnTo>
                <a:lnTo>
                  <a:pt x="247091" y="29768"/>
                </a:lnTo>
                <a:lnTo>
                  <a:pt x="187184" y="51457"/>
                </a:lnTo>
                <a:lnTo>
                  <a:pt x="133911" y="78114"/>
                </a:lnTo>
                <a:lnTo>
                  <a:pt x="88213" y="109190"/>
                </a:lnTo>
                <a:lnTo>
                  <a:pt x="51032" y="144135"/>
                </a:lnTo>
                <a:lnTo>
                  <a:pt x="23308" y="182402"/>
                </a:lnTo>
                <a:lnTo>
                  <a:pt x="5984" y="223439"/>
                </a:lnTo>
                <a:lnTo>
                  <a:pt x="0" y="266700"/>
                </a:lnTo>
                <a:lnTo>
                  <a:pt x="1515" y="288573"/>
                </a:lnTo>
                <a:lnTo>
                  <a:pt x="13287" y="330791"/>
                </a:lnTo>
                <a:lnTo>
                  <a:pt x="35929" y="370511"/>
                </a:lnTo>
                <a:lnTo>
                  <a:pt x="68499" y="407186"/>
                </a:lnTo>
                <a:lnTo>
                  <a:pt x="110057" y="440265"/>
                </a:lnTo>
                <a:lnTo>
                  <a:pt x="159660" y="469200"/>
                </a:lnTo>
                <a:lnTo>
                  <a:pt x="216367" y="493442"/>
                </a:lnTo>
                <a:lnTo>
                  <a:pt x="279238" y="512441"/>
                </a:lnTo>
                <a:lnTo>
                  <a:pt x="347330" y="525649"/>
                </a:lnTo>
                <a:lnTo>
                  <a:pt x="419702" y="532515"/>
                </a:lnTo>
                <a:lnTo>
                  <a:pt x="457200" y="533400"/>
                </a:lnTo>
                <a:lnTo>
                  <a:pt x="494697" y="532515"/>
                </a:lnTo>
                <a:lnTo>
                  <a:pt x="567069" y="525649"/>
                </a:lnTo>
                <a:lnTo>
                  <a:pt x="635161" y="512441"/>
                </a:lnTo>
                <a:lnTo>
                  <a:pt x="698032" y="493442"/>
                </a:lnTo>
                <a:lnTo>
                  <a:pt x="754739" y="469200"/>
                </a:lnTo>
                <a:lnTo>
                  <a:pt x="804342" y="440265"/>
                </a:lnTo>
                <a:lnTo>
                  <a:pt x="845900" y="407186"/>
                </a:lnTo>
                <a:lnTo>
                  <a:pt x="878470" y="370511"/>
                </a:lnTo>
                <a:lnTo>
                  <a:pt x="901112" y="330791"/>
                </a:lnTo>
                <a:lnTo>
                  <a:pt x="912884" y="288573"/>
                </a:lnTo>
                <a:lnTo>
                  <a:pt x="914400" y="266700"/>
                </a:lnTo>
                <a:lnTo>
                  <a:pt x="912884" y="244826"/>
                </a:lnTo>
                <a:lnTo>
                  <a:pt x="901112" y="202608"/>
                </a:lnTo>
                <a:lnTo>
                  <a:pt x="878470" y="162888"/>
                </a:lnTo>
                <a:lnTo>
                  <a:pt x="845900" y="126213"/>
                </a:lnTo>
                <a:lnTo>
                  <a:pt x="804342" y="93134"/>
                </a:lnTo>
                <a:lnTo>
                  <a:pt x="754739" y="64199"/>
                </a:lnTo>
                <a:lnTo>
                  <a:pt x="698032" y="39957"/>
                </a:lnTo>
                <a:lnTo>
                  <a:pt x="635161" y="20958"/>
                </a:lnTo>
                <a:lnTo>
                  <a:pt x="567069" y="7750"/>
                </a:lnTo>
                <a:lnTo>
                  <a:pt x="494697" y="884"/>
                </a:lnTo>
                <a:lnTo>
                  <a:pt x="457200" y="0"/>
                </a:lnTo>
                <a:close/>
              </a:path>
            </a:pathLst>
          </a:custGeom>
          <a:solidFill>
            <a:srgbClr val="0F214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23"/>
          <p:cNvSpPr/>
          <p:nvPr/>
        </p:nvSpPr>
        <p:spPr>
          <a:xfrm>
            <a:off x="1512838" y="2360170"/>
            <a:ext cx="1023924" cy="10239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24"/>
          <p:cNvSpPr/>
          <p:nvPr/>
        </p:nvSpPr>
        <p:spPr>
          <a:xfrm>
            <a:off x="1525539" y="2364932"/>
            <a:ext cx="1000123" cy="10001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25"/>
          <p:cNvSpPr/>
          <p:nvPr/>
        </p:nvSpPr>
        <p:spPr>
          <a:xfrm>
            <a:off x="1536638" y="2376045"/>
            <a:ext cx="950912" cy="9334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26"/>
          <p:cNvSpPr/>
          <p:nvPr/>
        </p:nvSpPr>
        <p:spPr>
          <a:xfrm>
            <a:off x="1590613" y="2401445"/>
            <a:ext cx="847725" cy="75723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27"/>
          <p:cNvSpPr/>
          <p:nvPr/>
        </p:nvSpPr>
        <p:spPr>
          <a:xfrm>
            <a:off x="2703453" y="243637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342900" y="0"/>
                </a:moveTo>
                <a:lnTo>
                  <a:pt x="287278" y="1495"/>
                </a:lnTo>
                <a:lnTo>
                  <a:pt x="234515" y="5826"/>
                </a:lnTo>
                <a:lnTo>
                  <a:pt x="185315" y="12756"/>
                </a:lnTo>
                <a:lnTo>
                  <a:pt x="140386" y="22051"/>
                </a:lnTo>
                <a:lnTo>
                  <a:pt x="100431" y="33475"/>
                </a:lnTo>
                <a:lnTo>
                  <a:pt x="51373" y="54089"/>
                </a:lnTo>
                <a:lnTo>
                  <a:pt x="17480" y="78170"/>
                </a:lnTo>
                <a:lnTo>
                  <a:pt x="0" y="114300"/>
                </a:lnTo>
                <a:lnTo>
                  <a:pt x="1136" y="123675"/>
                </a:lnTo>
                <a:lnTo>
                  <a:pt x="26946" y="158793"/>
                </a:lnTo>
                <a:lnTo>
                  <a:pt x="66158" y="181806"/>
                </a:lnTo>
                <a:lnTo>
                  <a:pt x="119742" y="201087"/>
                </a:lnTo>
                <a:lnTo>
                  <a:pt x="162273" y="211476"/>
                </a:lnTo>
                <a:lnTo>
                  <a:pt x="209426" y="219618"/>
                </a:lnTo>
                <a:lnTo>
                  <a:pt x="260495" y="225278"/>
                </a:lnTo>
                <a:lnTo>
                  <a:pt x="314776" y="228221"/>
                </a:lnTo>
                <a:lnTo>
                  <a:pt x="342900" y="228600"/>
                </a:lnTo>
                <a:lnTo>
                  <a:pt x="371023" y="228221"/>
                </a:lnTo>
                <a:lnTo>
                  <a:pt x="425304" y="225278"/>
                </a:lnTo>
                <a:lnTo>
                  <a:pt x="476373" y="219618"/>
                </a:lnTo>
                <a:lnTo>
                  <a:pt x="523526" y="211476"/>
                </a:lnTo>
                <a:lnTo>
                  <a:pt x="566057" y="201087"/>
                </a:lnTo>
                <a:lnTo>
                  <a:pt x="603259" y="188687"/>
                </a:lnTo>
                <a:lnTo>
                  <a:pt x="647526" y="166829"/>
                </a:lnTo>
                <a:lnTo>
                  <a:pt x="681312" y="132841"/>
                </a:lnTo>
                <a:lnTo>
                  <a:pt x="685800" y="114300"/>
                </a:lnTo>
                <a:lnTo>
                  <a:pt x="684663" y="104924"/>
                </a:lnTo>
                <a:lnTo>
                  <a:pt x="658853" y="69806"/>
                </a:lnTo>
                <a:lnTo>
                  <a:pt x="619641" y="46793"/>
                </a:lnTo>
                <a:lnTo>
                  <a:pt x="566057" y="27512"/>
                </a:lnTo>
                <a:lnTo>
                  <a:pt x="523526" y="17123"/>
                </a:lnTo>
                <a:lnTo>
                  <a:pt x="476373" y="8981"/>
                </a:lnTo>
                <a:lnTo>
                  <a:pt x="425304" y="3321"/>
                </a:lnTo>
                <a:lnTo>
                  <a:pt x="371023" y="378"/>
                </a:lnTo>
                <a:lnTo>
                  <a:pt x="342900" y="0"/>
                </a:lnTo>
                <a:close/>
              </a:path>
            </a:pathLst>
          </a:custGeom>
          <a:solidFill>
            <a:srgbClr val="0F214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28"/>
          <p:cNvSpPr/>
          <p:nvPr/>
        </p:nvSpPr>
        <p:spPr>
          <a:xfrm>
            <a:off x="2825701" y="1902970"/>
            <a:ext cx="682612" cy="6826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29"/>
          <p:cNvSpPr/>
          <p:nvPr/>
        </p:nvSpPr>
        <p:spPr>
          <a:xfrm>
            <a:off x="2835213" y="1906145"/>
            <a:ext cx="665175" cy="6667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30"/>
          <p:cNvSpPr/>
          <p:nvPr/>
        </p:nvSpPr>
        <p:spPr>
          <a:xfrm>
            <a:off x="2841576" y="1912495"/>
            <a:ext cx="633399" cy="6223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31"/>
          <p:cNvSpPr/>
          <p:nvPr/>
        </p:nvSpPr>
        <p:spPr>
          <a:xfrm>
            <a:off x="2878076" y="1931545"/>
            <a:ext cx="563575" cy="5032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32"/>
          <p:cNvSpPr txBox="1"/>
          <p:nvPr/>
        </p:nvSpPr>
        <p:spPr>
          <a:xfrm>
            <a:off x="1633064" y="2166939"/>
            <a:ext cx="1715770" cy="96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0" algn="r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-5" dirty="0">
                <a:latin typeface="Arial"/>
                <a:cs typeface="Arial"/>
              </a:rPr>
              <a:t>+</a:t>
            </a:r>
            <a:r>
              <a:rPr sz="1400" b="1" dirty="0"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1"/>
              </a:spcBef>
            </a:pPr>
            <a:endParaRPr sz="1900" smtClean="0"/>
          </a:p>
          <a:p>
            <a:pPr marL="53340" marR="931544" indent="-41275">
              <a:lnSpc>
                <a:spcPct val="100000"/>
              </a:lnSpc>
            </a:pPr>
            <a:r>
              <a:rPr sz="1600" b="1" spc="-25" smtClean="0">
                <a:latin typeface="Arial"/>
                <a:cs typeface="Arial"/>
              </a:rPr>
              <a:t>G</a:t>
            </a:r>
            <a:r>
              <a:rPr sz="1600" b="1" spc="-10" smtClean="0">
                <a:latin typeface="Arial"/>
                <a:cs typeface="Arial"/>
              </a:rPr>
              <a:t>ra</a:t>
            </a:r>
            <a:r>
              <a:rPr sz="1600" b="1" spc="-15" smtClean="0">
                <a:latin typeface="Arial"/>
                <a:cs typeface="Arial"/>
              </a:rPr>
              <a:t>ph</a:t>
            </a:r>
            <a:r>
              <a:rPr sz="1600" b="1" spc="-10" smtClean="0">
                <a:latin typeface="Arial"/>
                <a:cs typeface="Arial"/>
              </a:rPr>
              <a:t>ic</a:t>
            </a:r>
            <a:r>
              <a:rPr sz="1600" b="1" spc="-5" smtClean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b</a:t>
            </a:r>
            <a:r>
              <a:rPr sz="1600" b="1" spc="-10" dirty="0">
                <a:latin typeface="Arial"/>
                <a:cs typeface="Arial"/>
              </a:rPr>
              <a:t>rary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15"/>
          <p:cNvSpPr txBox="1"/>
          <p:nvPr/>
        </p:nvSpPr>
        <p:spPr>
          <a:xfrm>
            <a:off x="6311900" y="4178300"/>
            <a:ext cx="22098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5" dirty="0" smtClean="0">
                <a:latin typeface="Arial"/>
                <a:cs typeface="Arial"/>
              </a:rPr>
              <a:t>Visualization</a:t>
            </a:r>
            <a:endParaRPr sz="2800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630" y="444500"/>
            <a:ext cx="7766870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id-ID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MENGENAL LIBRARY GRAFIS OPENGL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900" y="1864196"/>
            <a:ext cx="7919925" cy="42011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287338" indent="-287338">
              <a:lnSpc>
                <a:spcPts val="3903"/>
              </a:lnSpc>
              <a:tabLst>
                <a:tab pos="287338" algn="l"/>
              </a:tabLst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 </a:t>
            </a:r>
            <a:r>
              <a:rPr lang="id-ID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OpenGL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adalah suatu library grafis standard</a:t>
            </a:r>
            <a:endParaRPr lang="en-US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7338" lvl="0" indent="-287338">
              <a:lnSpc>
                <a:spcPts val="3903"/>
              </a:lnSpc>
              <a:tabLst>
                <a:tab pos="287338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yang digunakan untuk keperluan-keperluan</a:t>
            </a:r>
          </a:p>
          <a:p>
            <a:pPr marL="287338" lvl="0" indent="-287338">
              <a:lnSpc>
                <a:spcPts val="3365"/>
              </a:lnSpc>
              <a:tabLst>
                <a:tab pos="287338" algn="l"/>
              </a:tabLst>
              <a:defRPr/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pemrograman grafis. Selain OpenGL, library</a:t>
            </a:r>
          </a:p>
          <a:p>
            <a:pPr marL="287338" lvl="0" indent="-287338">
              <a:lnSpc>
                <a:spcPts val="3360"/>
              </a:lnSpc>
              <a:spcAft>
                <a:spcPts val="600"/>
              </a:spcAft>
              <a:tabLst>
                <a:tab pos="287338" algn="l"/>
              </a:tabLst>
              <a:defRPr/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grafis yang banyak digunakan adalah </a:t>
            </a:r>
            <a:r>
              <a:rPr lang="id-ID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DirectX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7338" lvl="0" indent="-287338">
              <a:tabLst>
                <a:tab pos="287338" algn="l"/>
              </a:tabLst>
              <a:defRPr/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 OpenGL bersifat </a:t>
            </a:r>
            <a:r>
              <a:rPr lang="id-ID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Open-Source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id-ID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multi-platform</a:t>
            </a:r>
            <a:endParaRPr lang="en-US" sz="28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>
              <a:lnSpc>
                <a:spcPts val="4125"/>
              </a:lnSpc>
              <a:tabLst>
                <a:tab pos="287338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 </a:t>
            </a:r>
            <a:r>
              <a:rPr lang="id-ID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multi-language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Saat ini </a:t>
            </a:r>
            <a:r>
              <a:rPr lang="id-ID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semua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bahasa</a:t>
            </a:r>
          </a:p>
          <a:p>
            <a:pPr marL="287338" indent="-287338">
              <a:lnSpc>
                <a:spcPts val="3313"/>
              </a:lnSpc>
              <a:tabLst>
                <a:tab pos="287338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pemrograman mendukung OpenGL. Dan</a:t>
            </a:r>
          </a:p>
          <a:p>
            <a:pPr marL="287338" indent="-287338">
              <a:lnSpc>
                <a:spcPts val="3360"/>
              </a:lnSpc>
              <a:tabLst>
                <a:tab pos="287338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OpenGL bisa bekerja dalam lingkungan</a:t>
            </a:r>
          </a:p>
          <a:p>
            <a:pPr marL="287338" indent="-287338">
              <a:lnSpc>
                <a:spcPts val="3365"/>
              </a:lnSpc>
              <a:tabLst>
                <a:tab pos="287338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id-ID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Windows, Unix, SGI, Linux, freeBSD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dll.</a:t>
            </a: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5861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0557" y="444500"/>
            <a:ext cx="6635343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MATERI YANG AKAN DIPELAJARI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8500" y="1663700"/>
            <a:ext cx="5048177" cy="5001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287338" indent="-287338">
              <a:lnSpc>
                <a:spcPts val="3903"/>
              </a:lnSpc>
              <a:buFont typeface="Arial" pitchFamily="34" charset="0"/>
              <a:buChar char="•"/>
              <a:tabLst>
                <a:tab pos="287338" algn="l"/>
              </a:tabLst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Pengantar Grafika Komputer</a:t>
            </a:r>
          </a:p>
          <a:p>
            <a:pPr marL="287338" indent="-287338">
              <a:lnSpc>
                <a:spcPts val="3903"/>
              </a:lnSpc>
              <a:buFont typeface="Arial" pitchFamily="34" charset="0"/>
              <a:buChar char="•"/>
              <a:tabLst>
                <a:tab pos="287338" algn="l"/>
              </a:tabLst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Instalasi OpenGL</a:t>
            </a:r>
          </a:p>
          <a:p>
            <a:pPr marL="287338" indent="-287338">
              <a:lnSpc>
                <a:spcPts val="3903"/>
              </a:lnSpc>
              <a:buFont typeface="Arial" pitchFamily="34" charset="0"/>
              <a:buChar char="•"/>
              <a:tabLst>
                <a:tab pos="287338" algn="l"/>
              </a:tabLst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Primitive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Objects</a:t>
            </a:r>
            <a:endParaRPr lang="id-ID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>
              <a:lnSpc>
                <a:spcPts val="3903"/>
              </a:lnSpc>
              <a:buFont typeface="Arial" pitchFamily="34" charset="0"/>
              <a:buChar char="•"/>
              <a:tabLst>
                <a:tab pos="287338" algn="l"/>
              </a:tabLst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Obyek Grafik 2D</a:t>
            </a:r>
          </a:p>
          <a:p>
            <a:pPr marL="287338" indent="-287338">
              <a:lnSpc>
                <a:spcPts val="3903"/>
              </a:lnSpc>
              <a:buFont typeface="Arial" pitchFamily="34" charset="0"/>
              <a:buChar char="•"/>
              <a:tabLst>
                <a:tab pos="287338" algn="l"/>
              </a:tabLst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Transformasi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Obyek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2D</a:t>
            </a:r>
          </a:p>
          <a:p>
            <a:pPr marL="287338" indent="-287338">
              <a:lnSpc>
                <a:spcPts val="3903"/>
              </a:lnSpc>
              <a:buFont typeface="Arial" pitchFamily="34" charset="0"/>
              <a:buChar char="•"/>
              <a:tabLst>
                <a:tab pos="287338" algn="l"/>
              </a:tabLst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Animasi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Obyek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2D</a:t>
            </a:r>
          </a:p>
          <a:p>
            <a:pPr marL="287338" indent="-287338">
              <a:lnSpc>
                <a:spcPts val="3903"/>
              </a:lnSpc>
              <a:buFont typeface="Arial" pitchFamily="34" charset="0"/>
              <a:buChar char="•"/>
              <a:tabLst>
                <a:tab pos="287338" algn="l"/>
              </a:tabLst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Interaksi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(Keyboard &amp; Mouse)</a:t>
            </a:r>
            <a:endParaRPr lang="id-ID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>
              <a:lnSpc>
                <a:spcPts val="3903"/>
              </a:lnSpc>
              <a:buFont typeface="Arial" pitchFamily="34" charset="0"/>
              <a:buChar char="•"/>
              <a:tabLst>
                <a:tab pos="287338" algn="l"/>
              </a:tabLst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Obyek Grafik 3D</a:t>
            </a:r>
          </a:p>
          <a:p>
            <a:pPr marL="287338" indent="-287338">
              <a:lnSpc>
                <a:spcPts val="3903"/>
              </a:lnSpc>
              <a:buFont typeface="Arial" pitchFamily="34" charset="0"/>
              <a:buChar char="•"/>
              <a:tabLst>
                <a:tab pos="287338" algn="l"/>
              </a:tabLst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Shading dan Pencahayaan</a:t>
            </a:r>
            <a:endParaRPr lang="en-US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>
              <a:lnSpc>
                <a:spcPts val="3903"/>
              </a:lnSpc>
              <a:buFont typeface="Arial" pitchFamily="34" charset="0"/>
              <a:buChar char="•"/>
              <a:tabLst>
                <a:tab pos="287338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Texture</a:t>
            </a:r>
            <a:endParaRPr lang="id-ID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5861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231972" y="444500"/>
            <a:ext cx="4765728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TUJUAN PERKULIAHAN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100" y="1739900"/>
            <a:ext cx="8486619" cy="30162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284163" indent="-284163"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Mahasiswa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</a:t>
            </a:r>
            <a:r>
              <a:rPr lang="id-ID" sz="2800" dirty="0" smtClean="0">
                <a:latin typeface="Arial" pitchFamily="34" charset="0"/>
                <a:cs typeface="Arial" pitchFamily="34" charset="0"/>
              </a:rPr>
              <a:t>ampu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id-ID" sz="2800" dirty="0" smtClean="0">
                <a:latin typeface="Arial" pitchFamily="34" charset="0"/>
                <a:cs typeface="Arial" pitchFamily="34" charset="0"/>
              </a:rPr>
              <a:t>emahami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id-ID" sz="2800" dirty="0" smtClean="0">
                <a:latin typeface="Arial" pitchFamily="34" charset="0"/>
                <a:cs typeface="Arial" pitchFamily="34" charset="0"/>
              </a:rPr>
              <a:t> menerapkan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84163" indent="-284163"/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id-ID" sz="2800" dirty="0" smtClean="0">
                <a:latin typeface="Arial" pitchFamily="34" charset="0"/>
                <a:cs typeface="Arial" pitchFamily="34" charset="0"/>
              </a:rPr>
              <a:t>konsep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Grafika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Komputer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2800" dirty="0" smtClean="0">
                <a:latin typeface="Arial" pitchFamily="34" charset="0"/>
                <a:cs typeface="Arial" pitchFamily="34" charset="0"/>
              </a:rPr>
              <a:t>yang meliputi </a:t>
            </a:r>
            <a:r>
              <a:rPr lang="id-ID" sz="2800" dirty="0" smtClean="0">
                <a:latin typeface="Arial" pitchFamily="34" charset="0"/>
                <a:cs typeface="Arial" pitchFamily="34" charset="0"/>
              </a:rPr>
              <a:t>pengertian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84163" indent="-284163"/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penerapan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grafika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komputer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bidang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TI</a:t>
            </a:r>
          </a:p>
          <a:p>
            <a:pPr marL="284163" indent="-284163"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Mahasiswa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apat mengimplementasikan dan </a:t>
            </a:r>
            <a:endParaRPr lang="en-US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/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enampilkan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grafik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2D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menggunakan </a:t>
            </a:r>
            <a:endParaRPr lang="en-US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/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bahasa pemrograman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terutama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C++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84163" indent="-284163"/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library OpenGL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id-ID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83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3797300" y="444500"/>
            <a:ext cx="1542089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MATERI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8287" y="1898774"/>
            <a:ext cx="5586786" cy="32701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284163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Pengenalan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rafika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omputer</a:t>
            </a:r>
          </a:p>
          <a:p>
            <a:pPr marL="284163" indent="-284163">
              <a:lnSpc>
                <a:spcPts val="4212"/>
              </a:lnSpc>
              <a:buFont typeface="Arial" pitchFamily="34" charset="0"/>
              <a:buChar char="•"/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Manfaat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rafika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omputer</a:t>
            </a:r>
          </a:p>
          <a:p>
            <a:pPr marL="284163" indent="-284163">
              <a:lnSpc>
                <a:spcPts val="4212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Elemen-Elemen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Dasar</a:t>
            </a:r>
            <a:endParaRPr lang="id-ID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lnSpc>
                <a:spcPts val="4212"/>
              </a:lnSpc>
              <a:buFont typeface="Arial" pitchFamily="34" charset="0"/>
              <a:buChar char="•"/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Mengenal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emrograman Grafis</a:t>
            </a:r>
            <a:endParaRPr lang="en-US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lnSpc>
                <a:spcPts val="4212"/>
              </a:lnSpc>
              <a:buFont typeface="Arial" pitchFamily="34" charset="0"/>
              <a:buChar char="•"/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Mengenal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ibrary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rafis OpenGL</a:t>
            </a:r>
            <a:endParaRPr lang="en-US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lnSpc>
                <a:spcPts val="4212"/>
              </a:lnSpc>
              <a:buFont typeface="Arial" pitchFamily="34" charset="0"/>
              <a:buChar char="•"/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Materi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alam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rafika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omputer</a:t>
            </a:r>
          </a:p>
        </p:txBody>
      </p:sp>
    </p:spTree>
    <p:extLst>
      <p:ext uri="{BB962C8B-B14F-4D97-AF65-F5344CB8AC3E}">
        <p14:creationId xmlns="" xmlns:p14="http://schemas.microsoft.com/office/powerpoint/2010/main" val="12883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9049" y="444500"/>
            <a:ext cx="7304051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id-ID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PENGENALAN GRAFIKA KOMPUTER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Grafika komputer adalah suatu bidang yang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mempelajari bagaimana menghasilkan suatu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gambar 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2D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maupun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yang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kelihatan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nyata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 komputer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marR="0" lvl="0" indent="-284163" defTabSz="914400" eaLnBrk="1" fontAlgn="auto" latinLnBrk="0" hangingPunct="1">
              <a:buClrTx/>
              <a:buSzTx/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7900" y="203391"/>
            <a:ext cx="7304051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id-ID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PENGENALAN GRAFIKA KOMPUTER</a:t>
            </a:r>
          </a:p>
          <a:p>
            <a:pPr lvl="0" algn="ctr">
              <a:lnSpc>
                <a:spcPts val="3642"/>
              </a:lnSpc>
              <a:defRPr/>
            </a:pP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(GRAFIKA VS 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PENGOLAHAN CITRA</a:t>
            </a: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id-ID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264" y="1739900"/>
            <a:ext cx="3542636" cy="29595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903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 Grafika komputer</a:t>
            </a:r>
          </a:p>
          <a:p>
            <a:pPr marL="0" marR="0" lvl="0" indent="0" defTabSz="914400" eaLnBrk="1" fontAlgn="auto" latinLnBrk="0" hangingPunct="1">
              <a:lnSpc>
                <a:spcPts val="3023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menghasilkan suatu</a:t>
            </a:r>
          </a:p>
          <a:p>
            <a:pPr marL="0" marR="0" lvl="0" indent="0" defTabSz="914400" eaLnBrk="1" fontAlgn="auto" latinLnBrk="0" hangingPunct="1">
              <a:lnSpc>
                <a:spcPts val="3023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gambar</a:t>
            </a:r>
          </a:p>
          <a:p>
            <a:pPr marL="0" marR="0" lvl="0" indent="0" defTabSz="914400" eaLnBrk="1" fontAlgn="auto" latinLnBrk="0" hangingPunct="1">
              <a:lnSpc>
                <a:spcPts val="3703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 Materinya berisi</a:t>
            </a:r>
          </a:p>
          <a:p>
            <a:pPr marL="0" marR="0" lvl="0" indent="0" defTabSz="914400" eaLnBrk="1" fontAlgn="auto" latinLnBrk="0" hangingPunct="1">
              <a:lnSpc>
                <a:spcPts val="3023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teknik-teknik</a:t>
            </a:r>
          </a:p>
          <a:p>
            <a:pPr marL="0" marR="0" lvl="0" indent="0" defTabSz="914400" eaLnBrk="1" fontAlgn="auto" latinLnBrk="0" hangingPunct="1">
              <a:lnSpc>
                <a:spcPts val="3023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menggambar</a:t>
            </a:r>
          </a:p>
          <a:p>
            <a:pPr marL="0" marR="0" lvl="0" indent="0" defTabSz="914400" eaLnBrk="1" fontAlgn="auto" latinLnBrk="0" hangingPunct="1">
              <a:lnSpc>
                <a:spcPts val="3703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 Hasilnya gambar</a:t>
            </a:r>
            <a:endParaRPr lang="id-ID" sz="280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6469" y="1739900"/>
            <a:ext cx="3860031" cy="41421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903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 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Pengolahan citra</a:t>
            </a:r>
            <a:endParaRPr lang="id-ID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ts val="3023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mengolah suatu</a:t>
            </a:r>
          </a:p>
          <a:p>
            <a:pPr marL="0" marR="0" lvl="0" indent="0" defTabSz="914400" eaLnBrk="1" fontAlgn="auto" latinLnBrk="0" hangingPunct="1">
              <a:lnSpc>
                <a:spcPts val="3023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gambar</a:t>
            </a:r>
          </a:p>
          <a:p>
            <a:pPr marL="0" marR="0" lvl="0" indent="0" defTabSz="914400" eaLnBrk="1" fontAlgn="auto" latinLnBrk="0" hangingPunct="1">
              <a:lnSpc>
                <a:spcPts val="3703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 Materinya berisi</a:t>
            </a:r>
          </a:p>
          <a:p>
            <a:pPr marL="0" marR="0" lvl="0" indent="0" defTabSz="914400" eaLnBrk="1" fontAlgn="auto" latinLnBrk="0" hangingPunct="1">
              <a:lnSpc>
                <a:spcPts val="3023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teknik memperbaiki</a:t>
            </a:r>
          </a:p>
          <a:p>
            <a:pPr marL="0" marR="0" lvl="0" indent="0" defTabSz="914400" eaLnBrk="1" fontAlgn="auto" latinLnBrk="0" hangingPunct="1">
              <a:lnSpc>
                <a:spcPts val="3023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dan menyajikan</a:t>
            </a:r>
          </a:p>
          <a:p>
            <a:pPr marL="0" marR="0" lvl="0" indent="0" defTabSz="914400" eaLnBrk="1" fontAlgn="auto" latinLnBrk="0" hangingPunct="1">
              <a:lnSpc>
                <a:spcPts val="3023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informasi dari</a:t>
            </a:r>
          </a:p>
          <a:p>
            <a:pPr marL="0" marR="0" lvl="0" indent="0" defTabSz="914400" eaLnBrk="1" fontAlgn="auto" latinLnBrk="0" hangingPunct="1">
              <a:lnSpc>
                <a:spcPts val="3023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gambar</a:t>
            </a:r>
          </a:p>
          <a:p>
            <a:pPr marL="0" marR="0" lvl="0" indent="0" defTabSz="914400" eaLnBrk="1" fontAlgn="auto" latinLnBrk="0" hangingPunct="1">
              <a:lnSpc>
                <a:spcPts val="3704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 Hasilnya bisa gambar</a:t>
            </a:r>
          </a:p>
          <a:p>
            <a:pPr marL="0" marR="0" lvl="0" indent="0" defTabSz="914400" eaLnBrk="1" fontAlgn="auto" latinLnBrk="0" hangingPunct="1">
              <a:lnSpc>
                <a:spcPts val="3023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atau informasi</a:t>
            </a:r>
            <a:endParaRPr lang="id-ID" sz="280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/>
        </p:nvSpPr>
        <p:spPr>
          <a:xfrm rot="5400000">
            <a:off x="1898396" y="4153916"/>
            <a:ext cx="5303520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0051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7900" y="203391"/>
            <a:ext cx="7304051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id-ID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PENGENALAN GRAFIKA KOMPUTER</a:t>
            </a:r>
          </a:p>
          <a:p>
            <a:pPr marL="0" marR="0" lvl="0" indent="0" algn="ctr" defTabSz="914400" eaLnBrk="1" fontAlgn="auto" latinLnBrk="0" hangingPunct="1">
              <a:lnSpc>
                <a:spcPts val="3642"/>
              </a:lnSpc>
              <a:buClrTx/>
              <a:buSzTx/>
              <a:buNone/>
              <a:defRPr/>
            </a:pP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PHOTO</a:t>
            </a: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VS 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GAMBAR</a:t>
            </a:r>
            <a:r>
              <a:rPr lang="id-ID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id-ID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80" y="1814855"/>
            <a:ext cx="4387420" cy="30184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lvl="0"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 Photo dihasilkan dari</a:t>
            </a:r>
          </a:p>
          <a:p>
            <a:pPr lvl="0"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capture (mengambil)</a:t>
            </a:r>
          </a:p>
          <a:p>
            <a:pPr lvl="0"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gambar yang ada</a:t>
            </a:r>
          </a:p>
          <a:p>
            <a:pPr lvl="0"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 Detail dari setiap obyek</a:t>
            </a:r>
          </a:p>
          <a:p>
            <a:pPr lvl="0"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lengkap. Misalnya jumlah</a:t>
            </a:r>
          </a:p>
          <a:p>
            <a:pPr lvl="0"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kumis pada kucing</a:t>
            </a:r>
          </a:p>
          <a:p>
            <a:pPr lvl="0">
              <a:tabLst>
                <a:tab pos="342900" algn="l"/>
              </a:tabLst>
              <a:defRPr/>
            </a:pPr>
            <a:r>
              <a:rPr lang="id-ID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tertangkap apa adanya.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1700" y="1858814"/>
            <a:ext cx="4127733" cy="16030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lvl="0">
              <a:lnSpc>
                <a:spcPts val="3343"/>
              </a:lnSpc>
              <a:tabLst>
                <a:tab pos="342900" algn="l"/>
              </a:tabLst>
              <a:defRPr/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 Gambar dihasilkan dari</a:t>
            </a:r>
          </a:p>
          <a:p>
            <a:pPr lvl="0">
              <a:lnSpc>
                <a:spcPts val="2873"/>
              </a:lnSpc>
              <a:tabLst>
                <a:tab pos="342900" algn="l"/>
              </a:tabLst>
              <a:defRPr/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proses pembuatan atau</a:t>
            </a:r>
          </a:p>
          <a:p>
            <a:pPr lvl="0">
              <a:lnSpc>
                <a:spcPts val="2873"/>
              </a:lnSpc>
              <a:tabLst>
                <a:tab pos="342900" algn="l"/>
              </a:tabLst>
              <a:defRPr/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peniruan</a:t>
            </a:r>
          </a:p>
          <a:p>
            <a:pPr lvl="0">
              <a:lnSpc>
                <a:spcPts val="3449"/>
              </a:lnSpc>
              <a:tabLst>
                <a:tab pos="342900" algn="l"/>
              </a:tabLst>
              <a:defRPr/>
            </a:pPr>
            <a:r>
              <a:rPr lang="id-ID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•  Detail tidak lengkap.</a:t>
            </a: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/>
        </p:nvSpPr>
        <p:spPr>
          <a:xfrm rot="5400000">
            <a:off x="1898396" y="4153916"/>
            <a:ext cx="5303520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0051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31326" y="437803"/>
            <a:ext cx="6404574" cy="6127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id-ID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MANFAAT GRAFIKA KOMPUTER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673100" y="1845645"/>
            <a:ext cx="7772400" cy="39882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Desain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Grafis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Publishing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Arsitektur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Teknik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Sipil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/Interior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Game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Animasi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Movie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Pemetaan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Simulasi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Visualisasi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spcAft>
                <a:spcPts val="600"/>
              </a:spcAft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8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31326" y="215900"/>
            <a:ext cx="6404574" cy="11233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id-ID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MANFAAT GRAFIKA KOMPUTER</a:t>
            </a:r>
            <a:endParaRPr lang="en-US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buClrTx/>
              <a:buSzTx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(DESAIN GRAFIS)</a:t>
            </a:r>
            <a:endParaRPr lang="id-ID" sz="2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bject 3"/>
          <p:cNvSpPr/>
          <p:nvPr/>
        </p:nvSpPr>
        <p:spPr>
          <a:xfrm>
            <a:off x="467233" y="2153297"/>
            <a:ext cx="2202219" cy="1740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927102" y="1824183"/>
            <a:ext cx="124142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sz="1800" spc="-1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ack</a:t>
            </a:r>
            <a:r>
              <a:rPr sz="1800" spc="5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sz="180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sz="1800" spc="-1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ound</a:t>
            </a:r>
            <a:endParaRPr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2751285" y="2167349"/>
            <a:ext cx="2966061" cy="2463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839298" y="1843848"/>
            <a:ext cx="64452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sz="1800" spc="-25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sz="1800" spc="-5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sz="1800" spc="-1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sz="180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s</a:t>
            </a:r>
            <a:endParaRPr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5922191" y="2138578"/>
            <a:ext cx="2726444" cy="2831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8"/>
          <p:cNvSpPr txBox="1"/>
          <p:nvPr/>
        </p:nvSpPr>
        <p:spPr>
          <a:xfrm>
            <a:off x="6558634" y="1819267"/>
            <a:ext cx="14331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Pr</a:t>
            </a:r>
            <a:r>
              <a:rPr sz="1800" spc="-1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odu</a:t>
            </a:r>
            <a:r>
              <a:rPr sz="180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sz="1800" spc="5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1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sz="1800" spc="5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sz="1800" spc="-1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ea</a:t>
            </a:r>
            <a:r>
              <a:rPr sz="180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sz="1800" spc="-5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sz="180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f</a:t>
            </a:r>
            <a:endParaRPr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bject 9"/>
          <p:cNvSpPr/>
          <p:nvPr/>
        </p:nvSpPr>
        <p:spPr>
          <a:xfrm>
            <a:off x="421043" y="3965575"/>
            <a:ext cx="2189415" cy="1788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48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31326" y="215900"/>
            <a:ext cx="6404574" cy="11233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357"/>
              </a:lnSpc>
              <a:buClrTx/>
              <a:buSzTx/>
              <a:buNone/>
              <a:defRPr/>
            </a:pPr>
            <a:r>
              <a:rPr lang="id-ID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MANFAAT GRAFIKA KOMPUTER</a:t>
            </a:r>
            <a:endParaRPr lang="en-US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buClrTx/>
              <a:buSzTx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(DESAIN ARSITEKTUR / INTERIOR)</a:t>
            </a:r>
            <a:endParaRPr lang="id-ID" sz="2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bject 3"/>
          <p:cNvSpPr txBox="1"/>
          <p:nvPr/>
        </p:nvSpPr>
        <p:spPr>
          <a:xfrm>
            <a:off x="1447364" y="1824183"/>
            <a:ext cx="17506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es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-10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Ars</a:t>
            </a: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kt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5755331" y="1819383"/>
            <a:ext cx="150749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es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n I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5F5F5F"/>
                </a:solidFill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5"/>
          <p:cNvSpPr/>
          <p:nvPr/>
        </p:nvSpPr>
        <p:spPr>
          <a:xfrm>
            <a:off x="524283" y="2262084"/>
            <a:ext cx="3796688" cy="264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6"/>
          <p:cNvSpPr/>
          <p:nvPr/>
        </p:nvSpPr>
        <p:spPr>
          <a:xfrm>
            <a:off x="4667287" y="2223319"/>
            <a:ext cx="3709795" cy="2702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48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759</Template>
  <TotalTime>745</TotalTime>
  <Words>271</Words>
  <Application>Microsoft Office PowerPoint</Application>
  <PresentationFormat>Custom</PresentationFormat>
  <Paragraphs>130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Diseño predeterminado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Davin Mboir</dc:creator>
  <cp:lastModifiedBy>Hasaby</cp:lastModifiedBy>
  <cp:revision>100</cp:revision>
  <dcterms:created xsi:type="dcterms:W3CDTF">2011-03-16T23:24:00Z</dcterms:created>
  <dcterms:modified xsi:type="dcterms:W3CDTF">2019-02-27T02:13:19Z</dcterms:modified>
</cp:coreProperties>
</file>