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BugBlocker Pest Control Services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Flask-based Web Application for Pest Control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BugBlocker is a scalable, dynamic web application designed to streamline communication between pest control providers and customers.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Flask Documentation: https://flask.palletsprojects.com/</a:t>
            </a:r>
          </a:p>
          <a:p>
            <a:r>
              <a:t>2. Heroku Documentation: https://devcenter.heroku.com/</a:t>
            </a:r>
          </a:p>
          <a:p>
            <a:r>
              <a:t>3. Flask-WTF Documentation: https://flask-wtf.readthedocs.io/</a:t>
            </a:r>
          </a:p>
          <a:p>
            <a:r>
              <a:t>4. PostgreSQL Documentation: https://www.postgresql.org/docs/</a:t>
            </a:r>
          </a:p>
          <a:p>
            <a:r>
              <a:t>5. Gunicorn Documentation: https://gunicorn.org/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BugBlocker is a web application designed to provide pest control services.</a:t>
            </a:r>
          </a:p>
          <a:p>
            <a:r>
              <a:t>- Browse pest control services.</a:t>
            </a:r>
          </a:p>
          <a:p>
            <a:r>
              <a:t>- Submit inquiries via a contact form.</a:t>
            </a:r>
          </a:p>
          <a:p>
            <a:r>
              <a:t>- Responsive features across devices.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of BugBlocker is to:</a:t>
            </a:r>
          </a:p>
          <a:p>
            <a:r>
              <a:t>- Streamline communication between the pest control company and customers.</a:t>
            </a:r>
          </a:p>
          <a:p>
            <a:r>
              <a:t>- Provide a simple, intuitive platform for customers to book services.</a:t>
            </a:r>
          </a:p>
          <a:p>
            <a:r>
              <a:t>- Collect customer inquiries securely through an integrated contact 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Python, Flask Web Framework</a:t>
            </a:r>
          </a:p>
          <a:p>
            <a:r>
              <a:t>Frontend: HTML5, CSS3, Bootstrap</a:t>
            </a:r>
          </a:p>
          <a:p>
            <a:r>
              <a:t>Database: SQLite (locally), PostgreSQL (production)</a:t>
            </a:r>
          </a:p>
          <a:p>
            <a:r>
              <a:t>Deployment: Heroku</a:t>
            </a:r>
          </a:p>
          <a:p>
            <a:r>
              <a:t>Additional Libraries: Flask-WTF, Flask-SQLAlchemy, Gunicorn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Home Page</a:t>
            </a:r>
          </a:p>
          <a:p>
            <a:r>
              <a:t>- Introduction to BugBlocker and services offered.</a:t>
            </a:r>
          </a:p>
          <a:p>
            <a:r>
              <a:t>2. Services Page</a:t>
            </a:r>
          </a:p>
          <a:p>
            <a:r>
              <a:t>- Detailed descriptions of pest control services.</a:t>
            </a:r>
          </a:p>
          <a:p>
            <a:r>
              <a:t>3. Contact Page</a:t>
            </a:r>
          </a:p>
          <a:p>
            <a:r>
              <a:t>- Secure form for customer inquiries (Name, Email, Message).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Handling &amp; Database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 Form built with Flask-WTF for validation and CSRF protection.</a:t>
            </a:r>
          </a:p>
          <a:p>
            <a:r>
              <a:t>- Stored in SQLite locally, PostgreSQL in production.</a:t>
            </a:r>
          </a:p>
          <a:p>
            <a:r>
              <a:t>- Secured customer information in the database.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application is deployed on Heroku:</a:t>
            </a:r>
          </a:p>
          <a:p>
            <a:r>
              <a:t>- Hosted on a scalable cloud platform with PostgreSQL.</a:t>
            </a:r>
          </a:p>
          <a:p>
            <a:r>
              <a:t>- Gunicorn is used for production-grade server handling.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Environment Setup: Flask framework and virtual environment.</a:t>
            </a:r>
          </a:p>
          <a:p>
            <a:r>
              <a:t>2. Core Routes Development: Home, Services, Contact.</a:t>
            </a:r>
          </a:p>
          <a:p>
            <a:r>
              <a:t>3. Frontend Development: Bootstrap for responsive design.</a:t>
            </a:r>
          </a:p>
          <a:p>
            <a:r>
              <a:t>4. Database Integration: Contact form submissions stored securely.</a:t>
            </a:r>
          </a:p>
          <a:p>
            <a:r>
              <a:t>5. Deployment: Pushed to Heroku using Git.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Authentication: Allow users to create accounts and log in.</a:t>
            </a:r>
          </a:p>
          <a:p>
            <a:r>
              <a:t>2. Service Booking System: Customers can book services directly.</a:t>
            </a:r>
          </a:p>
          <a:p>
            <a:r>
              <a:t>3. Email Integration: Automatic email confirmation on form submission.</a:t>
            </a:r>
          </a:p>
          <a:p>
            <a:r>
              <a:t>4. Admin Panel: Backend for managing inquiries and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