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saukatali" userId="96c01b8640053577" providerId="LiveId" clId="{C046A6B3-47EB-47B4-A1B5-D0EFB0CF2BE4}"/>
    <pc:docChg chg="undo custSel modSld">
      <pc:chgData name="yahya saukatali" userId="96c01b8640053577" providerId="LiveId" clId="{C046A6B3-47EB-47B4-A1B5-D0EFB0CF2BE4}" dt="2024-10-09T05:54:03.924" v="5" actId="27636"/>
      <pc:docMkLst>
        <pc:docMk/>
      </pc:docMkLst>
      <pc:sldChg chg="modSp mod">
        <pc:chgData name="yahya saukatali" userId="96c01b8640053577" providerId="LiveId" clId="{C046A6B3-47EB-47B4-A1B5-D0EFB0CF2BE4}" dt="2024-10-09T05:54:03.924" v="5" actId="27636"/>
        <pc:sldMkLst>
          <pc:docMk/>
          <pc:sldMk cId="0" sldId="265"/>
        </pc:sldMkLst>
        <pc:spChg chg="mod">
          <ac:chgData name="yahya saukatali" userId="96c01b8640053577" providerId="LiveId" clId="{C046A6B3-47EB-47B4-A1B5-D0EFB0CF2BE4}" dt="2024-10-09T05:54:03.924" v="5" actId="27636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BugBlocker – A Web-Based Pest Control Service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Year Project Proposal</a:t>
            </a:r>
          </a:p>
          <a:p>
            <a:r>
              <a:t>Student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Bootstrap Documentation – https://getbootstrap.com</a:t>
            </a:r>
          </a:p>
          <a:p>
            <a:r>
              <a:rPr dirty="0"/>
              <a:t>2. jQuery Documentation – https://jquery.com</a:t>
            </a:r>
          </a:p>
          <a:p>
            <a:r>
              <a:rPr dirty="0"/>
              <a:t>3. Slick Slider Documentation – https://kenwheeler.github.io/slick</a:t>
            </a:r>
          </a:p>
          <a:p>
            <a:r>
              <a:rPr dirty="0"/>
              <a:t>4. Wow.js Animation – https://wowjs.uk</a:t>
            </a:r>
          </a:p>
          <a:p>
            <a:r>
              <a:rPr dirty="0"/>
              <a:t>5. Font Awesome Icons – https://fontawesome.com</a:t>
            </a:r>
          </a:p>
          <a:p>
            <a:r>
              <a:rPr dirty="0"/>
              <a:t>6. Parallax.js – https://pixelcog.github.io/parallax.js/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Pest infestations pose significant challenges to residential and commercial spaces, leading to health risks and structural damage. 'BugBlocker' is a web-based solution aimed at providing an efficient and user-friendly platform for pest control services. It offers a variety of services, designed to ensure a pest-free environment for homes and businesses.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primary objective of BugBlocker is to develop a fully functional website for a pest control company. The platform aims to:</a:t>
            </a:r>
          </a:p>
          <a:p>
            <a:r>
              <a:t>- Provide detailed information about the pest control services.</a:t>
            </a:r>
          </a:p>
          <a:p>
            <a:r>
              <a:t>- Enable users to contact the company through an intuitive form.</a:t>
            </a:r>
          </a:p>
          <a:p>
            <a:r>
              <a:t>- Promote pest control awareness.</a:t>
            </a:r>
          </a:p>
          <a:p>
            <a:r>
              <a:t>- Deliver a seamless user experience across both desktop and mobile platforms.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focuses on developing a multi-page website that includes:</a:t>
            </a:r>
          </a:p>
          <a:p>
            <a:r>
              <a:t>- Home Page: Introduction to BugBlocker services.</a:t>
            </a:r>
          </a:p>
          <a:p>
            <a:r>
              <a:t>- Services Page: Descriptions of pest control services.</a:t>
            </a:r>
          </a:p>
          <a:p>
            <a:r>
              <a:t>- About Us Page: Information about the company’s mission.</a:t>
            </a:r>
          </a:p>
          <a:p>
            <a:r>
              <a:t>- Contact Us Page: A contact form allowing users to submit inquiries.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Responsive Design for mobile and desktop.</a:t>
            </a:r>
          </a:p>
          <a:p>
            <a:r>
              <a:t>- Service Pages with images and descriptions.</a:t>
            </a:r>
          </a:p>
          <a:p>
            <a:r>
              <a:t>- Contact Form for service inquiries.</a:t>
            </a:r>
          </a:p>
          <a:p>
            <a:r>
              <a:t>- Parallax scrolling and animations for improved user experience.</a:t>
            </a:r>
          </a:p>
          <a:p>
            <a:r>
              <a:t>- Custom Logo and Branding.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HTML5, CSS3, JavaScript for frontend.</a:t>
            </a:r>
          </a:p>
          <a:p>
            <a:r>
              <a:t>- Bootstrap 4 for responsive design.</a:t>
            </a:r>
          </a:p>
          <a:p>
            <a:r>
              <a:t>- jQuery and Wow.js for animations.</a:t>
            </a:r>
          </a:p>
          <a:p>
            <a:r>
              <a:t>- Slick.js for sliders.</a:t>
            </a:r>
          </a:p>
          <a:p>
            <a:r>
              <a:t>- Future Scope: PHP/Node.js for backend, MySQL for database.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and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minimalistic user interface.</a:t>
            </a:r>
          </a:p>
          <a:p>
            <a:r>
              <a:t>- Easy navigation with intuitive menus.</a:t>
            </a:r>
          </a:p>
          <a:p>
            <a:r>
              <a:t>- Consistent branding and responsive layout across all pages.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Admin Dashboard for service request management.</a:t>
            </a:r>
          </a:p>
          <a:p>
            <a:r>
              <a:t>- Chatbot for real-time customer assistance.</a:t>
            </a:r>
          </a:p>
          <a:p>
            <a:r>
              <a:t>- Mobile App for extended service reach.</a:t>
            </a:r>
          </a:p>
          <a:p>
            <a:r>
              <a:t>- Customer Reviews and feedback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BugBlocker provides a user-friendly online platform to schedule and discover pest control services. This project demonstrates the use of modern web development techniques to deliver a responsive and feature-rich website that meets the needs of service providers and customers.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462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BugBlocker – A Web-Based Pest Control Service Platform</vt:lpstr>
      <vt:lpstr>Introduction</vt:lpstr>
      <vt:lpstr>Objectives</vt:lpstr>
      <vt:lpstr>Project Scope</vt:lpstr>
      <vt:lpstr>Features</vt:lpstr>
      <vt:lpstr>Technologies Used</vt:lpstr>
      <vt:lpstr>Design and User Experience</vt:lpstr>
      <vt:lpstr>Future Enhancements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yahya saukatali</cp:lastModifiedBy>
  <cp:revision>1</cp:revision>
  <dcterms:created xsi:type="dcterms:W3CDTF">2013-01-27T09:14:16Z</dcterms:created>
  <dcterms:modified xsi:type="dcterms:W3CDTF">2024-10-09T05:54:04Z</dcterms:modified>
  <cp:category/>
</cp:coreProperties>
</file>