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4" r:id="rId4"/>
    <p:sldId id="258" r:id="rId5"/>
    <p:sldId id="265" r:id="rId6"/>
    <p:sldId id="266" r:id="rId7"/>
    <p:sldId id="267" r:id="rId8"/>
    <p:sldId id="268" r:id="rId9"/>
    <p:sldId id="269" r:id="rId10"/>
    <p:sldId id="270" r:id="rId11"/>
    <p:sldId id="271" r:id="rId12"/>
    <p:sldId id="272" r:id="rId13"/>
    <p:sldId id="273" r:id="rId14"/>
    <p:sldId id="274" r:id="rId15"/>
    <p:sldId id="275" r:id="rId16"/>
    <p:sldId id="25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F1B0C7-58E4-4340-A805-F65A11601E92}" v="37" dt="2024-12-24T18:23:04.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ya saukatali" userId="96c01b8640053577" providerId="LiveId" clId="{A5F1B0C7-58E4-4340-A805-F65A11601E92}"/>
    <pc:docChg chg="undo redo custSel addSld delSld modSld sldOrd">
      <pc:chgData name="yahya saukatali" userId="96c01b8640053577" providerId="LiveId" clId="{A5F1B0C7-58E4-4340-A805-F65A11601E92}" dt="2024-12-24T18:23:14.021" v="951" actId="1076"/>
      <pc:docMkLst>
        <pc:docMk/>
      </pc:docMkLst>
      <pc:sldChg chg="addSp delSp modSp mod">
        <pc:chgData name="yahya saukatali" userId="96c01b8640053577" providerId="LiveId" clId="{A5F1B0C7-58E4-4340-A805-F65A11601E92}" dt="2024-12-24T14:09:57.392" v="549" actId="478"/>
        <pc:sldMkLst>
          <pc:docMk/>
          <pc:sldMk cId="0" sldId="256"/>
        </pc:sldMkLst>
        <pc:spChg chg="mod">
          <ac:chgData name="yahya saukatali" userId="96c01b8640053577" providerId="LiveId" clId="{A5F1B0C7-58E4-4340-A805-F65A11601E92}" dt="2024-12-24T13:53:06.972" v="323" actId="688"/>
          <ac:spMkLst>
            <pc:docMk/>
            <pc:sldMk cId="0" sldId="256"/>
            <ac:spMk id="2" creationId="{00000000-0000-0000-0000-000000000000}"/>
          </ac:spMkLst>
        </pc:spChg>
        <pc:spChg chg="mod">
          <ac:chgData name="yahya saukatali" userId="96c01b8640053577" providerId="LiveId" clId="{A5F1B0C7-58E4-4340-A805-F65A11601E92}" dt="2024-12-24T13:53:37.222" v="368" actId="20577"/>
          <ac:spMkLst>
            <pc:docMk/>
            <pc:sldMk cId="0" sldId="256"/>
            <ac:spMk id="3" creationId="{00000000-0000-0000-0000-000000000000}"/>
          </ac:spMkLst>
        </pc:spChg>
        <pc:spChg chg="add del mod">
          <ac:chgData name="yahya saukatali" userId="96c01b8640053577" providerId="LiveId" clId="{A5F1B0C7-58E4-4340-A805-F65A11601E92}" dt="2024-12-24T14:09:57.392" v="549" actId="478"/>
          <ac:spMkLst>
            <pc:docMk/>
            <pc:sldMk cId="0" sldId="256"/>
            <ac:spMk id="6" creationId="{26391303-E133-A5D0-3CFF-B95802E52CE4}"/>
          </ac:spMkLst>
        </pc:spChg>
        <pc:picChg chg="add mod">
          <ac:chgData name="yahya saukatali" userId="96c01b8640053577" providerId="LiveId" clId="{A5F1B0C7-58E4-4340-A805-F65A11601E92}" dt="2024-12-24T14:09:31.536" v="544" actId="1076"/>
          <ac:picMkLst>
            <pc:docMk/>
            <pc:sldMk cId="0" sldId="256"/>
            <ac:picMk id="5" creationId="{7FAD73A1-9688-7B5A-4331-66091F645C92}"/>
          </ac:picMkLst>
        </pc:picChg>
      </pc:sldChg>
      <pc:sldChg chg="addSp modSp mod">
        <pc:chgData name="yahya saukatali" userId="96c01b8640053577" providerId="LiveId" clId="{A5F1B0C7-58E4-4340-A805-F65A11601E92}" dt="2024-12-24T18:23:14.021" v="951" actId="1076"/>
        <pc:sldMkLst>
          <pc:docMk/>
          <pc:sldMk cId="0" sldId="257"/>
        </pc:sldMkLst>
        <pc:spChg chg="mod">
          <ac:chgData name="yahya saukatali" userId="96c01b8640053577" providerId="LiveId" clId="{A5F1B0C7-58E4-4340-A805-F65A11601E92}" dt="2024-12-24T18:22:20.869" v="930" actId="14100"/>
          <ac:spMkLst>
            <pc:docMk/>
            <pc:sldMk cId="0" sldId="257"/>
            <ac:spMk id="3" creationId="{00000000-0000-0000-0000-000000000000}"/>
          </ac:spMkLst>
        </pc:spChg>
        <pc:spChg chg="add mod">
          <ac:chgData name="yahya saukatali" userId="96c01b8640053577" providerId="LiveId" clId="{A5F1B0C7-58E4-4340-A805-F65A11601E92}" dt="2024-12-24T18:22:51.690" v="947" actId="122"/>
          <ac:spMkLst>
            <pc:docMk/>
            <pc:sldMk cId="0" sldId="257"/>
            <ac:spMk id="4" creationId="{0215C904-F35C-A2B5-0833-C190DCA4462C}"/>
          </ac:spMkLst>
        </pc:spChg>
        <pc:picChg chg="add mod">
          <ac:chgData name="yahya saukatali" userId="96c01b8640053577" providerId="LiveId" clId="{A5F1B0C7-58E4-4340-A805-F65A11601E92}" dt="2024-12-24T18:23:14.021" v="951" actId="1076"/>
          <ac:picMkLst>
            <pc:docMk/>
            <pc:sldMk cId="0" sldId="257"/>
            <ac:picMk id="5" creationId="{B7975546-CE22-C425-B046-4E91684A4BE1}"/>
          </ac:picMkLst>
        </pc:picChg>
      </pc:sldChg>
      <pc:sldChg chg="addSp modSp mod ord">
        <pc:chgData name="yahya saukatali" userId="96c01b8640053577" providerId="LiveId" clId="{A5F1B0C7-58E4-4340-A805-F65A11601E92}" dt="2024-12-24T18:16:42.829" v="886" actId="14100"/>
        <pc:sldMkLst>
          <pc:docMk/>
          <pc:sldMk cId="0" sldId="258"/>
        </pc:sldMkLst>
        <pc:spChg chg="mod">
          <ac:chgData name="yahya saukatali" userId="96c01b8640053577" providerId="LiveId" clId="{A5F1B0C7-58E4-4340-A805-F65A11601E92}" dt="2024-12-24T14:07:51.841" v="539" actId="20577"/>
          <ac:spMkLst>
            <pc:docMk/>
            <pc:sldMk cId="0" sldId="258"/>
            <ac:spMk id="2" creationId="{00000000-0000-0000-0000-000000000000}"/>
          </ac:spMkLst>
        </pc:spChg>
        <pc:spChg chg="mod">
          <ac:chgData name="yahya saukatali" userId="96c01b8640053577" providerId="LiveId" clId="{A5F1B0C7-58E4-4340-A805-F65A11601E92}" dt="2024-12-24T18:16:42.829" v="886" actId="14100"/>
          <ac:spMkLst>
            <pc:docMk/>
            <pc:sldMk cId="0" sldId="258"/>
            <ac:spMk id="3" creationId="{00000000-0000-0000-0000-000000000000}"/>
          </ac:spMkLst>
        </pc:spChg>
        <pc:picChg chg="add mod">
          <ac:chgData name="yahya saukatali" userId="96c01b8640053577" providerId="LiveId" clId="{A5F1B0C7-58E4-4340-A805-F65A11601E92}" dt="2024-12-24T18:15:21.919" v="877" actId="1076"/>
          <ac:picMkLst>
            <pc:docMk/>
            <pc:sldMk cId="0" sldId="258"/>
            <ac:picMk id="4" creationId="{16F2ADB6-326D-A9EE-4DA4-F08D77F04195}"/>
          </ac:picMkLst>
        </pc:picChg>
      </pc:sldChg>
      <pc:sldChg chg="modSp del mod">
        <pc:chgData name="yahya saukatali" userId="96c01b8640053577" providerId="LiveId" clId="{A5F1B0C7-58E4-4340-A805-F65A11601E92}" dt="2024-12-24T18:20:56.989" v="927" actId="47"/>
        <pc:sldMkLst>
          <pc:docMk/>
          <pc:sldMk cId="0" sldId="259"/>
        </pc:sldMkLst>
        <pc:spChg chg="mod">
          <ac:chgData name="yahya saukatali" userId="96c01b8640053577" providerId="LiveId" clId="{A5F1B0C7-58E4-4340-A805-F65A11601E92}" dt="2024-12-24T06:16:57.541" v="237" actId="27636"/>
          <ac:spMkLst>
            <pc:docMk/>
            <pc:sldMk cId="0" sldId="259"/>
            <ac:spMk id="3" creationId="{00000000-0000-0000-0000-000000000000}"/>
          </ac:spMkLst>
        </pc:spChg>
      </pc:sldChg>
      <pc:sldChg chg="modSp del mod">
        <pc:chgData name="yahya saukatali" userId="96c01b8640053577" providerId="LiveId" clId="{A5F1B0C7-58E4-4340-A805-F65A11601E92}" dt="2024-12-24T18:21:00.038" v="928" actId="47"/>
        <pc:sldMkLst>
          <pc:docMk/>
          <pc:sldMk cId="0" sldId="260"/>
        </pc:sldMkLst>
        <pc:spChg chg="mod">
          <ac:chgData name="yahya saukatali" userId="96c01b8640053577" providerId="LiveId" clId="{A5F1B0C7-58E4-4340-A805-F65A11601E92}" dt="2024-12-24T06:16:57.557" v="238" actId="27636"/>
          <ac:spMkLst>
            <pc:docMk/>
            <pc:sldMk cId="0" sldId="260"/>
            <ac:spMk id="3" creationId="{00000000-0000-0000-0000-000000000000}"/>
          </ac:spMkLst>
        </pc:spChg>
      </pc:sldChg>
      <pc:sldChg chg="del">
        <pc:chgData name="yahya saukatali" userId="96c01b8640053577" providerId="LiveId" clId="{A5F1B0C7-58E4-4340-A805-F65A11601E92}" dt="2024-12-24T18:21:22.339" v="929" actId="47"/>
        <pc:sldMkLst>
          <pc:docMk/>
          <pc:sldMk cId="0" sldId="261"/>
        </pc:sldMkLst>
      </pc:sldChg>
      <pc:sldChg chg="new del ord">
        <pc:chgData name="yahya saukatali" userId="96c01b8640053577" providerId="LiveId" clId="{A5F1B0C7-58E4-4340-A805-F65A11601E92}" dt="2024-12-24T17:25:02.137" v="602" actId="47"/>
        <pc:sldMkLst>
          <pc:docMk/>
          <pc:sldMk cId="3972269676" sldId="262"/>
        </pc:sldMkLst>
      </pc:sldChg>
      <pc:sldChg chg="new del">
        <pc:chgData name="yahya saukatali" userId="96c01b8640053577" providerId="LiveId" clId="{A5F1B0C7-58E4-4340-A805-F65A11601E92}" dt="2024-12-24T13:54:17.841" v="372" actId="680"/>
        <pc:sldMkLst>
          <pc:docMk/>
          <pc:sldMk cId="333979467" sldId="263"/>
        </pc:sldMkLst>
      </pc:sldChg>
      <pc:sldChg chg="addSp delSp modSp new mod">
        <pc:chgData name="yahya saukatali" userId="96c01b8640053577" providerId="LiveId" clId="{A5F1B0C7-58E4-4340-A805-F65A11601E92}" dt="2024-12-24T18:15:08.244" v="875" actId="478"/>
        <pc:sldMkLst>
          <pc:docMk/>
          <pc:sldMk cId="933229477" sldId="263"/>
        </pc:sldMkLst>
        <pc:spChg chg="add mod">
          <ac:chgData name="yahya saukatali" userId="96c01b8640053577" providerId="LiveId" clId="{A5F1B0C7-58E4-4340-A805-F65A11601E92}" dt="2024-12-24T14:02:13.199" v="400" actId="404"/>
          <ac:spMkLst>
            <pc:docMk/>
            <pc:sldMk cId="933229477" sldId="263"/>
            <ac:spMk id="2" creationId="{2FD6C43E-CFC6-739D-BD20-9390C4F2777E}"/>
          </ac:spMkLst>
        </pc:spChg>
        <pc:picChg chg="add del mod">
          <ac:chgData name="yahya saukatali" userId="96c01b8640053577" providerId="LiveId" clId="{A5F1B0C7-58E4-4340-A805-F65A11601E92}" dt="2024-12-24T18:15:08.244" v="875" actId="478"/>
          <ac:picMkLst>
            <pc:docMk/>
            <pc:sldMk cId="933229477" sldId="263"/>
            <ac:picMk id="3" creationId="{0C6FA8B8-33E7-5E48-4010-62D4E4858319}"/>
          </ac:picMkLst>
        </pc:picChg>
        <pc:picChg chg="add mod">
          <ac:chgData name="yahya saukatali" userId="96c01b8640053577" providerId="LiveId" clId="{A5F1B0C7-58E4-4340-A805-F65A11601E92}" dt="2024-12-24T18:15:05.958" v="874"/>
          <ac:picMkLst>
            <pc:docMk/>
            <pc:sldMk cId="933229477" sldId="263"/>
            <ac:picMk id="4" creationId="{798808B1-5D1E-5F55-CE4A-B3883B990F02}"/>
          </ac:picMkLst>
        </pc:picChg>
      </pc:sldChg>
      <pc:sldChg chg="new del">
        <pc:chgData name="yahya saukatali" userId="96c01b8640053577" providerId="LiveId" clId="{A5F1B0C7-58E4-4340-A805-F65A11601E92}" dt="2024-12-24T13:54:12.726" v="370" actId="680"/>
        <pc:sldMkLst>
          <pc:docMk/>
          <pc:sldMk cId="2637879374" sldId="263"/>
        </pc:sldMkLst>
      </pc:sldChg>
      <pc:sldChg chg="addSp modSp new add del mod">
        <pc:chgData name="yahya saukatali" userId="96c01b8640053577" providerId="LiveId" clId="{A5F1B0C7-58E4-4340-A805-F65A11601E92}" dt="2024-12-24T18:14:17.767" v="868" actId="122"/>
        <pc:sldMkLst>
          <pc:docMk/>
          <pc:sldMk cId="2683587029" sldId="264"/>
        </pc:sldMkLst>
        <pc:spChg chg="add mod">
          <ac:chgData name="yahya saukatali" userId="96c01b8640053577" providerId="LiveId" clId="{A5F1B0C7-58E4-4340-A805-F65A11601E92}" dt="2024-12-24T18:14:17.767" v="868" actId="122"/>
          <ac:spMkLst>
            <pc:docMk/>
            <pc:sldMk cId="2683587029" sldId="264"/>
            <ac:spMk id="4" creationId="{7E4966A9-8422-73AC-D67E-029A4573589A}"/>
          </ac:spMkLst>
        </pc:spChg>
        <pc:picChg chg="add mod">
          <ac:chgData name="yahya saukatali" userId="96c01b8640053577" providerId="LiveId" clId="{A5F1B0C7-58E4-4340-A805-F65A11601E92}" dt="2024-12-24T14:15:33.854" v="550" actId="14826"/>
          <ac:picMkLst>
            <pc:docMk/>
            <pc:sldMk cId="2683587029" sldId="264"/>
            <ac:picMk id="3" creationId="{8D56A555-D76E-D92E-1355-30BD1F7FAA5F}"/>
          </ac:picMkLst>
        </pc:picChg>
        <pc:picChg chg="add mod">
          <ac:chgData name="yahya saukatali" userId="96c01b8640053577" providerId="LiveId" clId="{A5F1B0C7-58E4-4340-A805-F65A11601E92}" dt="2024-12-24T18:14:14.109" v="867" actId="1076"/>
          <ac:picMkLst>
            <pc:docMk/>
            <pc:sldMk cId="2683587029" sldId="264"/>
            <ac:picMk id="5" creationId="{D8A19722-806D-74EC-CAC8-A62C05FD2466}"/>
          </ac:picMkLst>
        </pc:picChg>
      </pc:sldChg>
      <pc:sldChg chg="addSp modSp new del mod ord">
        <pc:chgData name="yahya saukatali" userId="96c01b8640053577" providerId="LiveId" clId="{A5F1B0C7-58E4-4340-A805-F65A11601E92}" dt="2024-12-24T14:07:06.952" v="474" actId="47"/>
        <pc:sldMkLst>
          <pc:docMk/>
          <pc:sldMk cId="288744674" sldId="265"/>
        </pc:sldMkLst>
        <pc:spChg chg="add mod">
          <ac:chgData name="yahya saukatali" userId="96c01b8640053577" providerId="LiveId" clId="{A5F1B0C7-58E4-4340-A805-F65A11601E92}" dt="2024-12-24T14:06:47.353" v="471" actId="404"/>
          <ac:spMkLst>
            <pc:docMk/>
            <pc:sldMk cId="288744674" sldId="265"/>
            <ac:spMk id="2" creationId="{F1DD1766-48DA-17BB-296E-78F108D06214}"/>
          </ac:spMkLst>
        </pc:spChg>
      </pc:sldChg>
      <pc:sldChg chg="modSp new del mod">
        <pc:chgData name="yahya saukatali" userId="96c01b8640053577" providerId="LiveId" clId="{A5F1B0C7-58E4-4340-A805-F65A11601E92}" dt="2024-12-24T14:05:44.201" v="459" actId="47"/>
        <pc:sldMkLst>
          <pc:docMk/>
          <pc:sldMk cId="1004358598" sldId="265"/>
        </pc:sldMkLst>
        <pc:spChg chg="mod">
          <ac:chgData name="yahya saukatali" userId="96c01b8640053577" providerId="LiveId" clId="{A5F1B0C7-58E4-4340-A805-F65A11601E92}" dt="2024-12-24T14:05:19.286" v="456" actId="1076"/>
          <ac:spMkLst>
            <pc:docMk/>
            <pc:sldMk cId="1004358598" sldId="265"/>
            <ac:spMk id="2" creationId="{8DFC09CA-5EDF-5329-622B-0FC1FED7E7CA}"/>
          </ac:spMkLst>
        </pc:spChg>
      </pc:sldChg>
      <pc:sldChg chg="new del">
        <pc:chgData name="yahya saukatali" userId="96c01b8640053577" providerId="LiveId" clId="{A5F1B0C7-58E4-4340-A805-F65A11601E92}" dt="2024-12-24T14:04:12.448" v="429" actId="680"/>
        <pc:sldMkLst>
          <pc:docMk/>
          <pc:sldMk cId="2244185632" sldId="265"/>
        </pc:sldMkLst>
      </pc:sldChg>
      <pc:sldChg chg="addSp delSp modSp new mod ord">
        <pc:chgData name="yahya saukatali" userId="96c01b8640053577" providerId="LiveId" clId="{A5F1B0C7-58E4-4340-A805-F65A11601E92}" dt="2024-12-24T18:17:30.940" v="896" actId="1076"/>
        <pc:sldMkLst>
          <pc:docMk/>
          <pc:sldMk cId="4043446977" sldId="265"/>
        </pc:sldMkLst>
        <pc:spChg chg="mod">
          <ac:chgData name="yahya saukatali" userId="96c01b8640053577" providerId="LiveId" clId="{A5F1B0C7-58E4-4340-A805-F65A11601E92}" dt="2024-12-24T18:17:30.940" v="896" actId="1076"/>
          <ac:spMkLst>
            <pc:docMk/>
            <pc:sldMk cId="4043446977" sldId="265"/>
            <ac:spMk id="2" creationId="{22CFA130-1C50-70D3-3022-DBCAE18AFD52}"/>
          </ac:spMkLst>
        </pc:spChg>
        <pc:spChg chg="del">
          <ac:chgData name="yahya saukatali" userId="96c01b8640053577" providerId="LiveId" clId="{A5F1B0C7-58E4-4340-A805-F65A11601E92}" dt="2024-12-24T14:18:44.934" v="566" actId="931"/>
          <ac:spMkLst>
            <pc:docMk/>
            <pc:sldMk cId="4043446977" sldId="265"/>
            <ac:spMk id="3" creationId="{820BA40E-30B4-3583-6752-909B5245B693}"/>
          </ac:spMkLst>
        </pc:spChg>
        <pc:spChg chg="del mod">
          <ac:chgData name="yahya saukatali" userId="96c01b8640053577" providerId="LiveId" clId="{A5F1B0C7-58E4-4340-A805-F65A11601E92}" dt="2024-12-24T17:20:28.424" v="583"/>
          <ac:spMkLst>
            <pc:docMk/>
            <pc:sldMk cId="4043446977" sldId="265"/>
            <ac:spMk id="4" creationId="{F66133B7-9D02-1FEB-17DD-B51F0202CF2C}"/>
          </ac:spMkLst>
        </pc:spChg>
        <pc:spChg chg="add del mod">
          <ac:chgData name="yahya saukatali" userId="96c01b8640053577" providerId="LiveId" clId="{A5F1B0C7-58E4-4340-A805-F65A11601E92}" dt="2024-12-24T14:27:53.540" v="571" actId="22"/>
          <ac:spMkLst>
            <pc:docMk/>
            <pc:sldMk cId="4043446977" sldId="265"/>
            <ac:spMk id="10" creationId="{7B4C71DB-0A8F-1940-6C26-5B4099B7201E}"/>
          </ac:spMkLst>
        </pc:spChg>
        <pc:picChg chg="add del mod">
          <ac:chgData name="yahya saukatali" userId="96c01b8640053577" providerId="LiveId" clId="{A5F1B0C7-58E4-4340-A805-F65A11601E92}" dt="2024-12-24T14:27:27.697" v="570" actId="478"/>
          <ac:picMkLst>
            <pc:docMk/>
            <pc:sldMk cId="4043446977" sldId="265"/>
            <ac:picMk id="6" creationId="{499C924F-C9E4-545E-7677-B81D82F5CA93}"/>
          </ac:picMkLst>
        </pc:picChg>
        <pc:picChg chg="add del mod">
          <ac:chgData name="yahya saukatali" userId="96c01b8640053577" providerId="LiveId" clId="{A5F1B0C7-58E4-4340-A805-F65A11601E92}" dt="2024-12-24T14:27:56.177" v="572" actId="478"/>
          <ac:picMkLst>
            <pc:docMk/>
            <pc:sldMk cId="4043446977" sldId="265"/>
            <ac:picMk id="8" creationId="{7B43B604-DCEF-3188-3864-FAB389EDDF2B}"/>
          </ac:picMkLst>
        </pc:picChg>
        <pc:picChg chg="add mod ord">
          <ac:chgData name="yahya saukatali" userId="96c01b8640053577" providerId="LiveId" clId="{A5F1B0C7-58E4-4340-A805-F65A11601E92}" dt="2024-12-24T14:28:43.459" v="581" actId="1076"/>
          <ac:picMkLst>
            <pc:docMk/>
            <pc:sldMk cId="4043446977" sldId="265"/>
            <ac:picMk id="12" creationId="{176F18F9-EC1A-BF2F-3518-24A1B2750229}"/>
          </ac:picMkLst>
        </pc:picChg>
        <pc:picChg chg="add mod">
          <ac:chgData name="yahya saukatali" userId="96c01b8640053577" providerId="LiveId" clId="{A5F1B0C7-58E4-4340-A805-F65A11601E92}" dt="2024-12-24T17:20:45.901" v="585" actId="1076"/>
          <ac:picMkLst>
            <pc:docMk/>
            <pc:sldMk cId="4043446977" sldId="265"/>
            <ac:picMk id="14" creationId="{5E708C95-AF6A-FBD9-CC1B-2D1E96258A64}"/>
          </ac:picMkLst>
        </pc:picChg>
        <pc:picChg chg="add mod">
          <ac:chgData name="yahya saukatali" userId="96c01b8640053577" providerId="LiveId" clId="{A5F1B0C7-58E4-4340-A805-F65A11601E92}" dt="2024-12-24T18:17:02.860" v="889" actId="1076"/>
          <ac:picMkLst>
            <pc:docMk/>
            <pc:sldMk cId="4043446977" sldId="265"/>
            <ac:picMk id="15" creationId="{C28D515D-9BB1-0BB9-B898-406F6BC805F3}"/>
          </ac:picMkLst>
        </pc:picChg>
      </pc:sldChg>
      <pc:sldChg chg="new del">
        <pc:chgData name="yahya saukatali" userId="96c01b8640053577" providerId="LiveId" clId="{A5F1B0C7-58E4-4340-A805-F65A11601E92}" dt="2024-12-24T14:04:11.682" v="428" actId="680"/>
        <pc:sldMkLst>
          <pc:docMk/>
          <pc:sldMk cId="2853653235" sldId="266"/>
        </pc:sldMkLst>
      </pc:sldChg>
      <pc:sldChg chg="addSp delSp modSp new mod">
        <pc:chgData name="yahya saukatali" userId="96c01b8640053577" providerId="LiveId" clId="{A5F1B0C7-58E4-4340-A805-F65A11601E92}" dt="2024-12-24T18:17:08.615" v="891" actId="1076"/>
        <pc:sldMkLst>
          <pc:docMk/>
          <pc:sldMk cId="3567153752" sldId="266"/>
        </pc:sldMkLst>
        <pc:spChg chg="mod">
          <ac:chgData name="yahya saukatali" userId="96c01b8640053577" providerId="LiveId" clId="{A5F1B0C7-58E4-4340-A805-F65A11601E92}" dt="2024-12-24T17:21:27.815" v="590" actId="122"/>
          <ac:spMkLst>
            <pc:docMk/>
            <pc:sldMk cId="3567153752" sldId="266"/>
            <ac:spMk id="2" creationId="{A12E39A9-A004-D180-B886-AAD7EA652BE0}"/>
          </ac:spMkLst>
        </pc:spChg>
        <pc:spChg chg="del">
          <ac:chgData name="yahya saukatali" userId="96c01b8640053577" providerId="LiveId" clId="{A5F1B0C7-58E4-4340-A805-F65A11601E92}" dt="2024-12-24T17:22:56.810" v="591" actId="22"/>
          <ac:spMkLst>
            <pc:docMk/>
            <pc:sldMk cId="3567153752" sldId="266"/>
            <ac:spMk id="3" creationId="{AAFDA335-01D0-7BF2-203E-1568A60631F8}"/>
          </ac:spMkLst>
        </pc:spChg>
        <pc:spChg chg="del mod">
          <ac:chgData name="yahya saukatali" userId="96c01b8640053577" providerId="LiveId" clId="{A5F1B0C7-58E4-4340-A805-F65A11601E92}" dt="2024-12-24T17:24:17.532" v="595" actId="931"/>
          <ac:spMkLst>
            <pc:docMk/>
            <pc:sldMk cId="3567153752" sldId="266"/>
            <ac:spMk id="4" creationId="{B7CD374C-E75A-A382-E56F-5177DA3FCB3E}"/>
          </ac:spMkLst>
        </pc:spChg>
        <pc:picChg chg="add mod ord">
          <ac:chgData name="yahya saukatali" userId="96c01b8640053577" providerId="LiveId" clId="{A5F1B0C7-58E4-4340-A805-F65A11601E92}" dt="2024-12-24T17:23:00.926" v="592" actId="1076"/>
          <ac:picMkLst>
            <pc:docMk/>
            <pc:sldMk cId="3567153752" sldId="266"/>
            <ac:picMk id="6" creationId="{57DF1803-7032-E283-A884-56D2F2398967}"/>
          </ac:picMkLst>
        </pc:picChg>
        <pc:picChg chg="add mod">
          <ac:chgData name="yahya saukatali" userId="96c01b8640053577" providerId="LiveId" clId="{A5F1B0C7-58E4-4340-A805-F65A11601E92}" dt="2024-12-24T17:24:29.782" v="600" actId="14100"/>
          <ac:picMkLst>
            <pc:docMk/>
            <pc:sldMk cId="3567153752" sldId="266"/>
            <ac:picMk id="8" creationId="{2013917B-7FA4-C66B-8301-2D3B425E7D61}"/>
          </ac:picMkLst>
        </pc:picChg>
        <pc:picChg chg="add mod">
          <ac:chgData name="yahya saukatali" userId="96c01b8640053577" providerId="LiveId" clId="{A5F1B0C7-58E4-4340-A805-F65A11601E92}" dt="2024-12-24T18:17:08.615" v="891" actId="1076"/>
          <ac:picMkLst>
            <pc:docMk/>
            <pc:sldMk cId="3567153752" sldId="266"/>
            <ac:picMk id="9" creationId="{7E98D673-1124-6954-1290-D77BAA46DD6B}"/>
          </ac:picMkLst>
        </pc:picChg>
      </pc:sldChg>
      <pc:sldChg chg="addSp delSp modSp new mod">
        <pc:chgData name="yahya saukatali" userId="96c01b8640053577" providerId="LiveId" clId="{A5F1B0C7-58E4-4340-A805-F65A11601E92}" dt="2024-12-24T18:17:26.461" v="895" actId="1076"/>
        <pc:sldMkLst>
          <pc:docMk/>
          <pc:sldMk cId="2689961868" sldId="267"/>
        </pc:sldMkLst>
        <pc:spChg chg="mod">
          <ac:chgData name="yahya saukatali" userId="96c01b8640053577" providerId="LiveId" clId="{A5F1B0C7-58E4-4340-A805-F65A11601E92}" dt="2024-12-24T18:17:26.461" v="895" actId="1076"/>
          <ac:spMkLst>
            <pc:docMk/>
            <pc:sldMk cId="2689961868" sldId="267"/>
            <ac:spMk id="2" creationId="{1C5CA0AD-B539-3B27-2AF4-ABB8237501EF}"/>
          </ac:spMkLst>
        </pc:spChg>
        <pc:spChg chg="del">
          <ac:chgData name="yahya saukatali" userId="96c01b8640053577" providerId="LiveId" clId="{A5F1B0C7-58E4-4340-A805-F65A11601E92}" dt="2024-12-24T17:29:00.523" v="607" actId="22"/>
          <ac:spMkLst>
            <pc:docMk/>
            <pc:sldMk cId="2689961868" sldId="267"/>
            <ac:spMk id="3" creationId="{69AE7EBF-5A5C-C5F3-64A4-FC15D15DE638}"/>
          </ac:spMkLst>
        </pc:spChg>
        <pc:spChg chg="del">
          <ac:chgData name="yahya saukatali" userId="96c01b8640053577" providerId="LiveId" clId="{A5F1B0C7-58E4-4340-A805-F65A11601E92}" dt="2024-12-24T17:28:31.156" v="605" actId="931"/>
          <ac:spMkLst>
            <pc:docMk/>
            <pc:sldMk cId="2689961868" sldId="267"/>
            <ac:spMk id="4" creationId="{92051A59-E896-4C3B-F9B6-90FAAC8B84DD}"/>
          </ac:spMkLst>
        </pc:spChg>
        <pc:picChg chg="add mod">
          <ac:chgData name="yahya saukatali" userId="96c01b8640053577" providerId="LiveId" clId="{A5F1B0C7-58E4-4340-A805-F65A11601E92}" dt="2024-12-24T17:30:42.440" v="621" actId="1076"/>
          <ac:picMkLst>
            <pc:docMk/>
            <pc:sldMk cId="2689961868" sldId="267"/>
            <ac:picMk id="6" creationId="{4F403F9F-E100-187E-0D19-12092088FAF6}"/>
          </ac:picMkLst>
        </pc:picChg>
        <pc:picChg chg="add mod ord">
          <ac:chgData name="yahya saukatali" userId="96c01b8640053577" providerId="LiveId" clId="{A5F1B0C7-58E4-4340-A805-F65A11601E92}" dt="2024-12-24T17:29:09.318" v="611" actId="1076"/>
          <ac:picMkLst>
            <pc:docMk/>
            <pc:sldMk cId="2689961868" sldId="267"/>
            <ac:picMk id="8" creationId="{95C22C8E-7F8F-BD09-38E1-C8AB20B9F2E7}"/>
          </ac:picMkLst>
        </pc:picChg>
        <pc:picChg chg="add mod">
          <ac:chgData name="yahya saukatali" userId="96c01b8640053577" providerId="LiveId" clId="{A5F1B0C7-58E4-4340-A805-F65A11601E92}" dt="2024-12-24T18:17:18.181" v="894" actId="1076"/>
          <ac:picMkLst>
            <pc:docMk/>
            <pc:sldMk cId="2689961868" sldId="267"/>
            <ac:picMk id="9" creationId="{39039531-B007-FF18-96CB-5D35B9083394}"/>
          </ac:picMkLst>
        </pc:picChg>
      </pc:sldChg>
      <pc:sldChg chg="addSp delSp modSp new mod">
        <pc:chgData name="yahya saukatali" userId="96c01b8640053577" providerId="LiveId" clId="{A5F1B0C7-58E4-4340-A805-F65A11601E92}" dt="2024-12-24T18:17:48.453" v="899" actId="1076"/>
        <pc:sldMkLst>
          <pc:docMk/>
          <pc:sldMk cId="2015972846" sldId="268"/>
        </pc:sldMkLst>
        <pc:spChg chg="mod">
          <ac:chgData name="yahya saukatali" userId="96c01b8640053577" providerId="LiveId" clId="{A5F1B0C7-58E4-4340-A805-F65A11601E92}" dt="2024-12-24T18:17:45.671" v="898" actId="1076"/>
          <ac:spMkLst>
            <pc:docMk/>
            <pc:sldMk cId="2015972846" sldId="268"/>
            <ac:spMk id="2" creationId="{7631E584-7D67-67BA-5891-E3441CDE24A2}"/>
          </ac:spMkLst>
        </pc:spChg>
        <pc:spChg chg="del">
          <ac:chgData name="yahya saukatali" userId="96c01b8640053577" providerId="LiveId" clId="{A5F1B0C7-58E4-4340-A805-F65A11601E92}" dt="2024-12-24T17:32:34.749" v="630" actId="22"/>
          <ac:spMkLst>
            <pc:docMk/>
            <pc:sldMk cId="2015972846" sldId="268"/>
            <ac:spMk id="3" creationId="{3B9FAED2-DABB-463E-64F4-A4102363D2E8}"/>
          </ac:spMkLst>
        </pc:spChg>
        <pc:spChg chg="del mod">
          <ac:chgData name="yahya saukatali" userId="96c01b8640053577" providerId="LiveId" clId="{A5F1B0C7-58E4-4340-A805-F65A11601E92}" dt="2024-12-24T17:34:21.793" v="637" actId="931"/>
          <ac:spMkLst>
            <pc:docMk/>
            <pc:sldMk cId="2015972846" sldId="268"/>
            <ac:spMk id="4" creationId="{421BA53F-D0AC-8EFD-4089-45F6D638E4D6}"/>
          </ac:spMkLst>
        </pc:spChg>
        <pc:picChg chg="add mod ord">
          <ac:chgData name="yahya saukatali" userId="96c01b8640053577" providerId="LiveId" clId="{A5F1B0C7-58E4-4340-A805-F65A11601E92}" dt="2024-12-24T17:32:53.613" v="632" actId="1076"/>
          <ac:picMkLst>
            <pc:docMk/>
            <pc:sldMk cId="2015972846" sldId="268"/>
            <ac:picMk id="6" creationId="{62C9F714-F409-B12A-19FD-820A5CC66734}"/>
          </ac:picMkLst>
        </pc:picChg>
        <pc:picChg chg="add mod">
          <ac:chgData name="yahya saukatali" userId="96c01b8640053577" providerId="LiveId" clId="{A5F1B0C7-58E4-4340-A805-F65A11601E92}" dt="2024-12-24T17:34:26.711" v="639" actId="14100"/>
          <ac:picMkLst>
            <pc:docMk/>
            <pc:sldMk cId="2015972846" sldId="268"/>
            <ac:picMk id="8" creationId="{22511A38-0F46-E306-F6ED-90E79702DDC2}"/>
          </ac:picMkLst>
        </pc:picChg>
        <pc:picChg chg="add mod">
          <ac:chgData name="yahya saukatali" userId="96c01b8640053577" providerId="LiveId" clId="{A5F1B0C7-58E4-4340-A805-F65A11601E92}" dt="2024-12-24T18:17:48.453" v="899" actId="1076"/>
          <ac:picMkLst>
            <pc:docMk/>
            <pc:sldMk cId="2015972846" sldId="268"/>
            <ac:picMk id="9" creationId="{BB473375-C45C-0AF2-6F72-B46C5222169D}"/>
          </ac:picMkLst>
        </pc:picChg>
      </pc:sldChg>
      <pc:sldChg chg="addSp delSp modSp new mod">
        <pc:chgData name="yahya saukatali" userId="96c01b8640053577" providerId="LiveId" clId="{A5F1B0C7-58E4-4340-A805-F65A11601E92}" dt="2024-12-24T18:18:19.022" v="903" actId="1076"/>
        <pc:sldMkLst>
          <pc:docMk/>
          <pc:sldMk cId="2767872333" sldId="269"/>
        </pc:sldMkLst>
        <pc:spChg chg="mod">
          <ac:chgData name="yahya saukatali" userId="96c01b8640053577" providerId="LiveId" clId="{A5F1B0C7-58E4-4340-A805-F65A11601E92}" dt="2024-12-24T18:17:58.974" v="900" actId="1076"/>
          <ac:spMkLst>
            <pc:docMk/>
            <pc:sldMk cId="2767872333" sldId="269"/>
            <ac:spMk id="2" creationId="{D85AA473-CC2A-1C7B-9115-6DCD1C629308}"/>
          </ac:spMkLst>
        </pc:spChg>
        <pc:spChg chg="del">
          <ac:chgData name="yahya saukatali" userId="96c01b8640053577" providerId="LiveId" clId="{A5F1B0C7-58E4-4340-A805-F65A11601E92}" dt="2024-12-24T17:35:50.479" v="647" actId="22"/>
          <ac:spMkLst>
            <pc:docMk/>
            <pc:sldMk cId="2767872333" sldId="269"/>
            <ac:spMk id="3" creationId="{B442B923-71E5-F089-BBFC-0BAC9A70F17C}"/>
          </ac:spMkLst>
        </pc:spChg>
        <pc:spChg chg="del mod">
          <ac:chgData name="yahya saukatali" userId="96c01b8640053577" providerId="LiveId" clId="{A5F1B0C7-58E4-4340-A805-F65A11601E92}" dt="2024-12-24T17:37:31.417" v="658" actId="931"/>
          <ac:spMkLst>
            <pc:docMk/>
            <pc:sldMk cId="2767872333" sldId="269"/>
            <ac:spMk id="4" creationId="{A7B30521-72C8-6320-7010-2D8C668D5BCB}"/>
          </ac:spMkLst>
        </pc:spChg>
        <pc:picChg chg="add mod ord">
          <ac:chgData name="yahya saukatali" userId="96c01b8640053577" providerId="LiveId" clId="{A5F1B0C7-58E4-4340-A805-F65A11601E92}" dt="2024-12-24T17:36:04.600" v="652" actId="1076"/>
          <ac:picMkLst>
            <pc:docMk/>
            <pc:sldMk cId="2767872333" sldId="269"/>
            <ac:picMk id="6" creationId="{D444D47D-46AE-4713-A749-F72212044967}"/>
          </ac:picMkLst>
        </pc:picChg>
        <pc:picChg chg="add mod">
          <ac:chgData name="yahya saukatali" userId="96c01b8640053577" providerId="LiveId" clId="{A5F1B0C7-58E4-4340-A805-F65A11601E92}" dt="2024-12-24T17:37:41.062" v="663" actId="14100"/>
          <ac:picMkLst>
            <pc:docMk/>
            <pc:sldMk cId="2767872333" sldId="269"/>
            <ac:picMk id="8" creationId="{A27B4AE8-6772-471D-5FDE-B4D11963D7B8}"/>
          </ac:picMkLst>
        </pc:picChg>
        <pc:picChg chg="add mod">
          <ac:chgData name="yahya saukatali" userId="96c01b8640053577" providerId="LiveId" clId="{A5F1B0C7-58E4-4340-A805-F65A11601E92}" dt="2024-12-24T18:18:19.022" v="903" actId="1076"/>
          <ac:picMkLst>
            <pc:docMk/>
            <pc:sldMk cId="2767872333" sldId="269"/>
            <ac:picMk id="9" creationId="{4C9F4549-10AD-6A03-EDFE-0805637E33B1}"/>
          </ac:picMkLst>
        </pc:picChg>
      </pc:sldChg>
      <pc:sldChg chg="addSp delSp modSp new mod">
        <pc:chgData name="yahya saukatali" userId="96c01b8640053577" providerId="LiveId" clId="{A5F1B0C7-58E4-4340-A805-F65A11601E92}" dt="2024-12-24T18:18:33.893" v="906" actId="1076"/>
        <pc:sldMkLst>
          <pc:docMk/>
          <pc:sldMk cId="545337985" sldId="270"/>
        </pc:sldMkLst>
        <pc:spChg chg="mod">
          <ac:chgData name="yahya saukatali" userId="96c01b8640053577" providerId="LiveId" clId="{A5F1B0C7-58E4-4340-A805-F65A11601E92}" dt="2024-12-24T18:18:31.206" v="905" actId="1076"/>
          <ac:spMkLst>
            <pc:docMk/>
            <pc:sldMk cId="545337985" sldId="270"/>
            <ac:spMk id="2" creationId="{29247E00-7E3E-70B0-184E-2767CE5A64E9}"/>
          </ac:spMkLst>
        </pc:spChg>
        <pc:spChg chg="del">
          <ac:chgData name="yahya saukatali" userId="96c01b8640053577" providerId="LiveId" clId="{A5F1B0C7-58E4-4340-A805-F65A11601E92}" dt="2024-12-24T17:38:51.692" v="670" actId="22"/>
          <ac:spMkLst>
            <pc:docMk/>
            <pc:sldMk cId="545337985" sldId="270"/>
            <ac:spMk id="3" creationId="{E788D43E-1FD5-F8B9-B903-A118E0282D21}"/>
          </ac:spMkLst>
        </pc:spChg>
        <pc:spChg chg="del mod">
          <ac:chgData name="yahya saukatali" userId="96c01b8640053577" providerId="LiveId" clId="{A5F1B0C7-58E4-4340-A805-F65A11601E92}" dt="2024-12-24T17:40:38.711" v="683" actId="22"/>
          <ac:spMkLst>
            <pc:docMk/>
            <pc:sldMk cId="545337985" sldId="270"/>
            <ac:spMk id="4" creationId="{ABCE0986-F011-2EA9-5A8A-2FA802EB334A}"/>
          </ac:spMkLst>
        </pc:spChg>
        <pc:picChg chg="add mod ord">
          <ac:chgData name="yahya saukatali" userId="96c01b8640053577" providerId="LiveId" clId="{A5F1B0C7-58E4-4340-A805-F65A11601E92}" dt="2024-12-24T17:41:09.029" v="690" actId="1076"/>
          <ac:picMkLst>
            <pc:docMk/>
            <pc:sldMk cId="545337985" sldId="270"/>
            <ac:picMk id="6" creationId="{97FEF032-049F-8223-42FC-2B7F8417D70A}"/>
          </ac:picMkLst>
        </pc:picChg>
        <pc:picChg chg="add mod ord">
          <ac:chgData name="yahya saukatali" userId="96c01b8640053577" providerId="LiveId" clId="{A5F1B0C7-58E4-4340-A805-F65A11601E92}" dt="2024-12-24T17:40:50.669" v="687" actId="14100"/>
          <ac:picMkLst>
            <pc:docMk/>
            <pc:sldMk cId="545337985" sldId="270"/>
            <ac:picMk id="8" creationId="{FCABEEAD-C049-2428-4470-3BE0F63DE3D0}"/>
          </ac:picMkLst>
        </pc:picChg>
        <pc:picChg chg="add mod">
          <ac:chgData name="yahya saukatali" userId="96c01b8640053577" providerId="LiveId" clId="{A5F1B0C7-58E4-4340-A805-F65A11601E92}" dt="2024-12-24T18:18:33.893" v="906" actId="1076"/>
          <ac:picMkLst>
            <pc:docMk/>
            <pc:sldMk cId="545337985" sldId="270"/>
            <ac:picMk id="9" creationId="{E86EF69A-06B3-1E11-333D-DEFC7885F436}"/>
          </ac:picMkLst>
        </pc:picChg>
      </pc:sldChg>
      <pc:sldChg chg="addSp delSp modSp new mod">
        <pc:chgData name="yahya saukatali" userId="96c01b8640053577" providerId="LiveId" clId="{A5F1B0C7-58E4-4340-A805-F65A11601E92}" dt="2024-12-24T18:19:02.695" v="909" actId="1076"/>
        <pc:sldMkLst>
          <pc:docMk/>
          <pc:sldMk cId="2213421270" sldId="271"/>
        </pc:sldMkLst>
        <pc:spChg chg="mod">
          <ac:chgData name="yahya saukatali" userId="96c01b8640053577" providerId="LiveId" clId="{A5F1B0C7-58E4-4340-A805-F65A11601E92}" dt="2024-12-24T18:18:59.125" v="907" actId="1076"/>
          <ac:spMkLst>
            <pc:docMk/>
            <pc:sldMk cId="2213421270" sldId="271"/>
            <ac:spMk id="2" creationId="{C3098435-1C51-A7E2-30B3-FA8276559A94}"/>
          </ac:spMkLst>
        </pc:spChg>
        <pc:spChg chg="del mod">
          <ac:chgData name="yahya saukatali" userId="96c01b8640053577" providerId="LiveId" clId="{A5F1B0C7-58E4-4340-A805-F65A11601E92}" dt="2024-12-24T17:44:21.397" v="713" actId="22"/>
          <ac:spMkLst>
            <pc:docMk/>
            <pc:sldMk cId="2213421270" sldId="271"/>
            <ac:spMk id="3" creationId="{582812F6-4112-D8DD-2B74-053AE926A135}"/>
          </ac:spMkLst>
        </pc:spChg>
        <pc:spChg chg="del">
          <ac:chgData name="yahya saukatali" userId="96c01b8640053577" providerId="LiveId" clId="{A5F1B0C7-58E4-4340-A805-F65A11601E92}" dt="2024-12-24T17:43:16.798" v="698" actId="22"/>
          <ac:spMkLst>
            <pc:docMk/>
            <pc:sldMk cId="2213421270" sldId="271"/>
            <ac:spMk id="4" creationId="{E97367E0-FA39-04B2-0C9A-D936F034DEBA}"/>
          </ac:spMkLst>
        </pc:spChg>
        <pc:picChg chg="add mod ord">
          <ac:chgData name="yahya saukatali" userId="96c01b8640053577" providerId="LiveId" clId="{A5F1B0C7-58E4-4340-A805-F65A11601E92}" dt="2024-12-24T17:44:37.191" v="721" actId="14100"/>
          <ac:picMkLst>
            <pc:docMk/>
            <pc:sldMk cId="2213421270" sldId="271"/>
            <ac:picMk id="6" creationId="{6DEEA299-0238-92FA-34A2-346C14CF921A}"/>
          </ac:picMkLst>
        </pc:picChg>
        <pc:picChg chg="add mod ord">
          <ac:chgData name="yahya saukatali" userId="96c01b8640053577" providerId="LiveId" clId="{A5F1B0C7-58E4-4340-A805-F65A11601E92}" dt="2024-12-24T17:44:30.261" v="717" actId="14100"/>
          <ac:picMkLst>
            <pc:docMk/>
            <pc:sldMk cId="2213421270" sldId="271"/>
            <ac:picMk id="8" creationId="{4D8EE6CF-6621-EB68-23A7-777459EEEBE1}"/>
          </ac:picMkLst>
        </pc:picChg>
        <pc:picChg chg="add mod">
          <ac:chgData name="yahya saukatali" userId="96c01b8640053577" providerId="LiveId" clId="{A5F1B0C7-58E4-4340-A805-F65A11601E92}" dt="2024-12-24T18:19:02.695" v="909" actId="1076"/>
          <ac:picMkLst>
            <pc:docMk/>
            <pc:sldMk cId="2213421270" sldId="271"/>
            <ac:picMk id="9" creationId="{79FFBA79-8B9D-A0CC-9E64-CBC76369D16A}"/>
          </ac:picMkLst>
        </pc:picChg>
      </pc:sldChg>
      <pc:sldChg chg="addSp delSp modSp new mod">
        <pc:chgData name="yahya saukatali" userId="96c01b8640053577" providerId="LiveId" clId="{A5F1B0C7-58E4-4340-A805-F65A11601E92}" dt="2024-12-24T18:19:17.104" v="912" actId="1076"/>
        <pc:sldMkLst>
          <pc:docMk/>
          <pc:sldMk cId="2445378800" sldId="272"/>
        </pc:sldMkLst>
        <pc:spChg chg="mod">
          <ac:chgData name="yahya saukatali" userId="96c01b8640053577" providerId="LiveId" clId="{A5F1B0C7-58E4-4340-A805-F65A11601E92}" dt="2024-12-24T18:19:11.888" v="910" actId="1076"/>
          <ac:spMkLst>
            <pc:docMk/>
            <pc:sldMk cId="2445378800" sldId="272"/>
            <ac:spMk id="2" creationId="{9B91FE44-58CB-FBB5-C075-50C3C830889B}"/>
          </ac:spMkLst>
        </pc:spChg>
        <pc:spChg chg="del">
          <ac:chgData name="yahya saukatali" userId="96c01b8640053577" providerId="LiveId" clId="{A5F1B0C7-58E4-4340-A805-F65A11601E92}" dt="2024-12-24T17:56:38.237" v="747" actId="22"/>
          <ac:spMkLst>
            <pc:docMk/>
            <pc:sldMk cId="2445378800" sldId="272"/>
            <ac:spMk id="3" creationId="{0A8207EA-789C-BF9D-B953-2D0650D9A86A}"/>
          </ac:spMkLst>
        </pc:spChg>
        <pc:spChg chg="del mod">
          <ac:chgData name="yahya saukatali" userId="96c01b8640053577" providerId="LiveId" clId="{A5F1B0C7-58E4-4340-A805-F65A11601E92}" dt="2024-12-24T17:58:16.476" v="757" actId="22"/>
          <ac:spMkLst>
            <pc:docMk/>
            <pc:sldMk cId="2445378800" sldId="272"/>
            <ac:spMk id="4" creationId="{7F268D82-679D-2D66-06DC-942A3C0986B5}"/>
          </ac:spMkLst>
        </pc:spChg>
        <pc:picChg chg="add mod ord">
          <ac:chgData name="yahya saukatali" userId="96c01b8640053577" providerId="LiveId" clId="{A5F1B0C7-58E4-4340-A805-F65A11601E92}" dt="2024-12-24T17:58:57.293" v="771" actId="14100"/>
          <ac:picMkLst>
            <pc:docMk/>
            <pc:sldMk cId="2445378800" sldId="272"/>
            <ac:picMk id="6" creationId="{61E01F44-0BF4-D9B6-CA38-4C3A700F489F}"/>
          </ac:picMkLst>
        </pc:picChg>
        <pc:picChg chg="add mod ord">
          <ac:chgData name="yahya saukatali" userId="96c01b8640053577" providerId="LiveId" clId="{A5F1B0C7-58E4-4340-A805-F65A11601E92}" dt="2024-12-24T17:58:50.553" v="769" actId="1076"/>
          <ac:picMkLst>
            <pc:docMk/>
            <pc:sldMk cId="2445378800" sldId="272"/>
            <ac:picMk id="8" creationId="{8816185A-2323-85D9-3C32-EFE8292939A8}"/>
          </ac:picMkLst>
        </pc:picChg>
        <pc:picChg chg="add mod">
          <ac:chgData name="yahya saukatali" userId="96c01b8640053577" providerId="LiveId" clId="{A5F1B0C7-58E4-4340-A805-F65A11601E92}" dt="2024-12-24T18:19:17.104" v="912" actId="1076"/>
          <ac:picMkLst>
            <pc:docMk/>
            <pc:sldMk cId="2445378800" sldId="272"/>
            <ac:picMk id="9" creationId="{03BBAFA2-9F1F-11EC-F4EB-A748CE55759D}"/>
          </ac:picMkLst>
        </pc:picChg>
      </pc:sldChg>
      <pc:sldChg chg="addSp delSp modSp new mod">
        <pc:chgData name="yahya saukatali" userId="96c01b8640053577" providerId="LiveId" clId="{A5F1B0C7-58E4-4340-A805-F65A11601E92}" dt="2024-12-24T18:19:41.708" v="917" actId="1076"/>
        <pc:sldMkLst>
          <pc:docMk/>
          <pc:sldMk cId="2836077455" sldId="273"/>
        </pc:sldMkLst>
        <pc:spChg chg="mod">
          <ac:chgData name="yahya saukatali" userId="96c01b8640053577" providerId="LiveId" clId="{A5F1B0C7-58E4-4340-A805-F65A11601E92}" dt="2024-12-24T18:19:29.534" v="913" actId="1076"/>
          <ac:spMkLst>
            <pc:docMk/>
            <pc:sldMk cId="2836077455" sldId="273"/>
            <ac:spMk id="2" creationId="{12779BCC-DDDB-D6E8-2BD5-2E9CDC2C99B8}"/>
          </ac:spMkLst>
        </pc:spChg>
        <pc:spChg chg="del">
          <ac:chgData name="yahya saukatali" userId="96c01b8640053577" providerId="LiveId" clId="{A5F1B0C7-58E4-4340-A805-F65A11601E92}" dt="2024-12-24T18:02:15.168" v="780" actId="22"/>
          <ac:spMkLst>
            <pc:docMk/>
            <pc:sldMk cId="2836077455" sldId="273"/>
            <ac:spMk id="3" creationId="{D8A2EEF4-07F2-460A-4FBB-5DFAD87C28F4}"/>
          </ac:spMkLst>
        </pc:spChg>
        <pc:spChg chg="del mod">
          <ac:chgData name="yahya saukatali" userId="96c01b8640053577" providerId="LiveId" clId="{A5F1B0C7-58E4-4340-A805-F65A11601E92}" dt="2024-12-24T18:05:02.973" v="792" actId="22"/>
          <ac:spMkLst>
            <pc:docMk/>
            <pc:sldMk cId="2836077455" sldId="273"/>
            <ac:spMk id="4" creationId="{85EEB505-58FB-A8FA-8A06-8DC79B405022}"/>
          </ac:spMkLst>
        </pc:spChg>
        <pc:picChg chg="add mod ord">
          <ac:chgData name="yahya saukatali" userId="96c01b8640053577" providerId="LiveId" clId="{A5F1B0C7-58E4-4340-A805-F65A11601E92}" dt="2024-12-24T18:05:26.893" v="797" actId="1076"/>
          <ac:picMkLst>
            <pc:docMk/>
            <pc:sldMk cId="2836077455" sldId="273"/>
            <ac:picMk id="6" creationId="{EA82CE2F-F73B-BE36-5B1E-EC183239D5E6}"/>
          </ac:picMkLst>
        </pc:picChg>
        <pc:picChg chg="add mod ord">
          <ac:chgData name="yahya saukatali" userId="96c01b8640053577" providerId="LiveId" clId="{A5F1B0C7-58E4-4340-A805-F65A11601E92}" dt="2024-12-24T18:05:31.525" v="798" actId="14100"/>
          <ac:picMkLst>
            <pc:docMk/>
            <pc:sldMk cId="2836077455" sldId="273"/>
            <ac:picMk id="8" creationId="{6A51EFCA-D7BB-C9E9-A04C-04038E1078C6}"/>
          </ac:picMkLst>
        </pc:picChg>
        <pc:picChg chg="add mod">
          <ac:chgData name="yahya saukatali" userId="96c01b8640053577" providerId="LiveId" clId="{A5F1B0C7-58E4-4340-A805-F65A11601E92}" dt="2024-12-24T18:19:41.708" v="917" actId="1076"/>
          <ac:picMkLst>
            <pc:docMk/>
            <pc:sldMk cId="2836077455" sldId="273"/>
            <ac:picMk id="9" creationId="{6F872F0B-352E-CB38-049A-AB84587F33F9}"/>
          </ac:picMkLst>
        </pc:picChg>
      </pc:sldChg>
      <pc:sldChg chg="addSp delSp modSp new mod">
        <pc:chgData name="yahya saukatali" userId="96c01b8640053577" providerId="LiveId" clId="{A5F1B0C7-58E4-4340-A805-F65A11601E92}" dt="2024-12-24T18:20:25.780" v="923" actId="1076"/>
        <pc:sldMkLst>
          <pc:docMk/>
          <pc:sldMk cId="2497816872" sldId="274"/>
        </pc:sldMkLst>
        <pc:spChg chg="mod">
          <ac:chgData name="yahya saukatali" userId="96c01b8640053577" providerId="LiveId" clId="{A5F1B0C7-58E4-4340-A805-F65A11601E92}" dt="2024-12-24T18:20:08.804" v="921" actId="1076"/>
          <ac:spMkLst>
            <pc:docMk/>
            <pc:sldMk cId="2497816872" sldId="274"/>
            <ac:spMk id="2" creationId="{AD53C495-2A00-A9D4-8F53-F82EEB3D5F5B}"/>
          </ac:spMkLst>
        </pc:spChg>
        <pc:spChg chg="del">
          <ac:chgData name="yahya saukatali" userId="96c01b8640053577" providerId="LiveId" clId="{A5F1B0C7-58E4-4340-A805-F65A11601E92}" dt="2024-12-24T18:08:18.212" v="818" actId="22"/>
          <ac:spMkLst>
            <pc:docMk/>
            <pc:sldMk cId="2497816872" sldId="274"/>
            <ac:spMk id="3" creationId="{F15EC576-6482-BD01-FC42-0136910966F4}"/>
          </ac:spMkLst>
        </pc:spChg>
        <pc:spChg chg="del mod">
          <ac:chgData name="yahya saukatali" userId="96c01b8640053577" providerId="LiveId" clId="{A5F1B0C7-58E4-4340-A805-F65A11601E92}" dt="2024-12-24T18:10:08.692" v="834" actId="22"/>
          <ac:spMkLst>
            <pc:docMk/>
            <pc:sldMk cId="2497816872" sldId="274"/>
            <ac:spMk id="4" creationId="{618478E3-F9BF-F44C-7403-0CED2F28D4AB}"/>
          </ac:spMkLst>
        </pc:spChg>
        <pc:picChg chg="add mod ord">
          <ac:chgData name="yahya saukatali" userId="96c01b8640053577" providerId="LiveId" clId="{A5F1B0C7-58E4-4340-A805-F65A11601E92}" dt="2024-12-24T18:10:26.349" v="840" actId="14100"/>
          <ac:picMkLst>
            <pc:docMk/>
            <pc:sldMk cId="2497816872" sldId="274"/>
            <ac:picMk id="6" creationId="{BA8C1E7F-4EE7-70D4-A109-88CC173791EB}"/>
          </ac:picMkLst>
        </pc:picChg>
        <pc:picChg chg="add mod ord">
          <ac:chgData name="yahya saukatali" userId="96c01b8640053577" providerId="LiveId" clId="{A5F1B0C7-58E4-4340-A805-F65A11601E92}" dt="2024-12-24T18:10:20.343" v="839" actId="14100"/>
          <ac:picMkLst>
            <pc:docMk/>
            <pc:sldMk cId="2497816872" sldId="274"/>
            <ac:picMk id="8" creationId="{E0EE7849-9880-2EC3-70E2-95522C0E902D}"/>
          </ac:picMkLst>
        </pc:picChg>
        <pc:picChg chg="add mod">
          <ac:chgData name="yahya saukatali" userId="96c01b8640053577" providerId="LiveId" clId="{A5F1B0C7-58E4-4340-A805-F65A11601E92}" dt="2024-12-24T18:20:25.780" v="923" actId="1076"/>
          <ac:picMkLst>
            <pc:docMk/>
            <pc:sldMk cId="2497816872" sldId="274"/>
            <ac:picMk id="9" creationId="{7896577C-74A5-7D9E-A8BE-CF726EF7BE9A}"/>
          </ac:picMkLst>
        </pc:picChg>
      </pc:sldChg>
      <pc:sldChg chg="addSp delSp modSp new mod">
        <pc:chgData name="yahya saukatali" userId="96c01b8640053577" providerId="LiveId" clId="{A5F1B0C7-58E4-4340-A805-F65A11601E92}" dt="2024-12-24T18:20:38.181" v="926" actId="1076"/>
        <pc:sldMkLst>
          <pc:docMk/>
          <pc:sldMk cId="1015320699" sldId="275"/>
        </pc:sldMkLst>
        <pc:spChg chg="mod">
          <ac:chgData name="yahya saukatali" userId="96c01b8640053577" providerId="LiveId" clId="{A5F1B0C7-58E4-4340-A805-F65A11601E92}" dt="2024-12-24T18:20:33.838" v="924" actId="1076"/>
          <ac:spMkLst>
            <pc:docMk/>
            <pc:sldMk cId="1015320699" sldId="275"/>
            <ac:spMk id="2" creationId="{141A045A-6F87-3565-8D0E-D2A5D81BB249}"/>
          </ac:spMkLst>
        </pc:spChg>
        <pc:spChg chg="del">
          <ac:chgData name="yahya saukatali" userId="96c01b8640053577" providerId="LiveId" clId="{A5F1B0C7-58E4-4340-A805-F65A11601E92}" dt="2024-12-24T18:11:51.900" v="849" actId="22"/>
          <ac:spMkLst>
            <pc:docMk/>
            <pc:sldMk cId="1015320699" sldId="275"/>
            <ac:spMk id="3" creationId="{C8BB4AF8-0F7F-A936-90D2-C65FB2A5AC6A}"/>
          </ac:spMkLst>
        </pc:spChg>
        <pc:spChg chg="del mod">
          <ac:chgData name="yahya saukatali" userId="96c01b8640053577" providerId="LiveId" clId="{A5F1B0C7-58E4-4340-A805-F65A11601E92}" dt="2024-12-24T18:13:09.029" v="860" actId="22"/>
          <ac:spMkLst>
            <pc:docMk/>
            <pc:sldMk cId="1015320699" sldId="275"/>
            <ac:spMk id="4" creationId="{D56ED8B1-EF82-70C4-9314-3427DC799B83}"/>
          </ac:spMkLst>
        </pc:spChg>
        <pc:picChg chg="add mod ord">
          <ac:chgData name="yahya saukatali" userId="96c01b8640053577" providerId="LiveId" clId="{A5F1B0C7-58E4-4340-A805-F65A11601E92}" dt="2024-12-24T18:12:14.173" v="859" actId="14100"/>
          <ac:picMkLst>
            <pc:docMk/>
            <pc:sldMk cId="1015320699" sldId="275"/>
            <ac:picMk id="6" creationId="{E472BB99-B712-03EE-22D3-04C152B2D73F}"/>
          </ac:picMkLst>
        </pc:picChg>
        <pc:picChg chg="add mod ord">
          <ac:chgData name="yahya saukatali" userId="96c01b8640053577" providerId="LiveId" clId="{A5F1B0C7-58E4-4340-A805-F65A11601E92}" dt="2024-12-24T18:13:17.477" v="863" actId="14100"/>
          <ac:picMkLst>
            <pc:docMk/>
            <pc:sldMk cId="1015320699" sldId="275"/>
            <ac:picMk id="8" creationId="{6D198CEB-33F8-27F6-2D9E-12C85AE014EB}"/>
          </ac:picMkLst>
        </pc:picChg>
        <pc:picChg chg="add mod">
          <ac:chgData name="yahya saukatali" userId="96c01b8640053577" providerId="LiveId" clId="{A5F1B0C7-58E4-4340-A805-F65A11601E92}" dt="2024-12-24T18:20:38.181" v="926" actId="1076"/>
          <ac:picMkLst>
            <pc:docMk/>
            <pc:sldMk cId="1015320699" sldId="275"/>
            <ac:picMk id="9" creationId="{C85B79E8-EFAC-EC28-73C7-3F62035041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ibrewiki.net/wiki/%ED%8C%8C%EC%9D%BC:Apple_Music_%EC%95%84%EC%9D%B4%EC%BD%98.sv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hyperlink" Target="https://librewiki.net/wiki/%ED%8C%8C%EC%9D%BC:Apple_Music_%EC%95%84%EC%9D%B4%EC%BD%98.svg"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hyperlink" Target="https://librewiki.net/wiki/%ED%8C%8C%EC%9D%BC:Apple_Music_%EC%95%84%EC%9D%B4%EC%BD%98.svg"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hyperlink" Target="https://librewiki.net/wiki/%ED%8C%8C%EC%9D%BC:Apple_Music_%EC%95%84%EC%9D%B4%EC%BD%98.svg"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hyperlink" Target="https://librewiki.net/wiki/%ED%8C%8C%EC%9D%BC:Apple_Music_%EC%95%84%EC%9D%B4%EC%BD%98.svg"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hyperlink" Target="https://librewiki.net/wiki/%ED%8C%8C%EC%9D%BC:Apple_Music_%EC%95%84%EC%9D%B4%EC%BD%98.svg"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hyperlink" Target="https://librewiki.net/wiki/%ED%8C%8C%EC%9D%BC:Apple_Music_%EC%95%84%EC%9D%B4%EC%BD%98.svg"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https://librewiki.net/wiki/%ED%8C%8C%EC%9D%BC:Apple_Music_%EC%95%84%EC%9D%B4%EC%BD%98.sv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ibrewiki.net/wiki/%ED%8C%8C%EC%9D%BC:Apple_Music_%EC%95%84%EC%9D%B4%EC%BD%98.sv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librewiki.net/wiki/%ED%8C%8C%EC%9D%BC:Apple_Music_%EC%95%84%EC%9D%B4%EC%BD%98.sv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librewiki.net/wiki/%ED%8C%8C%EC%9D%BC:Apple_Music_%EC%95%84%EC%9D%B4%EC%BD%98.sv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hyperlink" Target="https://librewiki.net/wiki/%ED%8C%8C%EC%9D%BC:Apple_Music_%EC%95%84%EC%9D%B4%EC%BD%98.svg"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hyperlink" Target="https://librewiki.net/wiki/%ED%8C%8C%EC%9D%BC:Apple_Music_%EC%95%84%EC%9D%B4%EC%BD%98.svg"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hyperlink" Target="https://librewiki.net/wiki/%ED%8C%8C%EC%9D%BC:Apple_Music_%EC%95%84%EC%9D%B4%EC%BD%98.svg"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hyperlink" Target="https://librewiki.net/wiki/%ED%8C%8C%EC%9D%BC:Apple_Music_%EC%95%84%EC%9D%B4%EC%BD%98.svg"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hyperlink" Target="https://librewiki.net/wiki/%ED%8C%8C%EC%9D%BC:Apple_Music_%EC%95%84%EC%9D%B4%EC%BD%98.svg"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Music store Data analysis</a:t>
            </a:r>
            <a:br>
              <a:rPr lang="en-US" dirty="0"/>
            </a:br>
            <a:endParaRPr dirty="0"/>
          </a:p>
        </p:txBody>
      </p:sp>
      <p:sp>
        <p:nvSpPr>
          <p:cNvPr id="3" name="Subtitle 2"/>
          <p:cNvSpPr>
            <a:spLocks noGrp="1"/>
          </p:cNvSpPr>
          <p:nvPr>
            <p:ph type="subTitle" idx="1"/>
          </p:nvPr>
        </p:nvSpPr>
        <p:spPr/>
        <p:txBody>
          <a:bodyPr/>
          <a:lstStyle/>
          <a:p>
            <a:r>
              <a:rPr lang="en-US" dirty="0"/>
              <a:t>Using SQL</a:t>
            </a:r>
          </a:p>
          <a:p>
            <a:endParaRPr lang="en-US" dirty="0"/>
          </a:p>
          <a:p>
            <a:r>
              <a:rPr lang="en-US" dirty="0"/>
              <a:t>By Yahya Saukatali</a:t>
            </a:r>
            <a:endParaRPr dirty="0"/>
          </a:p>
        </p:txBody>
      </p:sp>
      <p:pic>
        <p:nvPicPr>
          <p:cNvPr id="5" name="Picture 4">
            <a:extLst>
              <a:ext uri="{FF2B5EF4-FFF2-40B4-BE49-F238E27FC236}">
                <a16:creationId xmlns:a16="http://schemas.microsoft.com/office/drawing/2014/main" id="{7FAD73A1-9688-7B5A-4331-66091F645C9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569908" y="78773"/>
            <a:ext cx="2004183" cy="20041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7E00-7E3E-70B0-184E-2767CE5A64E9}"/>
              </a:ext>
            </a:extLst>
          </p:cNvPr>
          <p:cNvSpPr>
            <a:spLocks noGrp="1"/>
          </p:cNvSpPr>
          <p:nvPr>
            <p:ph type="title"/>
          </p:nvPr>
        </p:nvSpPr>
        <p:spPr>
          <a:xfrm>
            <a:off x="807347" y="309820"/>
            <a:ext cx="8229600" cy="1143000"/>
          </a:xfrm>
        </p:spPr>
        <p:txBody>
          <a:bodyPr>
            <a:noAutofit/>
          </a:bodyPr>
          <a:lstStyle/>
          <a:p>
            <a:r>
              <a:rPr lang="en-US" sz="2800" dirty="0"/>
              <a:t>Q6: Write query to return the email, first name, last name, &amp; Genre of all Rock Music listeners. Return your list ordered alphabetically by email starting with A.</a:t>
            </a:r>
            <a:br>
              <a:rPr lang="en-US" sz="2800" dirty="0"/>
            </a:br>
            <a:endParaRPr lang="en-IN" sz="2800" dirty="0"/>
          </a:p>
        </p:txBody>
      </p:sp>
      <p:pic>
        <p:nvPicPr>
          <p:cNvPr id="6" name="Content Placeholder 5">
            <a:extLst>
              <a:ext uri="{FF2B5EF4-FFF2-40B4-BE49-F238E27FC236}">
                <a16:creationId xmlns:a16="http://schemas.microsoft.com/office/drawing/2014/main" id="{97FEF032-049F-8223-42FC-2B7F8417D70A}"/>
              </a:ext>
            </a:extLst>
          </p:cNvPr>
          <p:cNvPicPr>
            <a:picLocks noGrp="1" noChangeAspect="1"/>
          </p:cNvPicPr>
          <p:nvPr>
            <p:ph sz="half" idx="1"/>
          </p:nvPr>
        </p:nvPicPr>
        <p:blipFill>
          <a:blip r:embed="rId2"/>
          <a:stretch>
            <a:fillRect/>
          </a:stretch>
        </p:blipFill>
        <p:spPr>
          <a:xfrm>
            <a:off x="914400" y="1319315"/>
            <a:ext cx="6892413" cy="2416943"/>
          </a:xfrm>
        </p:spPr>
      </p:pic>
      <p:pic>
        <p:nvPicPr>
          <p:cNvPr id="8" name="Content Placeholder 7">
            <a:extLst>
              <a:ext uri="{FF2B5EF4-FFF2-40B4-BE49-F238E27FC236}">
                <a16:creationId xmlns:a16="http://schemas.microsoft.com/office/drawing/2014/main" id="{FCABEEAD-C049-2428-4470-3BE0F63DE3D0}"/>
              </a:ext>
            </a:extLst>
          </p:cNvPr>
          <p:cNvPicPr>
            <a:picLocks noGrp="1" noChangeAspect="1"/>
          </p:cNvPicPr>
          <p:nvPr>
            <p:ph sz="half" idx="2"/>
          </p:nvPr>
        </p:nvPicPr>
        <p:blipFill>
          <a:blip r:embed="rId3"/>
          <a:stretch>
            <a:fillRect/>
          </a:stretch>
        </p:blipFill>
        <p:spPr>
          <a:xfrm>
            <a:off x="265471" y="3923072"/>
            <a:ext cx="8421329" cy="2660292"/>
          </a:xfrm>
        </p:spPr>
      </p:pic>
      <p:pic>
        <p:nvPicPr>
          <p:cNvPr id="9" name="Picture 8">
            <a:extLst>
              <a:ext uri="{FF2B5EF4-FFF2-40B4-BE49-F238E27FC236}">
                <a16:creationId xmlns:a16="http://schemas.microsoft.com/office/drawing/2014/main" id="{E86EF69A-06B3-1E11-333D-DEFC7885F43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7053" y="141570"/>
            <a:ext cx="651132" cy="651132"/>
          </a:xfrm>
          <a:prstGeom prst="rect">
            <a:avLst/>
          </a:prstGeom>
        </p:spPr>
      </p:pic>
    </p:spTree>
    <p:extLst>
      <p:ext uri="{BB962C8B-B14F-4D97-AF65-F5344CB8AC3E}">
        <p14:creationId xmlns:p14="http://schemas.microsoft.com/office/powerpoint/2010/main" val="545337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8435-1C51-A7E2-30B3-FA8276559A94}"/>
              </a:ext>
            </a:extLst>
          </p:cNvPr>
          <p:cNvSpPr>
            <a:spLocks noGrp="1"/>
          </p:cNvSpPr>
          <p:nvPr>
            <p:ph type="title"/>
          </p:nvPr>
        </p:nvSpPr>
        <p:spPr>
          <a:xfrm>
            <a:off x="811161" y="274638"/>
            <a:ext cx="8229600" cy="1143000"/>
          </a:xfrm>
        </p:spPr>
        <p:txBody>
          <a:bodyPr>
            <a:noAutofit/>
          </a:bodyPr>
          <a:lstStyle/>
          <a:p>
            <a:r>
              <a:rPr lang="en-US" sz="2400" dirty="0"/>
              <a:t>Q7: Let's invite the artists who have written the most rock music in our dataset. Write a query that returns the Artist name and total track count of the top 10 rock bands</a:t>
            </a:r>
            <a:br>
              <a:rPr lang="en-US" sz="2400" dirty="0"/>
            </a:br>
            <a:endParaRPr lang="en-IN" sz="2400" dirty="0"/>
          </a:p>
        </p:txBody>
      </p:sp>
      <p:pic>
        <p:nvPicPr>
          <p:cNvPr id="8" name="Content Placeholder 7">
            <a:extLst>
              <a:ext uri="{FF2B5EF4-FFF2-40B4-BE49-F238E27FC236}">
                <a16:creationId xmlns:a16="http://schemas.microsoft.com/office/drawing/2014/main" id="{4D8EE6CF-6621-EB68-23A7-777459EEEBE1}"/>
              </a:ext>
            </a:extLst>
          </p:cNvPr>
          <p:cNvPicPr>
            <a:picLocks noGrp="1" noChangeAspect="1"/>
          </p:cNvPicPr>
          <p:nvPr>
            <p:ph sz="half" idx="1"/>
          </p:nvPr>
        </p:nvPicPr>
        <p:blipFill>
          <a:blip r:embed="rId2"/>
          <a:stretch>
            <a:fillRect/>
          </a:stretch>
        </p:blipFill>
        <p:spPr>
          <a:xfrm>
            <a:off x="904567" y="1417638"/>
            <a:ext cx="7216877" cy="2151472"/>
          </a:xfrm>
        </p:spPr>
      </p:pic>
      <p:pic>
        <p:nvPicPr>
          <p:cNvPr id="6" name="Content Placeholder 5">
            <a:extLst>
              <a:ext uri="{FF2B5EF4-FFF2-40B4-BE49-F238E27FC236}">
                <a16:creationId xmlns:a16="http://schemas.microsoft.com/office/drawing/2014/main" id="{6DEEA299-0238-92FA-34A2-346C14CF921A}"/>
              </a:ext>
            </a:extLst>
          </p:cNvPr>
          <p:cNvPicPr>
            <a:picLocks noGrp="1" noChangeAspect="1"/>
          </p:cNvPicPr>
          <p:nvPr>
            <p:ph sz="half" idx="2"/>
          </p:nvPr>
        </p:nvPicPr>
        <p:blipFill>
          <a:blip r:embed="rId3"/>
          <a:stretch>
            <a:fillRect/>
          </a:stretch>
        </p:blipFill>
        <p:spPr>
          <a:xfrm>
            <a:off x="904567" y="3920866"/>
            <a:ext cx="7216877" cy="2421352"/>
          </a:xfrm>
        </p:spPr>
      </p:pic>
      <p:pic>
        <p:nvPicPr>
          <p:cNvPr id="9" name="Picture 8">
            <a:extLst>
              <a:ext uri="{FF2B5EF4-FFF2-40B4-BE49-F238E27FC236}">
                <a16:creationId xmlns:a16="http://schemas.microsoft.com/office/drawing/2014/main" id="{79FFBA79-8B9D-A0CC-9E64-CBC76369D16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60029" y="195006"/>
            <a:ext cx="651132" cy="651132"/>
          </a:xfrm>
          <a:prstGeom prst="rect">
            <a:avLst/>
          </a:prstGeom>
        </p:spPr>
      </p:pic>
    </p:spTree>
    <p:extLst>
      <p:ext uri="{BB962C8B-B14F-4D97-AF65-F5344CB8AC3E}">
        <p14:creationId xmlns:p14="http://schemas.microsoft.com/office/powerpoint/2010/main" val="2213421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FE44-58CB-FBB5-C075-50C3C830889B}"/>
              </a:ext>
            </a:extLst>
          </p:cNvPr>
          <p:cNvSpPr>
            <a:spLocks noGrp="1"/>
          </p:cNvSpPr>
          <p:nvPr>
            <p:ph type="title"/>
          </p:nvPr>
        </p:nvSpPr>
        <p:spPr>
          <a:xfrm>
            <a:off x="811161" y="274638"/>
            <a:ext cx="8229600" cy="1143000"/>
          </a:xfrm>
        </p:spPr>
        <p:txBody>
          <a:bodyPr>
            <a:noAutofit/>
          </a:bodyPr>
          <a:lstStyle/>
          <a:p>
            <a:pPr marL="0" indent="0"/>
            <a:r>
              <a:rPr lang="en-US" sz="2400" dirty="0"/>
              <a:t>Q8: Return all the track names that have a song length longer than the average song length Return the Name and Millisecond for each track. Order by the song length with the longest </a:t>
            </a:r>
            <a:br>
              <a:rPr lang="en-US" sz="2400" dirty="0"/>
            </a:br>
            <a:r>
              <a:rPr lang="en-US" sz="2400" dirty="0"/>
              <a:t>       songs listed first</a:t>
            </a:r>
            <a:br>
              <a:rPr lang="en-US" sz="2400" dirty="0"/>
            </a:br>
            <a:endParaRPr lang="en-IN" sz="2400" dirty="0"/>
          </a:p>
        </p:txBody>
      </p:sp>
      <p:pic>
        <p:nvPicPr>
          <p:cNvPr id="6" name="Content Placeholder 5">
            <a:extLst>
              <a:ext uri="{FF2B5EF4-FFF2-40B4-BE49-F238E27FC236}">
                <a16:creationId xmlns:a16="http://schemas.microsoft.com/office/drawing/2014/main" id="{61E01F44-0BF4-D9B6-CA38-4C3A700F489F}"/>
              </a:ext>
            </a:extLst>
          </p:cNvPr>
          <p:cNvPicPr>
            <a:picLocks noGrp="1" noChangeAspect="1"/>
          </p:cNvPicPr>
          <p:nvPr>
            <p:ph sz="half" idx="1"/>
          </p:nvPr>
        </p:nvPicPr>
        <p:blipFill>
          <a:blip r:embed="rId2"/>
          <a:stretch>
            <a:fillRect/>
          </a:stretch>
        </p:blipFill>
        <p:spPr>
          <a:xfrm>
            <a:off x="855406" y="1396906"/>
            <a:ext cx="7521677" cy="2032094"/>
          </a:xfrm>
        </p:spPr>
      </p:pic>
      <p:pic>
        <p:nvPicPr>
          <p:cNvPr id="8" name="Content Placeholder 7">
            <a:extLst>
              <a:ext uri="{FF2B5EF4-FFF2-40B4-BE49-F238E27FC236}">
                <a16:creationId xmlns:a16="http://schemas.microsoft.com/office/drawing/2014/main" id="{8816185A-2323-85D9-3C32-EFE8292939A8}"/>
              </a:ext>
            </a:extLst>
          </p:cNvPr>
          <p:cNvPicPr>
            <a:picLocks noGrp="1" noChangeAspect="1"/>
          </p:cNvPicPr>
          <p:nvPr>
            <p:ph sz="half" idx="2"/>
          </p:nvPr>
        </p:nvPicPr>
        <p:blipFill>
          <a:blip r:embed="rId3"/>
          <a:stretch>
            <a:fillRect/>
          </a:stretch>
        </p:blipFill>
        <p:spPr>
          <a:xfrm>
            <a:off x="811161" y="3676196"/>
            <a:ext cx="7521677" cy="2910348"/>
          </a:xfrm>
        </p:spPr>
      </p:pic>
      <p:pic>
        <p:nvPicPr>
          <p:cNvPr id="9" name="Picture 8">
            <a:extLst>
              <a:ext uri="{FF2B5EF4-FFF2-40B4-BE49-F238E27FC236}">
                <a16:creationId xmlns:a16="http://schemas.microsoft.com/office/drawing/2014/main" id="{03BBAFA2-9F1F-11EC-F4EB-A748CE55759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3239" y="164844"/>
            <a:ext cx="651132" cy="651132"/>
          </a:xfrm>
          <a:prstGeom prst="rect">
            <a:avLst/>
          </a:prstGeom>
        </p:spPr>
      </p:pic>
    </p:spTree>
    <p:extLst>
      <p:ext uri="{BB962C8B-B14F-4D97-AF65-F5344CB8AC3E}">
        <p14:creationId xmlns:p14="http://schemas.microsoft.com/office/powerpoint/2010/main" val="2445378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9BCC-DDDB-D6E8-2BD5-2E9CDC2C99B8}"/>
              </a:ext>
            </a:extLst>
          </p:cNvPr>
          <p:cNvSpPr>
            <a:spLocks noGrp="1"/>
          </p:cNvSpPr>
          <p:nvPr>
            <p:ph type="title"/>
          </p:nvPr>
        </p:nvSpPr>
        <p:spPr>
          <a:xfrm>
            <a:off x="801329" y="274638"/>
            <a:ext cx="8229600" cy="1143000"/>
          </a:xfrm>
        </p:spPr>
        <p:txBody>
          <a:bodyPr>
            <a:noAutofit/>
          </a:bodyPr>
          <a:lstStyle/>
          <a:p>
            <a:r>
              <a:rPr lang="en-US" sz="2800" dirty="0"/>
              <a:t>Q9: find how much amount spent by each customers on artists? write a query to return customer name artist name and total spent</a:t>
            </a:r>
            <a:br>
              <a:rPr lang="en-US" sz="2800" dirty="0"/>
            </a:br>
            <a:endParaRPr lang="en-IN" sz="2800" dirty="0"/>
          </a:p>
        </p:txBody>
      </p:sp>
      <p:pic>
        <p:nvPicPr>
          <p:cNvPr id="6" name="Content Placeholder 5">
            <a:extLst>
              <a:ext uri="{FF2B5EF4-FFF2-40B4-BE49-F238E27FC236}">
                <a16:creationId xmlns:a16="http://schemas.microsoft.com/office/drawing/2014/main" id="{EA82CE2F-F73B-BE36-5B1E-EC183239D5E6}"/>
              </a:ext>
            </a:extLst>
          </p:cNvPr>
          <p:cNvPicPr>
            <a:picLocks noGrp="1" noChangeAspect="1"/>
          </p:cNvPicPr>
          <p:nvPr>
            <p:ph sz="half" idx="1"/>
          </p:nvPr>
        </p:nvPicPr>
        <p:blipFill>
          <a:blip r:embed="rId2"/>
          <a:stretch>
            <a:fillRect/>
          </a:stretch>
        </p:blipFill>
        <p:spPr>
          <a:xfrm>
            <a:off x="304800" y="1265211"/>
            <a:ext cx="8382000" cy="2800401"/>
          </a:xfrm>
        </p:spPr>
      </p:pic>
      <p:pic>
        <p:nvPicPr>
          <p:cNvPr id="8" name="Content Placeholder 7">
            <a:extLst>
              <a:ext uri="{FF2B5EF4-FFF2-40B4-BE49-F238E27FC236}">
                <a16:creationId xmlns:a16="http://schemas.microsoft.com/office/drawing/2014/main" id="{6A51EFCA-D7BB-C9E9-A04C-04038E1078C6}"/>
              </a:ext>
            </a:extLst>
          </p:cNvPr>
          <p:cNvPicPr>
            <a:picLocks noGrp="1" noChangeAspect="1"/>
          </p:cNvPicPr>
          <p:nvPr>
            <p:ph sz="half" idx="2"/>
          </p:nvPr>
        </p:nvPicPr>
        <p:blipFill>
          <a:blip r:embed="rId3"/>
          <a:stretch>
            <a:fillRect/>
          </a:stretch>
        </p:blipFill>
        <p:spPr>
          <a:xfrm>
            <a:off x="304800" y="4192588"/>
            <a:ext cx="8382000" cy="2572006"/>
          </a:xfrm>
        </p:spPr>
      </p:pic>
      <p:pic>
        <p:nvPicPr>
          <p:cNvPr id="9" name="Picture 8">
            <a:extLst>
              <a:ext uri="{FF2B5EF4-FFF2-40B4-BE49-F238E27FC236}">
                <a16:creationId xmlns:a16="http://schemas.microsoft.com/office/drawing/2014/main" id="{6F872F0B-352E-CB38-049A-AB84587F33F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10868" y="118793"/>
            <a:ext cx="651132" cy="651132"/>
          </a:xfrm>
          <a:prstGeom prst="rect">
            <a:avLst/>
          </a:prstGeom>
        </p:spPr>
      </p:pic>
    </p:spTree>
    <p:extLst>
      <p:ext uri="{BB962C8B-B14F-4D97-AF65-F5344CB8AC3E}">
        <p14:creationId xmlns:p14="http://schemas.microsoft.com/office/powerpoint/2010/main" val="283607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C495-2A00-A9D4-8F53-F82EEB3D5F5B}"/>
              </a:ext>
            </a:extLst>
          </p:cNvPr>
          <p:cNvSpPr>
            <a:spLocks noGrp="1"/>
          </p:cNvSpPr>
          <p:nvPr>
            <p:ph type="title"/>
          </p:nvPr>
        </p:nvSpPr>
        <p:spPr>
          <a:xfrm>
            <a:off x="782766" y="355217"/>
            <a:ext cx="8229600" cy="1143000"/>
          </a:xfrm>
        </p:spPr>
        <p:txBody>
          <a:bodyPr>
            <a:noAutofit/>
          </a:bodyPr>
          <a:lstStyle/>
          <a:p>
            <a:r>
              <a:rPr lang="en-US" sz="2800" dirty="0"/>
              <a:t>Q10: we want to find out the most popular music genre for each country. (we determine the most popular genre as the genre with the highest amount)</a:t>
            </a:r>
            <a:br>
              <a:rPr lang="en-US" sz="2800" dirty="0"/>
            </a:br>
            <a:endParaRPr lang="en-IN" sz="2800" dirty="0"/>
          </a:p>
        </p:txBody>
      </p:sp>
      <p:pic>
        <p:nvPicPr>
          <p:cNvPr id="6" name="Content Placeholder 5">
            <a:extLst>
              <a:ext uri="{FF2B5EF4-FFF2-40B4-BE49-F238E27FC236}">
                <a16:creationId xmlns:a16="http://schemas.microsoft.com/office/drawing/2014/main" id="{BA8C1E7F-4EE7-70D4-A109-88CC173791EB}"/>
              </a:ext>
            </a:extLst>
          </p:cNvPr>
          <p:cNvPicPr>
            <a:picLocks noGrp="1" noChangeAspect="1"/>
          </p:cNvPicPr>
          <p:nvPr>
            <p:ph sz="half" idx="1"/>
          </p:nvPr>
        </p:nvPicPr>
        <p:blipFill>
          <a:blip r:embed="rId2"/>
          <a:stretch>
            <a:fillRect/>
          </a:stretch>
        </p:blipFill>
        <p:spPr>
          <a:xfrm>
            <a:off x="457200" y="1417638"/>
            <a:ext cx="7959213" cy="2220297"/>
          </a:xfrm>
        </p:spPr>
      </p:pic>
      <p:pic>
        <p:nvPicPr>
          <p:cNvPr id="8" name="Content Placeholder 7">
            <a:extLst>
              <a:ext uri="{FF2B5EF4-FFF2-40B4-BE49-F238E27FC236}">
                <a16:creationId xmlns:a16="http://schemas.microsoft.com/office/drawing/2014/main" id="{E0EE7849-9880-2EC3-70E2-95522C0E902D}"/>
              </a:ext>
            </a:extLst>
          </p:cNvPr>
          <p:cNvPicPr>
            <a:picLocks noGrp="1" noChangeAspect="1"/>
          </p:cNvPicPr>
          <p:nvPr>
            <p:ph sz="half" idx="2"/>
          </p:nvPr>
        </p:nvPicPr>
        <p:blipFill>
          <a:blip r:embed="rId3"/>
          <a:stretch>
            <a:fillRect/>
          </a:stretch>
        </p:blipFill>
        <p:spPr>
          <a:xfrm>
            <a:off x="457200" y="3821112"/>
            <a:ext cx="7959213" cy="2762249"/>
          </a:xfrm>
        </p:spPr>
      </p:pic>
      <p:pic>
        <p:nvPicPr>
          <p:cNvPr id="9" name="Picture 8">
            <a:extLst>
              <a:ext uri="{FF2B5EF4-FFF2-40B4-BE49-F238E27FC236}">
                <a16:creationId xmlns:a16="http://schemas.microsoft.com/office/drawing/2014/main" id="{7896577C-74A5-7D9E-A8BE-CF726EF7BE9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31634" y="146806"/>
            <a:ext cx="651132" cy="651132"/>
          </a:xfrm>
          <a:prstGeom prst="rect">
            <a:avLst/>
          </a:prstGeom>
        </p:spPr>
      </p:pic>
    </p:spTree>
    <p:extLst>
      <p:ext uri="{BB962C8B-B14F-4D97-AF65-F5344CB8AC3E}">
        <p14:creationId xmlns:p14="http://schemas.microsoft.com/office/powerpoint/2010/main" val="2497816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045A-6F87-3565-8D0E-D2A5D81BB249}"/>
              </a:ext>
            </a:extLst>
          </p:cNvPr>
          <p:cNvSpPr>
            <a:spLocks noGrp="1"/>
          </p:cNvSpPr>
          <p:nvPr>
            <p:ph type="title"/>
          </p:nvPr>
        </p:nvSpPr>
        <p:spPr>
          <a:xfrm>
            <a:off x="781664" y="274638"/>
            <a:ext cx="8229600" cy="1143000"/>
          </a:xfrm>
        </p:spPr>
        <p:txBody>
          <a:bodyPr>
            <a:noAutofit/>
          </a:bodyPr>
          <a:lstStyle/>
          <a:p>
            <a:r>
              <a:rPr lang="en-US" sz="2000" dirty="0"/>
              <a:t>Q11: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br>
              <a:rPr lang="en-US" sz="2000" dirty="0"/>
            </a:br>
            <a:endParaRPr lang="en-IN" sz="2000" dirty="0"/>
          </a:p>
        </p:txBody>
      </p:sp>
      <p:pic>
        <p:nvPicPr>
          <p:cNvPr id="6" name="Content Placeholder 5">
            <a:extLst>
              <a:ext uri="{FF2B5EF4-FFF2-40B4-BE49-F238E27FC236}">
                <a16:creationId xmlns:a16="http://schemas.microsoft.com/office/drawing/2014/main" id="{E472BB99-B712-03EE-22D3-04C152B2D73F}"/>
              </a:ext>
            </a:extLst>
          </p:cNvPr>
          <p:cNvPicPr>
            <a:picLocks noGrp="1" noChangeAspect="1"/>
          </p:cNvPicPr>
          <p:nvPr>
            <p:ph sz="half" idx="1"/>
          </p:nvPr>
        </p:nvPicPr>
        <p:blipFill>
          <a:blip r:embed="rId2"/>
          <a:stretch>
            <a:fillRect/>
          </a:stretch>
        </p:blipFill>
        <p:spPr>
          <a:xfrm>
            <a:off x="245806" y="1417638"/>
            <a:ext cx="8440994" cy="2121975"/>
          </a:xfrm>
        </p:spPr>
      </p:pic>
      <p:pic>
        <p:nvPicPr>
          <p:cNvPr id="8" name="Content Placeholder 7">
            <a:extLst>
              <a:ext uri="{FF2B5EF4-FFF2-40B4-BE49-F238E27FC236}">
                <a16:creationId xmlns:a16="http://schemas.microsoft.com/office/drawing/2014/main" id="{6D198CEB-33F8-27F6-2D9E-12C85AE014EB}"/>
              </a:ext>
            </a:extLst>
          </p:cNvPr>
          <p:cNvPicPr>
            <a:picLocks noGrp="1" noChangeAspect="1"/>
          </p:cNvPicPr>
          <p:nvPr>
            <p:ph sz="half" idx="2"/>
          </p:nvPr>
        </p:nvPicPr>
        <p:blipFill>
          <a:blip r:embed="rId3"/>
          <a:stretch>
            <a:fillRect/>
          </a:stretch>
        </p:blipFill>
        <p:spPr>
          <a:xfrm>
            <a:off x="245806" y="3722688"/>
            <a:ext cx="8514736" cy="3041906"/>
          </a:xfrm>
        </p:spPr>
      </p:pic>
      <p:pic>
        <p:nvPicPr>
          <p:cNvPr id="9" name="Picture 8">
            <a:extLst>
              <a:ext uri="{FF2B5EF4-FFF2-40B4-BE49-F238E27FC236}">
                <a16:creationId xmlns:a16="http://schemas.microsoft.com/office/drawing/2014/main" id="{C85B79E8-EFAC-EC28-73C7-3F62035041B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30532" y="150019"/>
            <a:ext cx="651132" cy="651132"/>
          </a:xfrm>
          <a:prstGeom prst="rect">
            <a:avLst/>
          </a:prstGeom>
        </p:spPr>
      </p:pic>
    </p:spTree>
    <p:extLst>
      <p:ext uri="{BB962C8B-B14F-4D97-AF65-F5344CB8AC3E}">
        <p14:creationId xmlns:p14="http://schemas.microsoft.com/office/powerpoint/2010/main" val="1015320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Project Overview</a:t>
            </a:r>
          </a:p>
        </p:txBody>
      </p:sp>
      <p:sp>
        <p:nvSpPr>
          <p:cNvPr id="3" name="Content Placeholder 2"/>
          <p:cNvSpPr>
            <a:spLocks noGrp="1"/>
          </p:cNvSpPr>
          <p:nvPr>
            <p:ph idx="1"/>
          </p:nvPr>
        </p:nvSpPr>
        <p:spPr>
          <a:xfrm>
            <a:off x="457200" y="1600200"/>
            <a:ext cx="8229600" cy="2784987"/>
          </a:xfrm>
        </p:spPr>
        <p:txBody>
          <a:bodyPr/>
          <a:lstStyle/>
          <a:p>
            <a:r>
              <a:rPr dirty="0"/>
              <a:t>This project analyzes data from a music store database using SQL queries. It answers business-related questions such as identifying top customers, cities with the best revenue, and popular music genres by country.</a:t>
            </a:r>
          </a:p>
        </p:txBody>
      </p:sp>
      <p:sp>
        <p:nvSpPr>
          <p:cNvPr id="4" name="TextBox 3">
            <a:extLst>
              <a:ext uri="{FF2B5EF4-FFF2-40B4-BE49-F238E27FC236}">
                <a16:creationId xmlns:a16="http://schemas.microsoft.com/office/drawing/2014/main" id="{0215C904-F35C-A2B5-0833-C190DCA4462C}"/>
              </a:ext>
            </a:extLst>
          </p:cNvPr>
          <p:cNvSpPr txBox="1"/>
          <p:nvPr/>
        </p:nvSpPr>
        <p:spPr>
          <a:xfrm>
            <a:off x="589935" y="4847303"/>
            <a:ext cx="8096865" cy="769441"/>
          </a:xfrm>
          <a:prstGeom prst="rect">
            <a:avLst/>
          </a:prstGeom>
          <a:noFill/>
        </p:spPr>
        <p:txBody>
          <a:bodyPr wrap="square" rtlCol="0">
            <a:spAutoFit/>
          </a:bodyPr>
          <a:lstStyle/>
          <a:p>
            <a:pPr algn="ctr"/>
            <a:r>
              <a:rPr lang="en-US" sz="4400" dirty="0"/>
              <a:t>Thank you</a:t>
            </a:r>
          </a:p>
        </p:txBody>
      </p:sp>
      <p:pic>
        <p:nvPicPr>
          <p:cNvPr id="5" name="Picture 4">
            <a:extLst>
              <a:ext uri="{FF2B5EF4-FFF2-40B4-BE49-F238E27FC236}">
                <a16:creationId xmlns:a16="http://schemas.microsoft.com/office/drawing/2014/main" id="{B7975546-CE22-C425-B046-4E91684A4BE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31634" y="195006"/>
            <a:ext cx="651132" cy="6511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D6C43E-CFC6-739D-BD20-9390C4F2777E}"/>
              </a:ext>
            </a:extLst>
          </p:cNvPr>
          <p:cNvSpPr txBox="1"/>
          <p:nvPr/>
        </p:nvSpPr>
        <p:spPr>
          <a:xfrm>
            <a:off x="1302774" y="117986"/>
            <a:ext cx="6538451" cy="6247864"/>
          </a:xfrm>
          <a:prstGeom prst="rect">
            <a:avLst/>
          </a:prstGeom>
          <a:noFill/>
        </p:spPr>
        <p:txBody>
          <a:bodyPr wrap="square" rtlCol="0">
            <a:spAutoFit/>
          </a:bodyPr>
          <a:lstStyle/>
          <a:p>
            <a:r>
              <a:rPr lang="en-US" sz="2000" b="1" dirty="0"/>
              <a:t>Introduction</a:t>
            </a:r>
          </a:p>
          <a:p>
            <a:r>
              <a:rPr lang="en-US" sz="2000" dirty="0"/>
              <a:t>My name is Yahya Saukatali, and I have used 11 datasets and addressed 11 key questions in this project. This project showcases an extensive use of SQL to analyze data and derive insights from a dataset. The queries in this project aim to answer business-critical questions such as identifying top-performing employees, customer preferences, and revenue patterns. The goal is to demonstrate proficiency in SQL through practical applications like grouping, joining tables, calculating aggregates, and using advanced features such as Common Table Expressions (CTEs) and window functions.</a:t>
            </a:r>
          </a:p>
          <a:p>
            <a:r>
              <a:rPr lang="en-US" sz="2000" dirty="0"/>
              <a:t>The dataset primarily revolves around a music store, with tables capturing information about customers, invoices, tracks, artists, genres, and employees. Through this analysis, actionable insights are generated to improve decision-making processes and strategies.</a:t>
            </a:r>
          </a:p>
          <a:p>
            <a:r>
              <a:rPr lang="en-US" sz="2000" dirty="0"/>
              <a:t>The project is structured into various queries categorized by their difficulty levels: Beginner, Intermediate, and Advanced. Each query represents a step in solving real-world data problems effectively and efficiently.</a:t>
            </a:r>
          </a:p>
        </p:txBody>
      </p:sp>
      <p:pic>
        <p:nvPicPr>
          <p:cNvPr id="4" name="Picture 3">
            <a:extLst>
              <a:ext uri="{FF2B5EF4-FFF2-40B4-BE49-F238E27FC236}">
                <a16:creationId xmlns:a16="http://schemas.microsoft.com/office/drawing/2014/main" id="{798808B1-5D1E-5F55-CE4A-B3883B990F0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4778" y="83574"/>
            <a:ext cx="651132" cy="651132"/>
          </a:xfrm>
          <a:prstGeom prst="rect">
            <a:avLst/>
          </a:prstGeom>
        </p:spPr>
      </p:pic>
    </p:spTree>
    <p:extLst>
      <p:ext uri="{BB962C8B-B14F-4D97-AF65-F5344CB8AC3E}">
        <p14:creationId xmlns:p14="http://schemas.microsoft.com/office/powerpoint/2010/main" val="93322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56A555-D76E-D92E-1355-30BD1F7FAA5F}"/>
              </a:ext>
            </a:extLst>
          </p:cNvPr>
          <p:cNvPicPr>
            <a:picLocks noChangeAspect="1"/>
          </p:cNvPicPr>
          <p:nvPr/>
        </p:nvPicPr>
        <p:blipFill>
          <a:blip r:embed="rId2"/>
          <a:srcRect/>
          <a:stretch/>
        </p:blipFill>
        <p:spPr>
          <a:xfrm>
            <a:off x="825910" y="626614"/>
            <a:ext cx="7604436" cy="6147812"/>
          </a:xfrm>
          <a:prstGeom prst="rect">
            <a:avLst/>
          </a:prstGeom>
          <a:ln>
            <a:noFill/>
          </a:ln>
          <a:effectLst>
            <a:softEdge rad="112500"/>
          </a:effectLst>
        </p:spPr>
      </p:pic>
      <p:sp>
        <p:nvSpPr>
          <p:cNvPr id="4" name="TextBox 3">
            <a:extLst>
              <a:ext uri="{FF2B5EF4-FFF2-40B4-BE49-F238E27FC236}">
                <a16:creationId xmlns:a16="http://schemas.microsoft.com/office/drawing/2014/main" id="{7E4966A9-8422-73AC-D67E-029A4573589A}"/>
              </a:ext>
            </a:extLst>
          </p:cNvPr>
          <p:cNvSpPr txBox="1"/>
          <p:nvPr/>
        </p:nvSpPr>
        <p:spPr>
          <a:xfrm>
            <a:off x="2548605" y="83574"/>
            <a:ext cx="4159046" cy="646331"/>
          </a:xfrm>
          <a:prstGeom prst="rect">
            <a:avLst/>
          </a:prstGeom>
          <a:noFill/>
        </p:spPr>
        <p:txBody>
          <a:bodyPr wrap="square" rtlCol="0">
            <a:spAutoFit/>
          </a:bodyPr>
          <a:lstStyle/>
          <a:p>
            <a:pPr algn="ctr"/>
            <a:r>
              <a:rPr lang="en-US" sz="3600" dirty="0"/>
              <a:t>Schema</a:t>
            </a:r>
            <a:endParaRPr lang="en-IN" sz="3600" dirty="0"/>
          </a:p>
        </p:txBody>
      </p:sp>
      <p:pic>
        <p:nvPicPr>
          <p:cNvPr id="5" name="Picture 4">
            <a:extLst>
              <a:ext uri="{FF2B5EF4-FFF2-40B4-BE49-F238E27FC236}">
                <a16:creationId xmlns:a16="http://schemas.microsoft.com/office/drawing/2014/main" id="{D8A19722-806D-74EC-CAC8-A62C05FD246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74778" y="83574"/>
            <a:ext cx="651132" cy="651132"/>
          </a:xfrm>
          <a:prstGeom prst="rect">
            <a:avLst/>
          </a:prstGeom>
        </p:spPr>
      </p:pic>
    </p:spTree>
    <p:extLst>
      <p:ext uri="{BB962C8B-B14F-4D97-AF65-F5344CB8AC3E}">
        <p14:creationId xmlns:p14="http://schemas.microsoft.com/office/powerpoint/2010/main" val="2683587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858" y="-15746"/>
            <a:ext cx="8229600" cy="580768"/>
          </a:xfrm>
        </p:spPr>
        <p:txBody>
          <a:bodyPr>
            <a:normAutofit/>
          </a:bodyPr>
          <a:lstStyle/>
          <a:p>
            <a:r>
              <a:rPr lang="en-US" sz="3200" dirty="0"/>
              <a:t>SQL Queries Overview</a:t>
            </a:r>
            <a:endParaRPr sz="3200" dirty="0"/>
          </a:p>
        </p:txBody>
      </p:sp>
      <p:sp>
        <p:nvSpPr>
          <p:cNvPr id="3" name="Content Placeholder 2"/>
          <p:cNvSpPr>
            <a:spLocks noGrp="1"/>
          </p:cNvSpPr>
          <p:nvPr>
            <p:ph idx="1"/>
          </p:nvPr>
        </p:nvSpPr>
        <p:spPr>
          <a:xfrm>
            <a:off x="457200" y="565022"/>
            <a:ext cx="8229600" cy="6145494"/>
          </a:xfrm>
        </p:spPr>
        <p:txBody>
          <a:bodyPr>
            <a:noAutofit/>
          </a:bodyPr>
          <a:lstStyle/>
          <a:p>
            <a:r>
              <a:rPr lang="en-US" sz="1600" dirty="0"/>
              <a:t>Q1: who is the senior most employee based on the job title?</a:t>
            </a:r>
          </a:p>
          <a:p>
            <a:r>
              <a:rPr lang="en-US" sz="1600" dirty="0"/>
              <a:t>Q2:which countries have the most invoices?</a:t>
            </a:r>
          </a:p>
          <a:p>
            <a:r>
              <a:rPr lang="en-US" sz="1600" dirty="0"/>
              <a:t>Q3:what are the top 3 values of total invoice.</a:t>
            </a:r>
          </a:p>
          <a:p>
            <a:r>
              <a:rPr lang="en-US" sz="1600" dirty="0"/>
              <a:t>Q4: Which city has the best customers? We would like to throw a promotional Music Festival in the city we made the most money. Write a query that returns one city that has the highest sum of invoice totals. Return both the city name &amp; sum of all invoice totals.</a:t>
            </a:r>
          </a:p>
          <a:p>
            <a:r>
              <a:rPr lang="en-US" sz="1600" dirty="0"/>
              <a:t>Q5: Who is the best customer? The customer who has spent the most money will be declared the best customer. Write a query that returns the person who has spent the most money.</a:t>
            </a:r>
          </a:p>
          <a:p>
            <a:r>
              <a:rPr lang="en-US" sz="1600" dirty="0"/>
              <a:t>Q6: Write query to return the email, first name, last name, &amp; Genre of all Rock Music listeners. Return your list ordered alphabetically by email starting with A.</a:t>
            </a:r>
          </a:p>
          <a:p>
            <a:r>
              <a:rPr lang="en-US" sz="1600" dirty="0"/>
              <a:t>Q7: Let's invite the artists who have written the most rock music in our dataset. Write a query that returns the Artist name and total track count of the top 10 rock bands.</a:t>
            </a:r>
          </a:p>
          <a:p>
            <a:pPr marL="0" indent="0">
              <a:buNone/>
            </a:pPr>
            <a:r>
              <a:rPr lang="en-US" sz="1600" dirty="0"/>
              <a:t>       Q8: Return all the track names that have a song length longer than the average song length</a:t>
            </a:r>
          </a:p>
          <a:p>
            <a:pPr marL="0" indent="0">
              <a:buNone/>
            </a:pPr>
            <a:r>
              <a:rPr lang="en-US" sz="1600" dirty="0"/>
              <a:t>       Return the Name and Milliseconds for each track. Order by the song length with the longest </a:t>
            </a:r>
          </a:p>
          <a:p>
            <a:pPr marL="0" indent="0">
              <a:buNone/>
            </a:pPr>
            <a:r>
              <a:rPr lang="en-US" sz="1600" dirty="0"/>
              <a:t>       songs listed first.</a:t>
            </a:r>
          </a:p>
          <a:p>
            <a:r>
              <a:rPr lang="en-US" sz="1600" dirty="0"/>
              <a:t>Q9: find how much amount spent by each customers on artists? write a query to return customer name artist name and total spent</a:t>
            </a:r>
          </a:p>
          <a:p>
            <a:r>
              <a:rPr lang="en-US" sz="1600" dirty="0"/>
              <a:t>Q10: we want to find out the most popular music genre for each country. (we determine the most popular genre as the genre with the highest amount?</a:t>
            </a:r>
          </a:p>
          <a:p>
            <a:r>
              <a:rPr lang="en-US" sz="1600" dirty="0"/>
              <a:t>Q11: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sz="1600" dirty="0"/>
          </a:p>
        </p:txBody>
      </p:sp>
      <p:pic>
        <p:nvPicPr>
          <p:cNvPr id="4" name="Picture 3">
            <a:extLst>
              <a:ext uri="{FF2B5EF4-FFF2-40B4-BE49-F238E27FC236}">
                <a16:creationId xmlns:a16="http://schemas.microsoft.com/office/drawing/2014/main" id="{16F2ADB6-326D-A9EE-4DA4-F08D77F0419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0963" y="-15746"/>
            <a:ext cx="651132" cy="6511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A130-1C50-70D3-3022-DBCAE18AFD52}"/>
              </a:ext>
            </a:extLst>
          </p:cNvPr>
          <p:cNvSpPr>
            <a:spLocks noGrp="1"/>
          </p:cNvSpPr>
          <p:nvPr>
            <p:ph type="title"/>
          </p:nvPr>
        </p:nvSpPr>
        <p:spPr>
          <a:xfrm>
            <a:off x="491613" y="378443"/>
            <a:ext cx="8229600" cy="1143000"/>
          </a:xfrm>
        </p:spPr>
        <p:txBody>
          <a:bodyPr>
            <a:normAutofit fontScale="90000"/>
          </a:bodyPr>
          <a:lstStyle/>
          <a:p>
            <a:r>
              <a:rPr lang="en-US" sz="4400" dirty="0"/>
              <a:t>Q1: who is the senior most employee based on the job title?</a:t>
            </a:r>
            <a:br>
              <a:rPr lang="en-US" sz="4400" dirty="0"/>
            </a:br>
            <a:endParaRPr lang="en-IN" dirty="0"/>
          </a:p>
        </p:txBody>
      </p:sp>
      <p:pic>
        <p:nvPicPr>
          <p:cNvPr id="14" name="Content Placeholder 13">
            <a:extLst>
              <a:ext uri="{FF2B5EF4-FFF2-40B4-BE49-F238E27FC236}">
                <a16:creationId xmlns:a16="http://schemas.microsoft.com/office/drawing/2014/main" id="{5E708C95-AF6A-FBD9-CC1B-2D1E96258A64}"/>
              </a:ext>
            </a:extLst>
          </p:cNvPr>
          <p:cNvPicPr>
            <a:picLocks noGrp="1" noChangeAspect="1"/>
          </p:cNvPicPr>
          <p:nvPr>
            <p:ph sz="half" idx="2"/>
          </p:nvPr>
        </p:nvPicPr>
        <p:blipFill>
          <a:blip r:embed="rId2"/>
          <a:stretch>
            <a:fillRect/>
          </a:stretch>
        </p:blipFill>
        <p:spPr>
          <a:xfrm>
            <a:off x="2112490" y="4005991"/>
            <a:ext cx="4620270" cy="933580"/>
          </a:xfrm>
          <a:prstGeom prst="rect">
            <a:avLst/>
          </a:prstGeom>
          <a:ln w="228600" cap="sq" cmpd="thickThin">
            <a:solidFill>
              <a:srgbClr val="000000"/>
            </a:solidFill>
            <a:prstDash val="solid"/>
            <a:miter lim="800000"/>
          </a:ln>
          <a:effectLst>
            <a:innerShdw blurRad="76200">
              <a:srgbClr val="000000"/>
            </a:innerShdw>
          </a:effectLst>
        </p:spPr>
      </p:pic>
      <p:pic>
        <p:nvPicPr>
          <p:cNvPr id="12" name="Content Placeholder 11">
            <a:extLst>
              <a:ext uri="{FF2B5EF4-FFF2-40B4-BE49-F238E27FC236}">
                <a16:creationId xmlns:a16="http://schemas.microsoft.com/office/drawing/2014/main" id="{176F18F9-EC1A-BF2F-3518-24A1B2750229}"/>
              </a:ext>
            </a:extLst>
          </p:cNvPr>
          <p:cNvPicPr>
            <a:picLocks noGrp="1" noChangeAspect="1"/>
          </p:cNvPicPr>
          <p:nvPr>
            <p:ph sz="half" idx="1"/>
          </p:nvPr>
        </p:nvPicPr>
        <p:blipFill>
          <a:blip r:embed="rId3"/>
          <a:stretch>
            <a:fillRect/>
          </a:stretch>
        </p:blipFill>
        <p:spPr>
          <a:xfrm>
            <a:off x="2112490" y="1277528"/>
            <a:ext cx="4573445" cy="1829378"/>
          </a:xfrm>
        </p:spPr>
      </p:pic>
      <p:pic>
        <p:nvPicPr>
          <p:cNvPr id="15" name="Picture 14">
            <a:extLst>
              <a:ext uri="{FF2B5EF4-FFF2-40B4-BE49-F238E27FC236}">
                <a16:creationId xmlns:a16="http://schemas.microsoft.com/office/drawing/2014/main" id="{C28D515D-9BB1-0BB9-B898-406F6BC805F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3910" y="78658"/>
            <a:ext cx="651132" cy="651132"/>
          </a:xfrm>
          <a:prstGeom prst="rect">
            <a:avLst/>
          </a:prstGeom>
        </p:spPr>
      </p:pic>
    </p:spTree>
    <p:extLst>
      <p:ext uri="{BB962C8B-B14F-4D97-AF65-F5344CB8AC3E}">
        <p14:creationId xmlns:p14="http://schemas.microsoft.com/office/powerpoint/2010/main" val="404344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39A9-A004-D180-B886-AAD7EA652BE0}"/>
              </a:ext>
            </a:extLst>
          </p:cNvPr>
          <p:cNvSpPr>
            <a:spLocks noGrp="1"/>
          </p:cNvSpPr>
          <p:nvPr>
            <p:ph type="title"/>
          </p:nvPr>
        </p:nvSpPr>
        <p:spPr>
          <a:xfrm>
            <a:off x="457200" y="457200"/>
            <a:ext cx="8229600" cy="1143000"/>
          </a:xfrm>
        </p:spPr>
        <p:txBody>
          <a:bodyPr>
            <a:normAutofit fontScale="90000"/>
          </a:bodyPr>
          <a:lstStyle/>
          <a:p>
            <a:r>
              <a:rPr lang="en-US" sz="4400" dirty="0"/>
              <a:t>Q2:which countries have the most invoices?</a:t>
            </a:r>
            <a:br>
              <a:rPr lang="en-US" sz="4400" dirty="0"/>
            </a:br>
            <a:endParaRPr lang="en-IN" dirty="0"/>
          </a:p>
        </p:txBody>
      </p:sp>
      <p:pic>
        <p:nvPicPr>
          <p:cNvPr id="6" name="Content Placeholder 5">
            <a:extLst>
              <a:ext uri="{FF2B5EF4-FFF2-40B4-BE49-F238E27FC236}">
                <a16:creationId xmlns:a16="http://schemas.microsoft.com/office/drawing/2014/main" id="{57DF1803-7032-E283-A884-56D2F2398967}"/>
              </a:ext>
            </a:extLst>
          </p:cNvPr>
          <p:cNvPicPr>
            <a:picLocks noGrp="1" noChangeAspect="1"/>
          </p:cNvPicPr>
          <p:nvPr>
            <p:ph sz="half" idx="1"/>
          </p:nvPr>
        </p:nvPicPr>
        <p:blipFill>
          <a:blip r:embed="rId2"/>
          <a:stretch>
            <a:fillRect/>
          </a:stretch>
        </p:blipFill>
        <p:spPr>
          <a:xfrm>
            <a:off x="2628900" y="1283065"/>
            <a:ext cx="4038600" cy="2426865"/>
          </a:xfrm>
        </p:spPr>
      </p:pic>
      <p:pic>
        <p:nvPicPr>
          <p:cNvPr id="8" name="Content Placeholder 7">
            <a:extLst>
              <a:ext uri="{FF2B5EF4-FFF2-40B4-BE49-F238E27FC236}">
                <a16:creationId xmlns:a16="http://schemas.microsoft.com/office/drawing/2014/main" id="{2013917B-7FA4-C66B-8301-2D3B425E7D61}"/>
              </a:ext>
            </a:extLst>
          </p:cNvPr>
          <p:cNvPicPr>
            <a:picLocks noGrp="1" noChangeAspect="1"/>
          </p:cNvPicPr>
          <p:nvPr>
            <p:ph sz="half" idx="2"/>
          </p:nvPr>
        </p:nvPicPr>
        <p:blipFill>
          <a:blip r:embed="rId3"/>
          <a:stretch>
            <a:fillRect/>
          </a:stretch>
        </p:blipFill>
        <p:spPr>
          <a:xfrm>
            <a:off x="2628900" y="4414684"/>
            <a:ext cx="4038599" cy="1553497"/>
          </a:xfrm>
        </p:spPr>
      </p:pic>
      <p:pic>
        <p:nvPicPr>
          <p:cNvPr id="9" name="Picture 8">
            <a:extLst>
              <a:ext uri="{FF2B5EF4-FFF2-40B4-BE49-F238E27FC236}">
                <a16:creationId xmlns:a16="http://schemas.microsoft.com/office/drawing/2014/main" id="{7E98D673-1124-6954-1290-D77BAA46DD6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31634" y="131634"/>
            <a:ext cx="651132" cy="651132"/>
          </a:xfrm>
          <a:prstGeom prst="rect">
            <a:avLst/>
          </a:prstGeom>
        </p:spPr>
      </p:pic>
    </p:spTree>
    <p:extLst>
      <p:ext uri="{BB962C8B-B14F-4D97-AF65-F5344CB8AC3E}">
        <p14:creationId xmlns:p14="http://schemas.microsoft.com/office/powerpoint/2010/main" val="356715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A0AD-B539-3B27-2AF4-ABB8237501EF}"/>
              </a:ext>
            </a:extLst>
          </p:cNvPr>
          <p:cNvSpPr>
            <a:spLocks noGrp="1"/>
          </p:cNvSpPr>
          <p:nvPr>
            <p:ph type="title"/>
          </p:nvPr>
        </p:nvSpPr>
        <p:spPr>
          <a:xfrm>
            <a:off x="476864" y="392643"/>
            <a:ext cx="8229600" cy="1143000"/>
          </a:xfrm>
        </p:spPr>
        <p:txBody>
          <a:bodyPr>
            <a:normAutofit fontScale="90000"/>
          </a:bodyPr>
          <a:lstStyle/>
          <a:p>
            <a:r>
              <a:rPr lang="en-US" sz="4400" dirty="0"/>
              <a:t>Q3:what are the top 3 values of total invoice</a:t>
            </a:r>
            <a:br>
              <a:rPr lang="en-US" sz="4400" dirty="0"/>
            </a:br>
            <a:endParaRPr lang="en-IN" dirty="0"/>
          </a:p>
        </p:txBody>
      </p:sp>
      <p:pic>
        <p:nvPicPr>
          <p:cNvPr id="8" name="Content Placeholder 7">
            <a:extLst>
              <a:ext uri="{FF2B5EF4-FFF2-40B4-BE49-F238E27FC236}">
                <a16:creationId xmlns:a16="http://schemas.microsoft.com/office/drawing/2014/main" id="{95C22C8E-7F8F-BD09-38E1-C8AB20B9F2E7}"/>
              </a:ext>
            </a:extLst>
          </p:cNvPr>
          <p:cNvPicPr>
            <a:picLocks noGrp="1" noChangeAspect="1"/>
          </p:cNvPicPr>
          <p:nvPr>
            <p:ph sz="half" idx="1"/>
          </p:nvPr>
        </p:nvPicPr>
        <p:blipFill>
          <a:blip r:embed="rId2"/>
          <a:stretch>
            <a:fillRect/>
          </a:stretch>
        </p:blipFill>
        <p:spPr>
          <a:xfrm>
            <a:off x="2552700" y="1217087"/>
            <a:ext cx="4038600" cy="2814139"/>
          </a:xfrm>
        </p:spPr>
      </p:pic>
      <p:pic>
        <p:nvPicPr>
          <p:cNvPr id="6" name="Content Placeholder 5">
            <a:extLst>
              <a:ext uri="{FF2B5EF4-FFF2-40B4-BE49-F238E27FC236}">
                <a16:creationId xmlns:a16="http://schemas.microsoft.com/office/drawing/2014/main" id="{4F403F9F-E100-187E-0D19-12092088FAF6}"/>
              </a:ext>
            </a:extLst>
          </p:cNvPr>
          <p:cNvPicPr>
            <a:picLocks noGrp="1" noChangeAspect="1"/>
          </p:cNvPicPr>
          <p:nvPr>
            <p:ph sz="half" idx="2"/>
          </p:nvPr>
        </p:nvPicPr>
        <p:blipFill>
          <a:blip r:embed="rId3"/>
          <a:stretch>
            <a:fillRect/>
          </a:stretch>
        </p:blipFill>
        <p:spPr>
          <a:xfrm>
            <a:off x="457200" y="4364304"/>
            <a:ext cx="8229600" cy="1572703"/>
          </a:xfrm>
        </p:spPr>
      </p:pic>
      <p:pic>
        <p:nvPicPr>
          <p:cNvPr id="9" name="Picture 8">
            <a:extLst>
              <a:ext uri="{FF2B5EF4-FFF2-40B4-BE49-F238E27FC236}">
                <a16:creationId xmlns:a16="http://schemas.microsoft.com/office/drawing/2014/main" id="{39039531-B007-FF18-96CB-5D35B908339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7053" y="112073"/>
            <a:ext cx="651132" cy="651132"/>
          </a:xfrm>
          <a:prstGeom prst="rect">
            <a:avLst/>
          </a:prstGeom>
        </p:spPr>
      </p:pic>
    </p:spTree>
    <p:extLst>
      <p:ext uri="{BB962C8B-B14F-4D97-AF65-F5344CB8AC3E}">
        <p14:creationId xmlns:p14="http://schemas.microsoft.com/office/powerpoint/2010/main" val="2689961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E584-7D67-67BA-5891-E3441CDE24A2}"/>
              </a:ext>
            </a:extLst>
          </p:cNvPr>
          <p:cNvSpPr>
            <a:spLocks noGrp="1"/>
          </p:cNvSpPr>
          <p:nvPr>
            <p:ph type="title"/>
          </p:nvPr>
        </p:nvSpPr>
        <p:spPr>
          <a:xfrm>
            <a:off x="822095" y="398726"/>
            <a:ext cx="8229600" cy="1143000"/>
          </a:xfrm>
        </p:spPr>
        <p:txBody>
          <a:bodyPr>
            <a:noAutofit/>
          </a:bodyPr>
          <a:lstStyle/>
          <a:p>
            <a:r>
              <a:rPr lang="en-US" sz="2000" dirty="0"/>
              <a:t>Q4: Which city has the best customers? We would like to throw a promotional Music Festival in the city we made the most money. Write a query that returns one city that has the highest sum of invoice totals. Return both the city name &amp; sum of all invoice totals</a:t>
            </a:r>
            <a:br>
              <a:rPr lang="en-US" sz="2000" dirty="0"/>
            </a:br>
            <a:endParaRPr lang="en-IN" sz="2000" dirty="0"/>
          </a:p>
        </p:txBody>
      </p:sp>
      <p:pic>
        <p:nvPicPr>
          <p:cNvPr id="6" name="Content Placeholder 5">
            <a:extLst>
              <a:ext uri="{FF2B5EF4-FFF2-40B4-BE49-F238E27FC236}">
                <a16:creationId xmlns:a16="http://schemas.microsoft.com/office/drawing/2014/main" id="{62C9F714-F409-B12A-19FD-820A5CC66734}"/>
              </a:ext>
            </a:extLst>
          </p:cNvPr>
          <p:cNvPicPr>
            <a:picLocks noGrp="1" noChangeAspect="1"/>
          </p:cNvPicPr>
          <p:nvPr>
            <p:ph sz="half" idx="1"/>
          </p:nvPr>
        </p:nvPicPr>
        <p:blipFill>
          <a:blip r:embed="rId2"/>
          <a:stretch>
            <a:fillRect/>
          </a:stretch>
        </p:blipFill>
        <p:spPr>
          <a:xfrm>
            <a:off x="2069690" y="1496275"/>
            <a:ext cx="4038600" cy="1862794"/>
          </a:xfrm>
        </p:spPr>
      </p:pic>
      <p:pic>
        <p:nvPicPr>
          <p:cNvPr id="8" name="Content Placeholder 7">
            <a:extLst>
              <a:ext uri="{FF2B5EF4-FFF2-40B4-BE49-F238E27FC236}">
                <a16:creationId xmlns:a16="http://schemas.microsoft.com/office/drawing/2014/main" id="{22511A38-0F46-E306-F6ED-90E79702DDC2}"/>
              </a:ext>
            </a:extLst>
          </p:cNvPr>
          <p:cNvPicPr>
            <a:picLocks noGrp="1" noChangeAspect="1"/>
          </p:cNvPicPr>
          <p:nvPr>
            <p:ph sz="half" idx="2"/>
          </p:nvPr>
        </p:nvPicPr>
        <p:blipFill>
          <a:blip r:embed="rId3"/>
          <a:stretch>
            <a:fillRect/>
          </a:stretch>
        </p:blipFill>
        <p:spPr>
          <a:xfrm>
            <a:off x="1730476" y="3667125"/>
            <a:ext cx="5043949" cy="2916238"/>
          </a:xfrm>
        </p:spPr>
      </p:pic>
      <p:pic>
        <p:nvPicPr>
          <p:cNvPr id="9" name="Picture 8">
            <a:extLst>
              <a:ext uri="{FF2B5EF4-FFF2-40B4-BE49-F238E27FC236}">
                <a16:creationId xmlns:a16="http://schemas.microsoft.com/office/drawing/2014/main" id="{BB473375-C45C-0AF2-6F72-B46C5222169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2305" y="73160"/>
            <a:ext cx="651132" cy="651132"/>
          </a:xfrm>
          <a:prstGeom prst="rect">
            <a:avLst/>
          </a:prstGeom>
        </p:spPr>
      </p:pic>
    </p:spTree>
    <p:extLst>
      <p:ext uri="{BB962C8B-B14F-4D97-AF65-F5344CB8AC3E}">
        <p14:creationId xmlns:p14="http://schemas.microsoft.com/office/powerpoint/2010/main" val="201597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AA473-CC2A-1C7B-9115-6DCD1C629308}"/>
              </a:ext>
            </a:extLst>
          </p:cNvPr>
          <p:cNvSpPr>
            <a:spLocks noGrp="1"/>
          </p:cNvSpPr>
          <p:nvPr>
            <p:ph type="title"/>
          </p:nvPr>
        </p:nvSpPr>
        <p:spPr>
          <a:xfrm>
            <a:off x="703007" y="274638"/>
            <a:ext cx="8229600" cy="1143000"/>
          </a:xfrm>
        </p:spPr>
        <p:txBody>
          <a:bodyPr>
            <a:noAutofit/>
          </a:bodyPr>
          <a:lstStyle/>
          <a:p>
            <a:r>
              <a:rPr lang="en-US" sz="2400" dirty="0"/>
              <a:t>Q5: Who is the best customer? The customer who has spent the most money will be declared the best customer. Write a query that returns the person who has spent the most money.</a:t>
            </a:r>
            <a:br>
              <a:rPr lang="en-US" sz="2400" dirty="0"/>
            </a:br>
            <a:endParaRPr lang="en-IN" sz="2400" dirty="0"/>
          </a:p>
        </p:txBody>
      </p:sp>
      <p:pic>
        <p:nvPicPr>
          <p:cNvPr id="6" name="Content Placeholder 5">
            <a:extLst>
              <a:ext uri="{FF2B5EF4-FFF2-40B4-BE49-F238E27FC236}">
                <a16:creationId xmlns:a16="http://schemas.microsoft.com/office/drawing/2014/main" id="{D444D47D-46AE-4713-A749-F72212044967}"/>
              </a:ext>
            </a:extLst>
          </p:cNvPr>
          <p:cNvPicPr>
            <a:picLocks noGrp="1" noChangeAspect="1"/>
          </p:cNvPicPr>
          <p:nvPr>
            <p:ph sz="half" idx="1"/>
          </p:nvPr>
        </p:nvPicPr>
        <p:blipFill>
          <a:blip r:embed="rId2"/>
          <a:stretch>
            <a:fillRect/>
          </a:stretch>
        </p:blipFill>
        <p:spPr>
          <a:xfrm>
            <a:off x="1361200" y="1417638"/>
            <a:ext cx="5403393" cy="1915035"/>
          </a:xfrm>
        </p:spPr>
      </p:pic>
      <p:pic>
        <p:nvPicPr>
          <p:cNvPr id="8" name="Content Placeholder 7">
            <a:extLst>
              <a:ext uri="{FF2B5EF4-FFF2-40B4-BE49-F238E27FC236}">
                <a16:creationId xmlns:a16="http://schemas.microsoft.com/office/drawing/2014/main" id="{A27B4AE8-6772-471D-5FDE-B4D11963D7B8}"/>
              </a:ext>
            </a:extLst>
          </p:cNvPr>
          <p:cNvPicPr>
            <a:picLocks noGrp="1" noChangeAspect="1"/>
          </p:cNvPicPr>
          <p:nvPr>
            <p:ph sz="half" idx="2"/>
          </p:nvPr>
        </p:nvPicPr>
        <p:blipFill>
          <a:blip r:embed="rId3"/>
          <a:stretch>
            <a:fillRect/>
          </a:stretch>
        </p:blipFill>
        <p:spPr>
          <a:xfrm>
            <a:off x="1081548" y="4159045"/>
            <a:ext cx="5997678" cy="1356852"/>
          </a:xfrm>
        </p:spPr>
      </p:pic>
      <p:pic>
        <p:nvPicPr>
          <p:cNvPr id="9" name="Picture 8">
            <a:extLst>
              <a:ext uri="{FF2B5EF4-FFF2-40B4-BE49-F238E27FC236}">
                <a16:creationId xmlns:a16="http://schemas.microsoft.com/office/drawing/2014/main" id="{4C9F4549-10AD-6A03-EDFE-0805637E33B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40365" y="102241"/>
            <a:ext cx="651132" cy="651132"/>
          </a:xfrm>
          <a:prstGeom prst="rect">
            <a:avLst/>
          </a:prstGeom>
        </p:spPr>
      </p:pic>
    </p:spTree>
    <p:extLst>
      <p:ext uri="{BB962C8B-B14F-4D97-AF65-F5344CB8AC3E}">
        <p14:creationId xmlns:p14="http://schemas.microsoft.com/office/powerpoint/2010/main" val="2767872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813</TotalTime>
  <Words>937</Words>
  <Application>Microsoft Office PowerPoint</Application>
  <PresentationFormat>On-screen Show (4:3)</PresentationFormat>
  <Paragraphs>37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Music store Data analysis </vt:lpstr>
      <vt:lpstr>PowerPoint Presentation</vt:lpstr>
      <vt:lpstr>PowerPoint Presentation</vt:lpstr>
      <vt:lpstr>SQL Queries Overview</vt:lpstr>
      <vt:lpstr>Q1: who is the senior most employee based on the job title? </vt:lpstr>
      <vt:lpstr>Q2:which countries have the most invoices? </vt:lpstr>
      <vt:lpstr>Q3:what are the top 3 values of total invoice </vt:lpstr>
      <vt:lpstr>Q4: Which city has the best customers? We would like to throw a promotional Music Festival in the city we made the most money. Write a query that returns one city that has the highest sum of invoice totals. Return both the city name &amp; sum of all invoice totals </vt:lpstr>
      <vt:lpstr>Q5: Who is the best customer? The customer who has spent the most money will be declared the best customer. Write a query that returns the person who has spent the most money. </vt:lpstr>
      <vt:lpstr>Q6: Write query to return the email, first name, last name, &amp; Genre of all Rock Music listeners. Return your list ordered alphabetically by email starting with A. </vt:lpstr>
      <vt:lpstr>Q7: Let's invite the artists who have written the most rock music in our dataset. Write a query that returns the Artist name and total track count of the top 10 rock bands </vt:lpstr>
      <vt:lpstr>Q8: Return all the track names that have a song length longer than the average song length Return the Name and Millisecond for each track. Order by the song length with the longest         songs listed first </vt:lpstr>
      <vt:lpstr>Q9: find how much amount spent by each customers on artists? write a query to return customer name artist name and total spent </vt:lpstr>
      <vt:lpstr>Q10: we want to find out the most popular music genre for each country. (we determine the most popular genre as the genre with the highest amount) </vt:lpstr>
      <vt:lpstr>Q11: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 </vt:lpstr>
      <vt:lpstr>Project Overview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yahya saukatali</cp:lastModifiedBy>
  <cp:revision>1</cp:revision>
  <dcterms:created xsi:type="dcterms:W3CDTF">2013-01-27T09:14:16Z</dcterms:created>
  <dcterms:modified xsi:type="dcterms:W3CDTF">2024-12-24T18:23:14Z</dcterms:modified>
  <cp:category/>
</cp:coreProperties>
</file>