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0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2" r:id="rId38"/>
    <p:sldId id="293" r:id="rId3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173" autoAdjust="0"/>
  </p:normalViewPr>
  <p:slideViewPr>
    <p:cSldViewPr snapToGrid="0">
      <p:cViewPr>
        <p:scale>
          <a:sx n="75" d="100"/>
          <a:sy n="75" d="100"/>
        </p:scale>
        <p:origin x="516" y="-6"/>
      </p:cViewPr>
      <p:guideLst/>
    </p:cSldViewPr>
  </p:slideViewPr>
  <p:outlineViewPr>
    <p:cViewPr>
      <p:scale>
        <a:sx n="33" d="100"/>
        <a:sy n="33" d="100"/>
      </p:scale>
      <p:origin x="0" y="-186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34" Type="http://schemas.openxmlformats.org/officeDocument/2006/relationships/slide" Target="slides/slide34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8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66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sv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svg"/><Relationship Id="rId1" Type="http://schemas.openxmlformats.org/officeDocument/2006/relationships/image" Target="../media/image76.png"/><Relationship Id="rId6" Type="http://schemas.openxmlformats.org/officeDocument/2006/relationships/image" Target="../media/image81.svg"/><Relationship Id="rId5" Type="http://schemas.openxmlformats.org/officeDocument/2006/relationships/image" Target="../media/image80.png"/><Relationship Id="rId4" Type="http://schemas.openxmlformats.org/officeDocument/2006/relationships/image" Target="../media/image79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svg"/><Relationship Id="rId1" Type="http://schemas.openxmlformats.org/officeDocument/2006/relationships/image" Target="../media/image86.png"/><Relationship Id="rId4" Type="http://schemas.openxmlformats.org/officeDocument/2006/relationships/image" Target="../media/image8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6" Type="http://schemas.openxmlformats.org/officeDocument/2006/relationships/image" Target="../media/image26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4" Type="http://schemas.openxmlformats.org/officeDocument/2006/relationships/image" Target="../media/image5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66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sv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svg"/><Relationship Id="rId1" Type="http://schemas.openxmlformats.org/officeDocument/2006/relationships/image" Target="../media/image76.png"/><Relationship Id="rId6" Type="http://schemas.openxmlformats.org/officeDocument/2006/relationships/image" Target="../media/image81.svg"/><Relationship Id="rId5" Type="http://schemas.openxmlformats.org/officeDocument/2006/relationships/image" Target="../media/image80.png"/><Relationship Id="rId4" Type="http://schemas.openxmlformats.org/officeDocument/2006/relationships/image" Target="../media/image79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svg"/><Relationship Id="rId1" Type="http://schemas.openxmlformats.org/officeDocument/2006/relationships/image" Target="../media/image86.png"/><Relationship Id="rId4" Type="http://schemas.openxmlformats.org/officeDocument/2006/relationships/image" Target="../media/image8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6" Type="http://schemas.openxmlformats.org/officeDocument/2006/relationships/image" Target="../media/image26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4" Type="http://schemas.openxmlformats.org/officeDocument/2006/relationships/image" Target="../media/image5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E0D3E2-3DE7-4116-8797-02558916FEC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967E9B4-1A21-4118-AC0C-B6537A3BEF7B}">
      <dgm:prSet/>
      <dgm:spPr/>
      <dgm:t>
        <a:bodyPr/>
        <a:lstStyle/>
        <a:p>
          <a:pPr>
            <a:defRPr cap="all"/>
          </a:pPr>
          <a:r>
            <a:rPr lang="tr-TR" dirty="0"/>
            <a:t>Belirli alanlardaki belirli değerleri ölçüp bu değerleri ileten yapılar. </a:t>
          </a:r>
          <a:endParaRPr lang="en-US" dirty="0"/>
        </a:p>
      </dgm:t>
    </dgm:pt>
    <dgm:pt modelId="{8E58ED7C-FB98-4B14-8A53-97DA19DDDE79}" type="parTrans" cxnId="{A9C271C3-1299-4CF8-BD76-18EBBC8C9857}">
      <dgm:prSet/>
      <dgm:spPr/>
      <dgm:t>
        <a:bodyPr/>
        <a:lstStyle/>
        <a:p>
          <a:endParaRPr lang="en-US"/>
        </a:p>
      </dgm:t>
    </dgm:pt>
    <dgm:pt modelId="{52EE1BA7-B724-460B-A012-474E794A50B7}" type="sibTrans" cxnId="{A9C271C3-1299-4CF8-BD76-18EBBC8C9857}">
      <dgm:prSet/>
      <dgm:spPr/>
      <dgm:t>
        <a:bodyPr/>
        <a:lstStyle/>
        <a:p>
          <a:endParaRPr lang="en-US"/>
        </a:p>
      </dgm:t>
    </dgm:pt>
    <dgm:pt modelId="{9BF368A3-8AA9-4321-AE66-4D220CDD2B3D}">
      <dgm:prSet/>
      <dgm:spPr/>
      <dgm:t>
        <a:bodyPr/>
        <a:lstStyle/>
        <a:p>
          <a:pPr>
            <a:defRPr cap="all"/>
          </a:pPr>
          <a:r>
            <a:rPr lang="tr-TR" dirty="0"/>
            <a:t>Ortamların izlenmesi ve gözlemlenmesini sağlar.</a:t>
          </a:r>
          <a:endParaRPr lang="en-US" dirty="0"/>
        </a:p>
      </dgm:t>
    </dgm:pt>
    <dgm:pt modelId="{E68F9374-019C-4E9D-A523-1E7E974289B8}" type="parTrans" cxnId="{B6847506-A8DC-4A61-B41C-0F9C9EF9533F}">
      <dgm:prSet/>
      <dgm:spPr/>
      <dgm:t>
        <a:bodyPr/>
        <a:lstStyle/>
        <a:p>
          <a:endParaRPr lang="en-US"/>
        </a:p>
      </dgm:t>
    </dgm:pt>
    <dgm:pt modelId="{5E858DA2-5DB2-4209-8D1D-0C157C8A9958}" type="sibTrans" cxnId="{B6847506-A8DC-4A61-B41C-0F9C9EF9533F}">
      <dgm:prSet/>
      <dgm:spPr/>
      <dgm:t>
        <a:bodyPr/>
        <a:lstStyle/>
        <a:p>
          <a:endParaRPr lang="en-US"/>
        </a:p>
      </dgm:t>
    </dgm:pt>
    <dgm:pt modelId="{40928054-D3A5-4B4D-9C53-012BA36C31FC}" type="pres">
      <dgm:prSet presAssocID="{D3E0D3E2-3DE7-4116-8797-02558916FECA}" presName="root" presStyleCnt="0">
        <dgm:presLayoutVars>
          <dgm:dir/>
          <dgm:resizeHandles val="exact"/>
        </dgm:presLayoutVars>
      </dgm:prSet>
      <dgm:spPr/>
    </dgm:pt>
    <dgm:pt modelId="{6352DC18-CD27-45AC-9205-E1B809FEC07B}" type="pres">
      <dgm:prSet presAssocID="{3967E9B4-1A21-4118-AC0C-B6537A3BEF7B}" presName="compNode" presStyleCnt="0"/>
      <dgm:spPr/>
    </dgm:pt>
    <dgm:pt modelId="{183BB57B-B7A9-49F2-8E0C-9C0E1384E4AF}" type="pres">
      <dgm:prSet presAssocID="{3967E9B4-1A21-4118-AC0C-B6537A3BEF7B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6ED8F41A-93C4-4C9E-B293-FFF827A55583}" type="pres">
      <dgm:prSet presAssocID="{3967E9B4-1A21-4118-AC0C-B6537A3BEF7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yerarşi"/>
        </a:ext>
      </dgm:extLst>
    </dgm:pt>
    <dgm:pt modelId="{37C3C8F1-F5ED-42A5-B7BE-941FD2A1623F}" type="pres">
      <dgm:prSet presAssocID="{3967E9B4-1A21-4118-AC0C-B6537A3BEF7B}" presName="spaceRect" presStyleCnt="0"/>
      <dgm:spPr/>
    </dgm:pt>
    <dgm:pt modelId="{134B71B2-BACB-4DE9-8D92-46B6CE5CE262}" type="pres">
      <dgm:prSet presAssocID="{3967E9B4-1A21-4118-AC0C-B6537A3BEF7B}" presName="textRect" presStyleLbl="revTx" presStyleIdx="0" presStyleCnt="2">
        <dgm:presLayoutVars>
          <dgm:chMax val="1"/>
          <dgm:chPref val="1"/>
        </dgm:presLayoutVars>
      </dgm:prSet>
      <dgm:spPr/>
    </dgm:pt>
    <dgm:pt modelId="{060F4649-10F9-43C2-ACD6-29BA9D4781F4}" type="pres">
      <dgm:prSet presAssocID="{52EE1BA7-B724-460B-A012-474E794A50B7}" presName="sibTrans" presStyleCnt="0"/>
      <dgm:spPr/>
    </dgm:pt>
    <dgm:pt modelId="{5C36DD19-15D8-4BAF-9537-1CBF8438412F}" type="pres">
      <dgm:prSet presAssocID="{9BF368A3-8AA9-4321-AE66-4D220CDD2B3D}" presName="compNode" presStyleCnt="0"/>
      <dgm:spPr/>
    </dgm:pt>
    <dgm:pt modelId="{75657A9A-898A-4B5E-AAE5-26304514AF2D}" type="pres">
      <dgm:prSet presAssocID="{9BF368A3-8AA9-4321-AE66-4D220CDD2B3D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C7502EB-ACA9-47A9-A27A-049B97D7AD2A}" type="pres">
      <dgm:prSet presAssocID="{9BF368A3-8AA9-4321-AE66-4D220CDD2B3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61594E32-F41F-4724-AB3A-C02DDFAA7493}" type="pres">
      <dgm:prSet presAssocID="{9BF368A3-8AA9-4321-AE66-4D220CDD2B3D}" presName="spaceRect" presStyleCnt="0"/>
      <dgm:spPr/>
    </dgm:pt>
    <dgm:pt modelId="{5D8824F3-84B9-4F12-BCAB-26A663907837}" type="pres">
      <dgm:prSet presAssocID="{9BF368A3-8AA9-4321-AE66-4D220CDD2B3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6847506-A8DC-4A61-B41C-0F9C9EF9533F}" srcId="{D3E0D3E2-3DE7-4116-8797-02558916FECA}" destId="{9BF368A3-8AA9-4321-AE66-4D220CDD2B3D}" srcOrd="1" destOrd="0" parTransId="{E68F9374-019C-4E9D-A523-1E7E974289B8}" sibTransId="{5E858DA2-5DB2-4209-8D1D-0C157C8A9958}"/>
    <dgm:cxn modelId="{D0F98E1E-BD04-46FD-99FC-E859D8DE3B01}" type="presOf" srcId="{D3E0D3E2-3DE7-4116-8797-02558916FECA}" destId="{40928054-D3A5-4B4D-9C53-012BA36C31FC}" srcOrd="0" destOrd="0" presId="urn:microsoft.com/office/officeart/2018/5/layout/IconLeafLabelList"/>
    <dgm:cxn modelId="{F07C4433-B1FA-4E33-909C-7165E909BE80}" type="presOf" srcId="{9BF368A3-8AA9-4321-AE66-4D220CDD2B3D}" destId="{5D8824F3-84B9-4F12-BCAB-26A663907837}" srcOrd="0" destOrd="0" presId="urn:microsoft.com/office/officeart/2018/5/layout/IconLeafLabelList"/>
    <dgm:cxn modelId="{A9C271C3-1299-4CF8-BD76-18EBBC8C9857}" srcId="{D3E0D3E2-3DE7-4116-8797-02558916FECA}" destId="{3967E9B4-1A21-4118-AC0C-B6537A3BEF7B}" srcOrd="0" destOrd="0" parTransId="{8E58ED7C-FB98-4B14-8A53-97DA19DDDE79}" sibTransId="{52EE1BA7-B724-460B-A012-474E794A50B7}"/>
    <dgm:cxn modelId="{49FC61E7-33A6-4E4E-BCD9-BB74B6F2C3D1}" type="presOf" srcId="{3967E9B4-1A21-4118-AC0C-B6537A3BEF7B}" destId="{134B71B2-BACB-4DE9-8D92-46B6CE5CE262}" srcOrd="0" destOrd="0" presId="urn:microsoft.com/office/officeart/2018/5/layout/IconLeafLabelList"/>
    <dgm:cxn modelId="{C077A631-0774-487C-8339-15A3DDD7A11D}" type="presParOf" srcId="{40928054-D3A5-4B4D-9C53-012BA36C31FC}" destId="{6352DC18-CD27-45AC-9205-E1B809FEC07B}" srcOrd="0" destOrd="0" presId="urn:microsoft.com/office/officeart/2018/5/layout/IconLeafLabelList"/>
    <dgm:cxn modelId="{CF15267E-3B38-4BB4-A57C-474E628C2600}" type="presParOf" srcId="{6352DC18-CD27-45AC-9205-E1B809FEC07B}" destId="{183BB57B-B7A9-49F2-8E0C-9C0E1384E4AF}" srcOrd="0" destOrd="0" presId="urn:microsoft.com/office/officeart/2018/5/layout/IconLeafLabelList"/>
    <dgm:cxn modelId="{AB5E470A-1694-482B-97D0-480401AC9DCC}" type="presParOf" srcId="{6352DC18-CD27-45AC-9205-E1B809FEC07B}" destId="{6ED8F41A-93C4-4C9E-B293-FFF827A55583}" srcOrd="1" destOrd="0" presId="urn:microsoft.com/office/officeart/2018/5/layout/IconLeafLabelList"/>
    <dgm:cxn modelId="{BD4CF4D5-4982-4060-A2F1-1147B5CD6A9F}" type="presParOf" srcId="{6352DC18-CD27-45AC-9205-E1B809FEC07B}" destId="{37C3C8F1-F5ED-42A5-B7BE-941FD2A1623F}" srcOrd="2" destOrd="0" presId="urn:microsoft.com/office/officeart/2018/5/layout/IconLeafLabelList"/>
    <dgm:cxn modelId="{9F31D7BC-01DC-440B-914D-F6A2E3879A32}" type="presParOf" srcId="{6352DC18-CD27-45AC-9205-E1B809FEC07B}" destId="{134B71B2-BACB-4DE9-8D92-46B6CE5CE262}" srcOrd="3" destOrd="0" presId="urn:microsoft.com/office/officeart/2018/5/layout/IconLeafLabelList"/>
    <dgm:cxn modelId="{0A9E488A-BC17-4E87-95B7-B0395154986B}" type="presParOf" srcId="{40928054-D3A5-4B4D-9C53-012BA36C31FC}" destId="{060F4649-10F9-43C2-ACD6-29BA9D4781F4}" srcOrd="1" destOrd="0" presId="urn:microsoft.com/office/officeart/2018/5/layout/IconLeafLabelList"/>
    <dgm:cxn modelId="{9C784D54-A041-4671-B8AA-CC15D9CF384D}" type="presParOf" srcId="{40928054-D3A5-4B4D-9C53-012BA36C31FC}" destId="{5C36DD19-15D8-4BAF-9537-1CBF8438412F}" srcOrd="2" destOrd="0" presId="urn:microsoft.com/office/officeart/2018/5/layout/IconLeafLabelList"/>
    <dgm:cxn modelId="{3A7357D6-3E04-4102-A629-F64FBA8DDB2E}" type="presParOf" srcId="{5C36DD19-15D8-4BAF-9537-1CBF8438412F}" destId="{75657A9A-898A-4B5E-AAE5-26304514AF2D}" srcOrd="0" destOrd="0" presId="urn:microsoft.com/office/officeart/2018/5/layout/IconLeafLabelList"/>
    <dgm:cxn modelId="{82D25A2E-BDB8-4925-946F-B93CA5CC951A}" type="presParOf" srcId="{5C36DD19-15D8-4BAF-9537-1CBF8438412F}" destId="{5C7502EB-ACA9-47A9-A27A-049B97D7AD2A}" srcOrd="1" destOrd="0" presId="urn:microsoft.com/office/officeart/2018/5/layout/IconLeafLabelList"/>
    <dgm:cxn modelId="{DF5F52A3-D34F-4894-9E84-37AFF1DF21FD}" type="presParOf" srcId="{5C36DD19-15D8-4BAF-9537-1CBF8438412F}" destId="{61594E32-F41F-4724-AB3A-C02DDFAA7493}" srcOrd="2" destOrd="0" presId="urn:microsoft.com/office/officeart/2018/5/layout/IconLeafLabelList"/>
    <dgm:cxn modelId="{BC4B223C-996F-44EE-91C9-AE719EF71A70}" type="presParOf" srcId="{5C36DD19-15D8-4BAF-9537-1CBF8438412F}" destId="{5D8824F3-84B9-4F12-BCAB-26A66390783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EBB0FCF-73E7-442D-A398-8E95F9191AF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459EBD3-C01A-4C9A-A454-7335FC99A1E1}">
      <dgm:prSet/>
      <dgm:spPr/>
      <dgm:t>
        <a:bodyPr/>
        <a:lstStyle/>
        <a:p>
          <a:r>
            <a:rPr lang="tr-TR"/>
            <a:t>Sinyal örnekleme, fiziksel sinyalleri elektrik sinyallerine çevirme</a:t>
          </a:r>
          <a:endParaRPr lang="en-US"/>
        </a:p>
      </dgm:t>
    </dgm:pt>
    <dgm:pt modelId="{3E2641FB-703D-40EF-8823-5557D7551494}" type="parTrans" cxnId="{0E7A8B76-2F99-44C9-B28F-D0AEBD7AABBB}">
      <dgm:prSet/>
      <dgm:spPr/>
      <dgm:t>
        <a:bodyPr/>
        <a:lstStyle/>
        <a:p>
          <a:endParaRPr lang="en-US"/>
        </a:p>
      </dgm:t>
    </dgm:pt>
    <dgm:pt modelId="{4757FD4D-5BEA-408E-BFF2-623112CAFF4D}" type="sibTrans" cxnId="{0E7A8B76-2F99-44C9-B28F-D0AEBD7AABBB}">
      <dgm:prSet/>
      <dgm:spPr/>
      <dgm:t>
        <a:bodyPr/>
        <a:lstStyle/>
        <a:p>
          <a:endParaRPr lang="en-US"/>
        </a:p>
      </dgm:t>
    </dgm:pt>
    <dgm:pt modelId="{023591E6-ECCB-4665-A735-C47B2DA771B1}">
      <dgm:prSet/>
      <dgm:spPr/>
      <dgm:t>
        <a:bodyPr/>
        <a:lstStyle/>
        <a:p>
          <a:r>
            <a:rPr lang="tr-TR"/>
            <a:t>Sinyal iyileştirme</a:t>
          </a:r>
          <a:endParaRPr lang="en-US"/>
        </a:p>
      </dgm:t>
    </dgm:pt>
    <dgm:pt modelId="{3F59F86C-60A0-4651-99D9-5B518ACD3520}" type="parTrans" cxnId="{41C0F509-C8D1-49CE-B691-7AD1B526060C}">
      <dgm:prSet/>
      <dgm:spPr/>
      <dgm:t>
        <a:bodyPr/>
        <a:lstStyle/>
        <a:p>
          <a:endParaRPr lang="en-US"/>
        </a:p>
      </dgm:t>
    </dgm:pt>
    <dgm:pt modelId="{B79D76CC-E688-41EA-80C7-865033AB1F05}" type="sibTrans" cxnId="{41C0F509-C8D1-49CE-B691-7AD1B526060C}">
      <dgm:prSet/>
      <dgm:spPr/>
      <dgm:t>
        <a:bodyPr/>
        <a:lstStyle/>
        <a:p>
          <a:endParaRPr lang="en-US"/>
        </a:p>
      </dgm:t>
    </dgm:pt>
    <dgm:pt modelId="{6E629BDB-4877-4E29-BFEF-BFA62229A693}">
      <dgm:prSet/>
      <dgm:spPr/>
      <dgm:t>
        <a:bodyPr/>
        <a:lstStyle/>
        <a:p>
          <a:r>
            <a:rPr lang="tr-TR"/>
            <a:t>Analog sinyalleri sayısal sinyallere çevirme</a:t>
          </a:r>
          <a:endParaRPr lang="en-US"/>
        </a:p>
      </dgm:t>
    </dgm:pt>
    <dgm:pt modelId="{A1A690CA-418F-4D81-B163-8FECCA413F2B}" type="parTrans" cxnId="{FC66CC9D-9ED1-442E-9946-2FD1A5582106}">
      <dgm:prSet/>
      <dgm:spPr/>
      <dgm:t>
        <a:bodyPr/>
        <a:lstStyle/>
        <a:p>
          <a:endParaRPr lang="en-US"/>
        </a:p>
      </dgm:t>
    </dgm:pt>
    <dgm:pt modelId="{16784730-2572-41C0-92F8-F731027E6AE1}" type="sibTrans" cxnId="{FC66CC9D-9ED1-442E-9946-2FD1A5582106}">
      <dgm:prSet/>
      <dgm:spPr/>
      <dgm:t>
        <a:bodyPr/>
        <a:lstStyle/>
        <a:p>
          <a:endParaRPr lang="en-US"/>
        </a:p>
      </dgm:t>
    </dgm:pt>
    <dgm:pt modelId="{1BE2D871-11F2-41DB-AA1F-05B345363959}" type="pres">
      <dgm:prSet presAssocID="{6EBB0FCF-73E7-442D-A398-8E95F9191AF7}" presName="root" presStyleCnt="0">
        <dgm:presLayoutVars>
          <dgm:dir/>
          <dgm:resizeHandles val="exact"/>
        </dgm:presLayoutVars>
      </dgm:prSet>
      <dgm:spPr/>
    </dgm:pt>
    <dgm:pt modelId="{CF8AF569-0CA7-44BE-9173-1BFE4A35436E}" type="pres">
      <dgm:prSet presAssocID="{1459EBD3-C01A-4C9A-A454-7335FC99A1E1}" presName="compNode" presStyleCnt="0"/>
      <dgm:spPr/>
    </dgm:pt>
    <dgm:pt modelId="{45A2B21B-14A3-4ABF-B10A-56E8CE2AA0D4}" type="pres">
      <dgm:prSet presAssocID="{1459EBD3-C01A-4C9A-A454-7335FC99A1E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16B51649-BB37-4F52-94F5-ED2D18CBCFC7}" type="pres">
      <dgm:prSet presAssocID="{1459EBD3-C01A-4C9A-A454-7335FC99A1E1}" presName="spaceRect" presStyleCnt="0"/>
      <dgm:spPr/>
    </dgm:pt>
    <dgm:pt modelId="{21CEE271-74B0-4B36-AF8C-7C2F39CB0417}" type="pres">
      <dgm:prSet presAssocID="{1459EBD3-C01A-4C9A-A454-7335FC99A1E1}" presName="textRect" presStyleLbl="revTx" presStyleIdx="0" presStyleCnt="3">
        <dgm:presLayoutVars>
          <dgm:chMax val="1"/>
          <dgm:chPref val="1"/>
        </dgm:presLayoutVars>
      </dgm:prSet>
      <dgm:spPr/>
    </dgm:pt>
    <dgm:pt modelId="{53706429-C1C8-4D87-9B3C-2604F480DAC9}" type="pres">
      <dgm:prSet presAssocID="{4757FD4D-5BEA-408E-BFF2-623112CAFF4D}" presName="sibTrans" presStyleCnt="0"/>
      <dgm:spPr/>
    </dgm:pt>
    <dgm:pt modelId="{DE92ED72-F2E6-4982-A261-2BD005849B4F}" type="pres">
      <dgm:prSet presAssocID="{023591E6-ECCB-4665-A735-C47B2DA771B1}" presName="compNode" presStyleCnt="0"/>
      <dgm:spPr/>
    </dgm:pt>
    <dgm:pt modelId="{FB7FDCC9-531B-4DF7-A08D-D310B968F1B8}" type="pres">
      <dgm:prSet presAssocID="{023591E6-ECCB-4665-A735-C47B2DA771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6FF083A2-2B29-40BC-AADB-FBC121534B16}" type="pres">
      <dgm:prSet presAssocID="{023591E6-ECCB-4665-A735-C47B2DA771B1}" presName="spaceRect" presStyleCnt="0"/>
      <dgm:spPr/>
    </dgm:pt>
    <dgm:pt modelId="{258252B0-FE12-4717-9DC8-E0C3F826AF15}" type="pres">
      <dgm:prSet presAssocID="{023591E6-ECCB-4665-A735-C47B2DA771B1}" presName="textRect" presStyleLbl="revTx" presStyleIdx="1" presStyleCnt="3">
        <dgm:presLayoutVars>
          <dgm:chMax val="1"/>
          <dgm:chPref val="1"/>
        </dgm:presLayoutVars>
      </dgm:prSet>
      <dgm:spPr/>
    </dgm:pt>
    <dgm:pt modelId="{95BABEE6-B4F0-42D0-A378-5F68C2A755A7}" type="pres">
      <dgm:prSet presAssocID="{B79D76CC-E688-41EA-80C7-865033AB1F05}" presName="sibTrans" presStyleCnt="0"/>
      <dgm:spPr/>
    </dgm:pt>
    <dgm:pt modelId="{20FB220A-6AAC-41D9-B89E-1A56B7F168B9}" type="pres">
      <dgm:prSet presAssocID="{6E629BDB-4877-4E29-BFEF-BFA62229A693}" presName="compNode" presStyleCnt="0"/>
      <dgm:spPr/>
    </dgm:pt>
    <dgm:pt modelId="{A3111745-2FFD-44E2-8151-9C3C2F3E0C02}" type="pres">
      <dgm:prSet presAssocID="{6E629BDB-4877-4E29-BFEF-BFA62229A69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841FC18F-5954-435A-B71C-3FAABC79410D}" type="pres">
      <dgm:prSet presAssocID="{6E629BDB-4877-4E29-BFEF-BFA62229A693}" presName="spaceRect" presStyleCnt="0"/>
      <dgm:spPr/>
    </dgm:pt>
    <dgm:pt modelId="{00BF32E2-C26C-48E3-85A8-FD38571CA40F}" type="pres">
      <dgm:prSet presAssocID="{6E629BDB-4877-4E29-BFEF-BFA62229A69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1C0F509-C8D1-49CE-B691-7AD1B526060C}" srcId="{6EBB0FCF-73E7-442D-A398-8E95F9191AF7}" destId="{023591E6-ECCB-4665-A735-C47B2DA771B1}" srcOrd="1" destOrd="0" parTransId="{3F59F86C-60A0-4651-99D9-5B518ACD3520}" sibTransId="{B79D76CC-E688-41EA-80C7-865033AB1F05}"/>
    <dgm:cxn modelId="{78BFB94B-BB54-435E-84FB-2D67C77A74C4}" type="presOf" srcId="{6E629BDB-4877-4E29-BFEF-BFA62229A693}" destId="{00BF32E2-C26C-48E3-85A8-FD38571CA40F}" srcOrd="0" destOrd="0" presId="urn:microsoft.com/office/officeart/2018/2/layout/IconLabelList"/>
    <dgm:cxn modelId="{0E7A8B76-2F99-44C9-B28F-D0AEBD7AABBB}" srcId="{6EBB0FCF-73E7-442D-A398-8E95F9191AF7}" destId="{1459EBD3-C01A-4C9A-A454-7335FC99A1E1}" srcOrd="0" destOrd="0" parTransId="{3E2641FB-703D-40EF-8823-5557D7551494}" sibTransId="{4757FD4D-5BEA-408E-BFF2-623112CAFF4D}"/>
    <dgm:cxn modelId="{FC66CC9D-9ED1-442E-9946-2FD1A5582106}" srcId="{6EBB0FCF-73E7-442D-A398-8E95F9191AF7}" destId="{6E629BDB-4877-4E29-BFEF-BFA62229A693}" srcOrd="2" destOrd="0" parTransId="{A1A690CA-418F-4D81-B163-8FECCA413F2B}" sibTransId="{16784730-2572-41C0-92F8-F731027E6AE1}"/>
    <dgm:cxn modelId="{F2BE13B0-F3C4-4A47-BC17-FF3ED247367D}" type="presOf" srcId="{1459EBD3-C01A-4C9A-A454-7335FC99A1E1}" destId="{21CEE271-74B0-4B36-AF8C-7C2F39CB0417}" srcOrd="0" destOrd="0" presId="urn:microsoft.com/office/officeart/2018/2/layout/IconLabelList"/>
    <dgm:cxn modelId="{377863C0-4E70-4A35-AEF9-7BFD461BFCD7}" type="presOf" srcId="{023591E6-ECCB-4665-A735-C47B2DA771B1}" destId="{258252B0-FE12-4717-9DC8-E0C3F826AF15}" srcOrd="0" destOrd="0" presId="urn:microsoft.com/office/officeart/2018/2/layout/IconLabelList"/>
    <dgm:cxn modelId="{B95C3AD7-FE11-4D40-8B4B-BA3875016A17}" type="presOf" srcId="{6EBB0FCF-73E7-442D-A398-8E95F9191AF7}" destId="{1BE2D871-11F2-41DB-AA1F-05B345363959}" srcOrd="0" destOrd="0" presId="urn:microsoft.com/office/officeart/2018/2/layout/IconLabelList"/>
    <dgm:cxn modelId="{4048D958-9342-48E8-8362-0873D002F062}" type="presParOf" srcId="{1BE2D871-11F2-41DB-AA1F-05B345363959}" destId="{CF8AF569-0CA7-44BE-9173-1BFE4A35436E}" srcOrd="0" destOrd="0" presId="urn:microsoft.com/office/officeart/2018/2/layout/IconLabelList"/>
    <dgm:cxn modelId="{4D5990E1-FC9A-4074-B415-9A8627FABCFA}" type="presParOf" srcId="{CF8AF569-0CA7-44BE-9173-1BFE4A35436E}" destId="{45A2B21B-14A3-4ABF-B10A-56E8CE2AA0D4}" srcOrd="0" destOrd="0" presId="urn:microsoft.com/office/officeart/2018/2/layout/IconLabelList"/>
    <dgm:cxn modelId="{DDB055F9-6A46-402B-821C-84A989E4DFB2}" type="presParOf" srcId="{CF8AF569-0CA7-44BE-9173-1BFE4A35436E}" destId="{16B51649-BB37-4F52-94F5-ED2D18CBCFC7}" srcOrd="1" destOrd="0" presId="urn:microsoft.com/office/officeart/2018/2/layout/IconLabelList"/>
    <dgm:cxn modelId="{4CA3BFE8-7767-442B-B841-D16FCC403212}" type="presParOf" srcId="{CF8AF569-0CA7-44BE-9173-1BFE4A35436E}" destId="{21CEE271-74B0-4B36-AF8C-7C2F39CB0417}" srcOrd="2" destOrd="0" presId="urn:microsoft.com/office/officeart/2018/2/layout/IconLabelList"/>
    <dgm:cxn modelId="{DBC052A3-4083-4EC3-9353-99F7D0AAA06C}" type="presParOf" srcId="{1BE2D871-11F2-41DB-AA1F-05B345363959}" destId="{53706429-C1C8-4D87-9B3C-2604F480DAC9}" srcOrd="1" destOrd="0" presId="urn:microsoft.com/office/officeart/2018/2/layout/IconLabelList"/>
    <dgm:cxn modelId="{EADE7AFD-1BAD-420D-AD6E-0E38DC21BE42}" type="presParOf" srcId="{1BE2D871-11F2-41DB-AA1F-05B345363959}" destId="{DE92ED72-F2E6-4982-A261-2BD005849B4F}" srcOrd="2" destOrd="0" presId="urn:microsoft.com/office/officeart/2018/2/layout/IconLabelList"/>
    <dgm:cxn modelId="{C998A5C6-CE51-4F48-9D87-AC2043CB5F2F}" type="presParOf" srcId="{DE92ED72-F2E6-4982-A261-2BD005849B4F}" destId="{FB7FDCC9-531B-4DF7-A08D-D310B968F1B8}" srcOrd="0" destOrd="0" presId="urn:microsoft.com/office/officeart/2018/2/layout/IconLabelList"/>
    <dgm:cxn modelId="{90F5DD85-07D3-4068-B666-EF895F31E747}" type="presParOf" srcId="{DE92ED72-F2E6-4982-A261-2BD005849B4F}" destId="{6FF083A2-2B29-40BC-AADB-FBC121534B16}" srcOrd="1" destOrd="0" presId="urn:microsoft.com/office/officeart/2018/2/layout/IconLabelList"/>
    <dgm:cxn modelId="{DB5C911A-3428-4C05-9CA1-EDFD407A2D56}" type="presParOf" srcId="{DE92ED72-F2E6-4982-A261-2BD005849B4F}" destId="{258252B0-FE12-4717-9DC8-E0C3F826AF15}" srcOrd="2" destOrd="0" presId="urn:microsoft.com/office/officeart/2018/2/layout/IconLabelList"/>
    <dgm:cxn modelId="{5EC0498E-12CA-41EE-9CC9-14B575B4CF21}" type="presParOf" srcId="{1BE2D871-11F2-41DB-AA1F-05B345363959}" destId="{95BABEE6-B4F0-42D0-A378-5F68C2A755A7}" srcOrd="3" destOrd="0" presId="urn:microsoft.com/office/officeart/2018/2/layout/IconLabelList"/>
    <dgm:cxn modelId="{82D7E0C9-AC6F-471C-94A9-3E1A64062E44}" type="presParOf" srcId="{1BE2D871-11F2-41DB-AA1F-05B345363959}" destId="{20FB220A-6AAC-41D9-B89E-1A56B7F168B9}" srcOrd="4" destOrd="0" presId="urn:microsoft.com/office/officeart/2018/2/layout/IconLabelList"/>
    <dgm:cxn modelId="{2E76FFCC-8E79-4ACB-A9F0-490CEF01FFB1}" type="presParOf" srcId="{20FB220A-6AAC-41D9-B89E-1A56B7F168B9}" destId="{A3111745-2FFD-44E2-8151-9C3C2F3E0C02}" srcOrd="0" destOrd="0" presId="urn:microsoft.com/office/officeart/2018/2/layout/IconLabelList"/>
    <dgm:cxn modelId="{92BF6B4E-4D66-47E5-88A7-EE980C3CCBF4}" type="presParOf" srcId="{20FB220A-6AAC-41D9-B89E-1A56B7F168B9}" destId="{841FC18F-5954-435A-B71C-3FAABC79410D}" srcOrd="1" destOrd="0" presId="urn:microsoft.com/office/officeart/2018/2/layout/IconLabelList"/>
    <dgm:cxn modelId="{83275612-FCEA-423F-B1B6-1DB7E7A1B238}" type="presParOf" srcId="{20FB220A-6AAC-41D9-B89E-1A56B7F168B9}" destId="{00BF32E2-C26C-48E3-85A8-FD38571CA4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2A4AA74-748D-43EE-9F98-6A278EEF32C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8AC3E5D-1E86-4073-A3FF-52FEF2A5BC85}">
      <dgm:prSet/>
      <dgm:spPr/>
      <dgm:t>
        <a:bodyPr/>
        <a:lstStyle/>
        <a:p>
          <a:r>
            <a:rPr lang="tr-TR"/>
            <a:t>Optik iletişim yani lazer</a:t>
          </a:r>
          <a:endParaRPr lang="en-US"/>
        </a:p>
      </dgm:t>
    </dgm:pt>
    <dgm:pt modelId="{4647EFA0-2FFA-47A0-89E9-EAFC4E6673FC}" type="parTrans" cxnId="{8DA3DC97-C5CD-430F-BCD7-7FFCA3BBF0EB}">
      <dgm:prSet/>
      <dgm:spPr/>
      <dgm:t>
        <a:bodyPr/>
        <a:lstStyle/>
        <a:p>
          <a:endParaRPr lang="en-US"/>
        </a:p>
      </dgm:t>
    </dgm:pt>
    <dgm:pt modelId="{114C6E75-1AA9-40FF-8689-5AC8E6296D9B}" type="sibTrans" cxnId="{8DA3DC97-C5CD-430F-BCD7-7FFCA3BBF0EB}">
      <dgm:prSet/>
      <dgm:spPr/>
      <dgm:t>
        <a:bodyPr/>
        <a:lstStyle/>
        <a:p>
          <a:endParaRPr lang="en-US"/>
        </a:p>
      </dgm:t>
    </dgm:pt>
    <dgm:pt modelId="{F958BEE0-99AD-4318-9BE2-95184B17D67B}">
      <dgm:prSet/>
      <dgm:spPr/>
      <dgm:t>
        <a:bodyPr/>
        <a:lstStyle/>
        <a:p>
          <a:r>
            <a:rPr lang="tr-TR"/>
            <a:t>Kızıl ötesi </a:t>
          </a:r>
          <a:endParaRPr lang="en-US"/>
        </a:p>
      </dgm:t>
    </dgm:pt>
    <dgm:pt modelId="{233476C1-F466-4B08-A3AC-DB82167833E8}" type="parTrans" cxnId="{863CD2D6-BCEA-4C45-B0E5-769C30EE4122}">
      <dgm:prSet/>
      <dgm:spPr/>
      <dgm:t>
        <a:bodyPr/>
        <a:lstStyle/>
        <a:p>
          <a:endParaRPr lang="en-US"/>
        </a:p>
      </dgm:t>
    </dgm:pt>
    <dgm:pt modelId="{EFF4B36D-29CC-43FB-8251-9B6B1F59CDA0}" type="sibTrans" cxnId="{863CD2D6-BCEA-4C45-B0E5-769C30EE4122}">
      <dgm:prSet/>
      <dgm:spPr/>
      <dgm:t>
        <a:bodyPr/>
        <a:lstStyle/>
        <a:p>
          <a:endParaRPr lang="en-US"/>
        </a:p>
      </dgm:t>
    </dgm:pt>
    <dgm:pt modelId="{EEC0B013-4CC7-4F7C-9205-EE23F9B99DA2}">
      <dgm:prSet/>
      <dgm:spPr/>
      <dgm:t>
        <a:bodyPr/>
        <a:lstStyle/>
        <a:p>
          <a:r>
            <a:rPr lang="tr-TR"/>
            <a:t>Radyo frekansı</a:t>
          </a:r>
          <a:endParaRPr lang="en-US"/>
        </a:p>
      </dgm:t>
    </dgm:pt>
    <dgm:pt modelId="{A6AB339A-44A6-4025-A509-CEC67BBAE8C1}" type="parTrans" cxnId="{3AA01A73-FD42-4FFE-B263-E2C8704A8492}">
      <dgm:prSet/>
      <dgm:spPr/>
      <dgm:t>
        <a:bodyPr/>
        <a:lstStyle/>
        <a:p>
          <a:endParaRPr lang="en-US"/>
        </a:p>
      </dgm:t>
    </dgm:pt>
    <dgm:pt modelId="{90082A19-3BFA-4142-8FAA-326C3272138F}" type="sibTrans" cxnId="{3AA01A73-FD42-4FFE-B263-E2C8704A8492}">
      <dgm:prSet/>
      <dgm:spPr/>
      <dgm:t>
        <a:bodyPr/>
        <a:lstStyle/>
        <a:p>
          <a:endParaRPr lang="en-US"/>
        </a:p>
      </dgm:t>
    </dgm:pt>
    <dgm:pt modelId="{6F74AF96-C870-44D1-A198-F2E76D254291}" type="pres">
      <dgm:prSet presAssocID="{32A4AA74-748D-43EE-9F98-6A278EEF32CB}" presName="root" presStyleCnt="0">
        <dgm:presLayoutVars>
          <dgm:dir/>
          <dgm:resizeHandles val="exact"/>
        </dgm:presLayoutVars>
      </dgm:prSet>
      <dgm:spPr/>
    </dgm:pt>
    <dgm:pt modelId="{C03E8751-06DB-43FA-8553-96C04ED276DE}" type="pres">
      <dgm:prSet presAssocID="{C8AC3E5D-1E86-4073-A3FF-52FEF2A5BC85}" presName="compNode" presStyleCnt="0"/>
      <dgm:spPr/>
    </dgm:pt>
    <dgm:pt modelId="{CD8700AF-8D80-4AAC-9C5A-EC4B45511335}" type="pres">
      <dgm:prSet presAssocID="{C8AC3E5D-1E86-4073-A3FF-52FEF2A5BC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 feneri ana hat"/>
        </a:ext>
      </dgm:extLst>
    </dgm:pt>
    <dgm:pt modelId="{EBFA8CB9-3E73-4079-B956-A51D714B6F81}" type="pres">
      <dgm:prSet presAssocID="{C8AC3E5D-1E86-4073-A3FF-52FEF2A5BC85}" presName="spaceRect" presStyleCnt="0"/>
      <dgm:spPr/>
    </dgm:pt>
    <dgm:pt modelId="{EAC3ACF4-7DCC-4311-A89A-F7185D688DA9}" type="pres">
      <dgm:prSet presAssocID="{C8AC3E5D-1E86-4073-A3FF-52FEF2A5BC85}" presName="textRect" presStyleLbl="revTx" presStyleIdx="0" presStyleCnt="3">
        <dgm:presLayoutVars>
          <dgm:chMax val="1"/>
          <dgm:chPref val="1"/>
        </dgm:presLayoutVars>
      </dgm:prSet>
      <dgm:spPr/>
    </dgm:pt>
    <dgm:pt modelId="{141C5EFA-E208-464B-8F5A-B8802F2FF5A9}" type="pres">
      <dgm:prSet presAssocID="{114C6E75-1AA9-40FF-8689-5AC8E6296D9B}" presName="sibTrans" presStyleCnt="0"/>
      <dgm:spPr/>
    </dgm:pt>
    <dgm:pt modelId="{2641BA1C-E5B1-48D5-8B85-DCF8CA2671A0}" type="pres">
      <dgm:prSet presAssocID="{F958BEE0-99AD-4318-9BE2-95184B17D67B}" presName="compNode" presStyleCnt="0"/>
      <dgm:spPr/>
    </dgm:pt>
    <dgm:pt modelId="{0691C5D7-DF08-4BDB-AA6E-10991B45E46A}" type="pres">
      <dgm:prSet presAssocID="{F958BEE0-99AD-4318-9BE2-95184B17D6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zaktan kumanda ana hat"/>
        </a:ext>
      </dgm:extLst>
    </dgm:pt>
    <dgm:pt modelId="{A6CCC2CE-467F-4AB4-B3A3-4468A7C2D1DC}" type="pres">
      <dgm:prSet presAssocID="{F958BEE0-99AD-4318-9BE2-95184B17D67B}" presName="spaceRect" presStyleCnt="0"/>
      <dgm:spPr/>
    </dgm:pt>
    <dgm:pt modelId="{ABA13DB5-CCE8-429D-9CBA-679858FC8104}" type="pres">
      <dgm:prSet presAssocID="{F958BEE0-99AD-4318-9BE2-95184B17D67B}" presName="textRect" presStyleLbl="revTx" presStyleIdx="1" presStyleCnt="3">
        <dgm:presLayoutVars>
          <dgm:chMax val="1"/>
          <dgm:chPref val="1"/>
        </dgm:presLayoutVars>
      </dgm:prSet>
      <dgm:spPr/>
    </dgm:pt>
    <dgm:pt modelId="{14019541-F1CA-42DE-9083-518301BCD998}" type="pres">
      <dgm:prSet presAssocID="{EFF4B36D-29CC-43FB-8251-9B6B1F59CDA0}" presName="sibTrans" presStyleCnt="0"/>
      <dgm:spPr/>
    </dgm:pt>
    <dgm:pt modelId="{4CE5534A-4D37-475B-B2D6-843513A853CD}" type="pres">
      <dgm:prSet presAssocID="{EEC0B013-4CC7-4F7C-9205-EE23F9B99DA2}" presName="compNode" presStyleCnt="0"/>
      <dgm:spPr/>
    </dgm:pt>
    <dgm:pt modelId="{A2424489-C94B-490E-B788-7279A162046D}" type="pres">
      <dgm:prSet presAssocID="{EEC0B013-4CC7-4F7C-9205-EE23F9B99DA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yo"/>
        </a:ext>
      </dgm:extLst>
    </dgm:pt>
    <dgm:pt modelId="{1ED4618B-C964-45A1-A7CA-D3D74567EDFA}" type="pres">
      <dgm:prSet presAssocID="{EEC0B013-4CC7-4F7C-9205-EE23F9B99DA2}" presName="spaceRect" presStyleCnt="0"/>
      <dgm:spPr/>
    </dgm:pt>
    <dgm:pt modelId="{D618B6E8-90F7-422B-ACF1-64F994DAB78E}" type="pres">
      <dgm:prSet presAssocID="{EEC0B013-4CC7-4F7C-9205-EE23F9B99DA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664A527-4442-491A-B9FA-B5514842C755}" type="presOf" srcId="{EEC0B013-4CC7-4F7C-9205-EE23F9B99DA2}" destId="{D618B6E8-90F7-422B-ACF1-64F994DAB78E}" srcOrd="0" destOrd="0" presId="urn:microsoft.com/office/officeart/2018/2/layout/IconLabelList"/>
    <dgm:cxn modelId="{6F1A1539-430E-45A1-9C0F-CB69847EE6C4}" type="presOf" srcId="{F958BEE0-99AD-4318-9BE2-95184B17D67B}" destId="{ABA13DB5-CCE8-429D-9CBA-679858FC8104}" srcOrd="0" destOrd="0" presId="urn:microsoft.com/office/officeart/2018/2/layout/IconLabelList"/>
    <dgm:cxn modelId="{FD403651-7BB2-4079-A0A0-2720DFB8F8DF}" type="presOf" srcId="{32A4AA74-748D-43EE-9F98-6A278EEF32CB}" destId="{6F74AF96-C870-44D1-A198-F2E76D254291}" srcOrd="0" destOrd="0" presId="urn:microsoft.com/office/officeart/2018/2/layout/IconLabelList"/>
    <dgm:cxn modelId="{3AA01A73-FD42-4FFE-B263-E2C8704A8492}" srcId="{32A4AA74-748D-43EE-9F98-6A278EEF32CB}" destId="{EEC0B013-4CC7-4F7C-9205-EE23F9B99DA2}" srcOrd="2" destOrd="0" parTransId="{A6AB339A-44A6-4025-A509-CEC67BBAE8C1}" sibTransId="{90082A19-3BFA-4142-8FAA-326C3272138F}"/>
    <dgm:cxn modelId="{8DA3DC97-C5CD-430F-BCD7-7FFCA3BBF0EB}" srcId="{32A4AA74-748D-43EE-9F98-6A278EEF32CB}" destId="{C8AC3E5D-1E86-4073-A3FF-52FEF2A5BC85}" srcOrd="0" destOrd="0" parTransId="{4647EFA0-2FFA-47A0-89E9-EAFC4E6673FC}" sibTransId="{114C6E75-1AA9-40FF-8689-5AC8E6296D9B}"/>
    <dgm:cxn modelId="{5AC173AD-0AAA-4762-AECB-06D9A667E9B1}" type="presOf" srcId="{C8AC3E5D-1E86-4073-A3FF-52FEF2A5BC85}" destId="{EAC3ACF4-7DCC-4311-A89A-F7185D688DA9}" srcOrd="0" destOrd="0" presId="urn:microsoft.com/office/officeart/2018/2/layout/IconLabelList"/>
    <dgm:cxn modelId="{863CD2D6-BCEA-4C45-B0E5-769C30EE4122}" srcId="{32A4AA74-748D-43EE-9F98-6A278EEF32CB}" destId="{F958BEE0-99AD-4318-9BE2-95184B17D67B}" srcOrd="1" destOrd="0" parTransId="{233476C1-F466-4B08-A3AC-DB82167833E8}" sibTransId="{EFF4B36D-29CC-43FB-8251-9B6B1F59CDA0}"/>
    <dgm:cxn modelId="{90C9D232-02C3-4388-A97E-B9B46067401D}" type="presParOf" srcId="{6F74AF96-C870-44D1-A198-F2E76D254291}" destId="{C03E8751-06DB-43FA-8553-96C04ED276DE}" srcOrd="0" destOrd="0" presId="urn:microsoft.com/office/officeart/2018/2/layout/IconLabelList"/>
    <dgm:cxn modelId="{413293AC-7093-4684-B9CA-6752E2B85330}" type="presParOf" srcId="{C03E8751-06DB-43FA-8553-96C04ED276DE}" destId="{CD8700AF-8D80-4AAC-9C5A-EC4B45511335}" srcOrd="0" destOrd="0" presId="urn:microsoft.com/office/officeart/2018/2/layout/IconLabelList"/>
    <dgm:cxn modelId="{1B60714C-DA3E-470C-AE8D-BF3A62EC7C69}" type="presParOf" srcId="{C03E8751-06DB-43FA-8553-96C04ED276DE}" destId="{EBFA8CB9-3E73-4079-B956-A51D714B6F81}" srcOrd="1" destOrd="0" presId="urn:microsoft.com/office/officeart/2018/2/layout/IconLabelList"/>
    <dgm:cxn modelId="{161F314B-A20D-4E18-8DAD-56E5A13A163D}" type="presParOf" srcId="{C03E8751-06DB-43FA-8553-96C04ED276DE}" destId="{EAC3ACF4-7DCC-4311-A89A-F7185D688DA9}" srcOrd="2" destOrd="0" presId="urn:microsoft.com/office/officeart/2018/2/layout/IconLabelList"/>
    <dgm:cxn modelId="{7AD823A5-E672-42DA-8FF2-F9E7A40AF3BF}" type="presParOf" srcId="{6F74AF96-C870-44D1-A198-F2E76D254291}" destId="{141C5EFA-E208-464B-8F5A-B8802F2FF5A9}" srcOrd="1" destOrd="0" presId="urn:microsoft.com/office/officeart/2018/2/layout/IconLabelList"/>
    <dgm:cxn modelId="{D6F0D284-102C-47A3-9FB9-CE364B44F0E6}" type="presParOf" srcId="{6F74AF96-C870-44D1-A198-F2E76D254291}" destId="{2641BA1C-E5B1-48D5-8B85-DCF8CA2671A0}" srcOrd="2" destOrd="0" presId="urn:microsoft.com/office/officeart/2018/2/layout/IconLabelList"/>
    <dgm:cxn modelId="{93DB21E9-DC47-40CE-916B-AA61F42574A7}" type="presParOf" srcId="{2641BA1C-E5B1-48D5-8B85-DCF8CA2671A0}" destId="{0691C5D7-DF08-4BDB-AA6E-10991B45E46A}" srcOrd="0" destOrd="0" presId="urn:microsoft.com/office/officeart/2018/2/layout/IconLabelList"/>
    <dgm:cxn modelId="{2DC33BAD-A35E-4109-A4BB-24E43F92CBC1}" type="presParOf" srcId="{2641BA1C-E5B1-48D5-8B85-DCF8CA2671A0}" destId="{A6CCC2CE-467F-4AB4-B3A3-4468A7C2D1DC}" srcOrd="1" destOrd="0" presId="urn:microsoft.com/office/officeart/2018/2/layout/IconLabelList"/>
    <dgm:cxn modelId="{BA56991F-C116-4D33-9F2A-1814399196C1}" type="presParOf" srcId="{2641BA1C-E5B1-48D5-8B85-DCF8CA2671A0}" destId="{ABA13DB5-CCE8-429D-9CBA-679858FC8104}" srcOrd="2" destOrd="0" presId="urn:microsoft.com/office/officeart/2018/2/layout/IconLabelList"/>
    <dgm:cxn modelId="{EB263B33-6908-4C51-83F7-227D47F364C8}" type="presParOf" srcId="{6F74AF96-C870-44D1-A198-F2E76D254291}" destId="{14019541-F1CA-42DE-9083-518301BCD998}" srcOrd="3" destOrd="0" presId="urn:microsoft.com/office/officeart/2018/2/layout/IconLabelList"/>
    <dgm:cxn modelId="{0D287DE5-FEEB-4C1D-8DE1-515EE097F9F2}" type="presParOf" srcId="{6F74AF96-C870-44D1-A198-F2E76D254291}" destId="{4CE5534A-4D37-475B-B2D6-843513A853CD}" srcOrd="4" destOrd="0" presId="urn:microsoft.com/office/officeart/2018/2/layout/IconLabelList"/>
    <dgm:cxn modelId="{7E81F79D-01A9-40F7-95FB-03E12B2ED6F9}" type="presParOf" srcId="{4CE5534A-4D37-475B-B2D6-843513A853CD}" destId="{A2424489-C94B-490E-B788-7279A162046D}" srcOrd="0" destOrd="0" presId="urn:microsoft.com/office/officeart/2018/2/layout/IconLabelList"/>
    <dgm:cxn modelId="{FE1659BB-AE83-42F9-BF11-613DC3D83A23}" type="presParOf" srcId="{4CE5534A-4D37-475B-B2D6-843513A853CD}" destId="{1ED4618B-C964-45A1-A7CA-D3D74567EDFA}" srcOrd="1" destOrd="0" presId="urn:microsoft.com/office/officeart/2018/2/layout/IconLabelList"/>
    <dgm:cxn modelId="{CACCA397-1EA6-4EE4-90DD-4FE68EFAFEF2}" type="presParOf" srcId="{4CE5534A-4D37-475B-B2D6-843513A853CD}" destId="{D618B6E8-90F7-422B-ACF1-64F994DAB78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0DB68AB-7955-477E-83B1-B0F48C27E22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254C44B-0892-4CC4-B4E0-1A23E9581FC9}">
      <dgm:prSet/>
      <dgm:spPr/>
      <dgm:t>
        <a:bodyPr/>
        <a:lstStyle/>
        <a:p>
          <a:r>
            <a:rPr lang="tr-TR"/>
            <a:t>Sensörler verileri üretiyor ve ara düğümler ile hedefe ulaşması sağlanıyor.</a:t>
          </a:r>
          <a:endParaRPr lang="en-US"/>
        </a:p>
      </dgm:t>
    </dgm:pt>
    <dgm:pt modelId="{12233F3D-E958-4E30-AE94-CAF1CA9B4E5D}" type="parTrans" cxnId="{8BA81472-9C97-4C7A-B3F4-5647C8EBD7A2}">
      <dgm:prSet/>
      <dgm:spPr/>
      <dgm:t>
        <a:bodyPr/>
        <a:lstStyle/>
        <a:p>
          <a:endParaRPr lang="en-US"/>
        </a:p>
      </dgm:t>
    </dgm:pt>
    <dgm:pt modelId="{E7BAF1C8-40CF-4A2E-B9DF-58B8CDFA3459}" type="sibTrans" cxnId="{8BA81472-9C97-4C7A-B3F4-5647C8EBD7A2}">
      <dgm:prSet/>
      <dgm:spPr/>
      <dgm:t>
        <a:bodyPr/>
        <a:lstStyle/>
        <a:p>
          <a:endParaRPr lang="en-US"/>
        </a:p>
      </dgm:t>
    </dgm:pt>
    <dgm:pt modelId="{6DDF7C39-1B77-47D1-AB69-47999D83281F}">
      <dgm:prSet/>
      <dgm:spPr/>
      <dgm:t>
        <a:bodyPr/>
        <a:lstStyle/>
        <a:p>
          <a:r>
            <a:rPr lang="tr-TR"/>
            <a:t>Ara düğümler çökerse veri akışında aksamalar meydana gelir.</a:t>
          </a:r>
          <a:endParaRPr lang="en-US"/>
        </a:p>
      </dgm:t>
    </dgm:pt>
    <dgm:pt modelId="{0D2153AE-6F3E-4F44-BBB9-DA49422C57CC}" type="parTrans" cxnId="{62655FC4-5B48-4BE1-A310-943AAEBE7FB2}">
      <dgm:prSet/>
      <dgm:spPr/>
      <dgm:t>
        <a:bodyPr/>
        <a:lstStyle/>
        <a:p>
          <a:endParaRPr lang="en-US"/>
        </a:p>
      </dgm:t>
    </dgm:pt>
    <dgm:pt modelId="{20708A15-E482-4EEA-905E-B3C42966F3C2}" type="sibTrans" cxnId="{62655FC4-5B48-4BE1-A310-943AAEBE7FB2}">
      <dgm:prSet/>
      <dgm:spPr/>
      <dgm:t>
        <a:bodyPr/>
        <a:lstStyle/>
        <a:p>
          <a:endParaRPr lang="en-US"/>
        </a:p>
      </dgm:t>
    </dgm:pt>
    <dgm:pt modelId="{66438F91-2D80-4CA7-9F98-774C3C314B75}">
      <dgm:prSet/>
      <dgm:spPr/>
      <dgm:t>
        <a:bodyPr/>
        <a:lstStyle/>
        <a:p>
          <a:r>
            <a:rPr lang="tr-TR" dirty="0"/>
            <a:t>Yönlendirmede en kısa yol bulunmalı </a:t>
          </a:r>
          <a:endParaRPr lang="en-US" dirty="0"/>
        </a:p>
      </dgm:t>
    </dgm:pt>
    <dgm:pt modelId="{BF7E994A-ACCC-425E-B11F-B4D1467CEF43}" type="parTrans" cxnId="{AEA5A256-AE03-4D8C-8957-1883F3738C74}">
      <dgm:prSet/>
      <dgm:spPr/>
      <dgm:t>
        <a:bodyPr/>
        <a:lstStyle/>
        <a:p>
          <a:endParaRPr lang="en-US"/>
        </a:p>
      </dgm:t>
    </dgm:pt>
    <dgm:pt modelId="{CE638C99-0C55-404D-ACE3-2E4AC595E192}" type="sibTrans" cxnId="{AEA5A256-AE03-4D8C-8957-1883F3738C74}">
      <dgm:prSet/>
      <dgm:spPr/>
      <dgm:t>
        <a:bodyPr/>
        <a:lstStyle/>
        <a:p>
          <a:endParaRPr lang="en-US"/>
        </a:p>
      </dgm:t>
    </dgm:pt>
    <dgm:pt modelId="{A4B60757-670F-4F3D-9D46-2F14AD8B68A4}">
      <dgm:prSet/>
      <dgm:spPr/>
      <dgm:t>
        <a:bodyPr/>
        <a:lstStyle/>
        <a:p>
          <a:r>
            <a:rPr lang="tr-TR" dirty="0"/>
            <a:t>Veri artıkları meydana gelebilir aynı bilgi başka yollardan gelebilir.</a:t>
          </a:r>
          <a:endParaRPr lang="en-US" dirty="0"/>
        </a:p>
      </dgm:t>
    </dgm:pt>
    <dgm:pt modelId="{B02F2ECF-4926-4550-B98C-8379BA617FB9}" type="parTrans" cxnId="{74C33F14-6DB7-47B6-A86B-3C61D0CC8C3B}">
      <dgm:prSet/>
      <dgm:spPr/>
      <dgm:t>
        <a:bodyPr/>
        <a:lstStyle/>
        <a:p>
          <a:endParaRPr lang="en-US"/>
        </a:p>
      </dgm:t>
    </dgm:pt>
    <dgm:pt modelId="{47435B30-77A3-4837-B623-3E3E7105EC20}" type="sibTrans" cxnId="{74C33F14-6DB7-47B6-A86B-3C61D0CC8C3B}">
      <dgm:prSet/>
      <dgm:spPr/>
      <dgm:t>
        <a:bodyPr/>
        <a:lstStyle/>
        <a:p>
          <a:endParaRPr lang="en-US"/>
        </a:p>
      </dgm:t>
    </dgm:pt>
    <dgm:pt modelId="{2A68132A-AE13-4467-8B9E-FA3B9CEA8955}" type="pres">
      <dgm:prSet presAssocID="{B0DB68AB-7955-477E-83B1-B0F48C27E221}" presName="root" presStyleCnt="0">
        <dgm:presLayoutVars>
          <dgm:dir/>
          <dgm:resizeHandles val="exact"/>
        </dgm:presLayoutVars>
      </dgm:prSet>
      <dgm:spPr/>
    </dgm:pt>
    <dgm:pt modelId="{31E1EC43-B152-4CEC-BB9F-771D8A4B370B}" type="pres">
      <dgm:prSet presAssocID="{B0DB68AB-7955-477E-83B1-B0F48C27E221}" presName="container" presStyleCnt="0">
        <dgm:presLayoutVars>
          <dgm:dir/>
          <dgm:resizeHandles val="exact"/>
        </dgm:presLayoutVars>
      </dgm:prSet>
      <dgm:spPr/>
    </dgm:pt>
    <dgm:pt modelId="{86BE830D-DCD8-4491-9886-A3CB80D3D527}" type="pres">
      <dgm:prSet presAssocID="{2254C44B-0892-4CC4-B4E0-1A23E9581FC9}" presName="compNode" presStyleCnt="0"/>
      <dgm:spPr/>
    </dgm:pt>
    <dgm:pt modelId="{9816D0A6-6E70-40C6-B540-F815FF9BF87D}" type="pres">
      <dgm:prSet presAssocID="{2254C44B-0892-4CC4-B4E0-1A23E9581FC9}" presName="iconBgRect" presStyleLbl="bgShp" presStyleIdx="0" presStyleCnt="4"/>
      <dgm:spPr/>
    </dgm:pt>
    <dgm:pt modelId="{1AD897AF-F194-4432-A474-054A0FB99AEC}" type="pres">
      <dgm:prSet presAssocID="{2254C44B-0892-4CC4-B4E0-1A23E9581FC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6747D1E7-AE72-45AB-89AB-234FB9481386}" type="pres">
      <dgm:prSet presAssocID="{2254C44B-0892-4CC4-B4E0-1A23E9581FC9}" presName="spaceRect" presStyleCnt="0"/>
      <dgm:spPr/>
    </dgm:pt>
    <dgm:pt modelId="{BD572A6A-DB83-4D90-AB91-3CC77666A40A}" type="pres">
      <dgm:prSet presAssocID="{2254C44B-0892-4CC4-B4E0-1A23E9581FC9}" presName="textRect" presStyleLbl="revTx" presStyleIdx="0" presStyleCnt="4">
        <dgm:presLayoutVars>
          <dgm:chMax val="1"/>
          <dgm:chPref val="1"/>
        </dgm:presLayoutVars>
      </dgm:prSet>
      <dgm:spPr/>
    </dgm:pt>
    <dgm:pt modelId="{86F977A1-D2F6-4BD1-A2AF-80F1B437DB5D}" type="pres">
      <dgm:prSet presAssocID="{E7BAF1C8-40CF-4A2E-B9DF-58B8CDFA3459}" presName="sibTrans" presStyleLbl="sibTrans2D1" presStyleIdx="0" presStyleCnt="0"/>
      <dgm:spPr/>
    </dgm:pt>
    <dgm:pt modelId="{3532CD12-B551-4E63-B4B3-B13764AD09EC}" type="pres">
      <dgm:prSet presAssocID="{6DDF7C39-1B77-47D1-AB69-47999D83281F}" presName="compNode" presStyleCnt="0"/>
      <dgm:spPr/>
    </dgm:pt>
    <dgm:pt modelId="{7948D9B2-6101-4296-BFB5-6C24B1D8E41E}" type="pres">
      <dgm:prSet presAssocID="{6DDF7C39-1B77-47D1-AB69-47999D83281F}" presName="iconBgRect" presStyleLbl="bgShp" presStyleIdx="1" presStyleCnt="4"/>
      <dgm:spPr/>
    </dgm:pt>
    <dgm:pt modelId="{90538F48-B343-48C5-9D67-1438533FC7DF}" type="pres">
      <dgm:prSet presAssocID="{6DDF7C39-1B77-47D1-AB69-47999D83281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5ACD700-69FC-4D39-96C3-DC87BB346081}" type="pres">
      <dgm:prSet presAssocID="{6DDF7C39-1B77-47D1-AB69-47999D83281F}" presName="spaceRect" presStyleCnt="0"/>
      <dgm:spPr/>
    </dgm:pt>
    <dgm:pt modelId="{2722F8BC-4A80-4F3C-95B7-142963E0A375}" type="pres">
      <dgm:prSet presAssocID="{6DDF7C39-1B77-47D1-AB69-47999D83281F}" presName="textRect" presStyleLbl="revTx" presStyleIdx="1" presStyleCnt="4">
        <dgm:presLayoutVars>
          <dgm:chMax val="1"/>
          <dgm:chPref val="1"/>
        </dgm:presLayoutVars>
      </dgm:prSet>
      <dgm:spPr/>
    </dgm:pt>
    <dgm:pt modelId="{5475E7E7-4922-4325-AF81-750AC2897596}" type="pres">
      <dgm:prSet presAssocID="{20708A15-E482-4EEA-905E-B3C42966F3C2}" presName="sibTrans" presStyleLbl="sibTrans2D1" presStyleIdx="0" presStyleCnt="0"/>
      <dgm:spPr/>
    </dgm:pt>
    <dgm:pt modelId="{319891D0-B660-422E-AE2D-33E39ED774E8}" type="pres">
      <dgm:prSet presAssocID="{66438F91-2D80-4CA7-9F98-774C3C314B75}" presName="compNode" presStyleCnt="0"/>
      <dgm:spPr/>
    </dgm:pt>
    <dgm:pt modelId="{120923B3-7D24-47B3-AD7F-F795086FB282}" type="pres">
      <dgm:prSet presAssocID="{66438F91-2D80-4CA7-9F98-774C3C314B75}" presName="iconBgRect" presStyleLbl="bgShp" presStyleIdx="2" presStyleCnt="4"/>
      <dgm:spPr/>
    </dgm:pt>
    <dgm:pt modelId="{6D8C730D-8A30-4330-9CF9-3099718C5D65}" type="pres">
      <dgm:prSet presAssocID="{66438F91-2D80-4CA7-9F98-774C3C314B7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aba"/>
        </a:ext>
      </dgm:extLst>
    </dgm:pt>
    <dgm:pt modelId="{C82DAB16-E26D-445B-8457-5C3576B37981}" type="pres">
      <dgm:prSet presAssocID="{66438F91-2D80-4CA7-9F98-774C3C314B75}" presName="spaceRect" presStyleCnt="0"/>
      <dgm:spPr/>
    </dgm:pt>
    <dgm:pt modelId="{82B6854C-836A-4B1A-BB41-8D2A7D6B43BE}" type="pres">
      <dgm:prSet presAssocID="{66438F91-2D80-4CA7-9F98-774C3C314B75}" presName="textRect" presStyleLbl="revTx" presStyleIdx="2" presStyleCnt="4">
        <dgm:presLayoutVars>
          <dgm:chMax val="1"/>
          <dgm:chPref val="1"/>
        </dgm:presLayoutVars>
      </dgm:prSet>
      <dgm:spPr/>
    </dgm:pt>
    <dgm:pt modelId="{B190AFC1-F674-4AC4-940B-0D3F409E97A7}" type="pres">
      <dgm:prSet presAssocID="{CE638C99-0C55-404D-ACE3-2E4AC595E192}" presName="sibTrans" presStyleLbl="sibTrans2D1" presStyleIdx="0" presStyleCnt="0"/>
      <dgm:spPr/>
    </dgm:pt>
    <dgm:pt modelId="{2F710E97-CEA2-4B05-A359-D1EB40789FDE}" type="pres">
      <dgm:prSet presAssocID="{A4B60757-670F-4F3D-9D46-2F14AD8B68A4}" presName="compNode" presStyleCnt="0"/>
      <dgm:spPr/>
    </dgm:pt>
    <dgm:pt modelId="{8FE1BFA7-48D7-4A29-A39F-1D388CBCDC9D}" type="pres">
      <dgm:prSet presAssocID="{A4B60757-670F-4F3D-9D46-2F14AD8B68A4}" presName="iconBgRect" presStyleLbl="bgShp" presStyleIdx="3" presStyleCnt="4"/>
      <dgm:spPr/>
    </dgm:pt>
    <dgm:pt modelId="{05A257F9-3CCE-40A0-90BF-A38ED75BECFE}" type="pres">
      <dgm:prSet presAssocID="{A4B60757-670F-4F3D-9D46-2F14AD8B68A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60ECAC4A-420A-4D17-A8F2-4D0F30203EDF}" type="pres">
      <dgm:prSet presAssocID="{A4B60757-670F-4F3D-9D46-2F14AD8B68A4}" presName="spaceRect" presStyleCnt="0"/>
      <dgm:spPr/>
    </dgm:pt>
    <dgm:pt modelId="{E5A44F61-D7A4-4FAC-9E66-4D1E4D302B10}" type="pres">
      <dgm:prSet presAssocID="{A4B60757-670F-4F3D-9D46-2F14AD8B68A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C3CE804-3783-4FCC-8885-1386A21F9FC6}" type="presOf" srcId="{6DDF7C39-1B77-47D1-AB69-47999D83281F}" destId="{2722F8BC-4A80-4F3C-95B7-142963E0A375}" srcOrd="0" destOrd="0" presId="urn:microsoft.com/office/officeart/2018/2/layout/IconCircleList"/>
    <dgm:cxn modelId="{74C33F14-6DB7-47B6-A86B-3C61D0CC8C3B}" srcId="{B0DB68AB-7955-477E-83B1-B0F48C27E221}" destId="{A4B60757-670F-4F3D-9D46-2F14AD8B68A4}" srcOrd="3" destOrd="0" parTransId="{B02F2ECF-4926-4550-B98C-8379BA617FB9}" sibTransId="{47435B30-77A3-4837-B623-3E3E7105EC20}"/>
    <dgm:cxn modelId="{7B87F72D-D118-41F5-A7BD-AED003D88BC4}" type="presOf" srcId="{2254C44B-0892-4CC4-B4E0-1A23E9581FC9}" destId="{BD572A6A-DB83-4D90-AB91-3CC77666A40A}" srcOrd="0" destOrd="0" presId="urn:microsoft.com/office/officeart/2018/2/layout/IconCircleList"/>
    <dgm:cxn modelId="{ACB0203E-8A1D-4D57-B1AD-E16CD16DA0C5}" type="presOf" srcId="{B0DB68AB-7955-477E-83B1-B0F48C27E221}" destId="{2A68132A-AE13-4467-8B9E-FA3B9CEA8955}" srcOrd="0" destOrd="0" presId="urn:microsoft.com/office/officeart/2018/2/layout/IconCircleList"/>
    <dgm:cxn modelId="{4A1BA55E-85FF-4BF8-AACB-ACD0DA7F7BB6}" type="presOf" srcId="{66438F91-2D80-4CA7-9F98-774C3C314B75}" destId="{82B6854C-836A-4B1A-BB41-8D2A7D6B43BE}" srcOrd="0" destOrd="0" presId="urn:microsoft.com/office/officeart/2018/2/layout/IconCircleList"/>
    <dgm:cxn modelId="{D0C35A63-A36A-4028-9FAE-CA47EAA18AD7}" type="presOf" srcId="{CE638C99-0C55-404D-ACE3-2E4AC595E192}" destId="{B190AFC1-F674-4AC4-940B-0D3F409E97A7}" srcOrd="0" destOrd="0" presId="urn:microsoft.com/office/officeart/2018/2/layout/IconCircleList"/>
    <dgm:cxn modelId="{8BA81472-9C97-4C7A-B3F4-5647C8EBD7A2}" srcId="{B0DB68AB-7955-477E-83B1-B0F48C27E221}" destId="{2254C44B-0892-4CC4-B4E0-1A23E9581FC9}" srcOrd="0" destOrd="0" parTransId="{12233F3D-E958-4E30-AE94-CAF1CA9B4E5D}" sibTransId="{E7BAF1C8-40CF-4A2E-B9DF-58B8CDFA3459}"/>
    <dgm:cxn modelId="{AEA5A256-AE03-4D8C-8957-1883F3738C74}" srcId="{B0DB68AB-7955-477E-83B1-B0F48C27E221}" destId="{66438F91-2D80-4CA7-9F98-774C3C314B75}" srcOrd="2" destOrd="0" parTransId="{BF7E994A-ACCC-425E-B11F-B4D1467CEF43}" sibTransId="{CE638C99-0C55-404D-ACE3-2E4AC595E192}"/>
    <dgm:cxn modelId="{CF57A259-7796-4B81-8889-2F17BD5F3CAC}" type="presOf" srcId="{20708A15-E482-4EEA-905E-B3C42966F3C2}" destId="{5475E7E7-4922-4325-AF81-750AC2897596}" srcOrd="0" destOrd="0" presId="urn:microsoft.com/office/officeart/2018/2/layout/IconCircleList"/>
    <dgm:cxn modelId="{62655FC4-5B48-4BE1-A310-943AAEBE7FB2}" srcId="{B0DB68AB-7955-477E-83B1-B0F48C27E221}" destId="{6DDF7C39-1B77-47D1-AB69-47999D83281F}" srcOrd="1" destOrd="0" parTransId="{0D2153AE-6F3E-4F44-BBB9-DA49422C57CC}" sibTransId="{20708A15-E482-4EEA-905E-B3C42966F3C2}"/>
    <dgm:cxn modelId="{BBAEB1DF-A14A-4D33-AAE1-374D8D3F9D9F}" type="presOf" srcId="{E7BAF1C8-40CF-4A2E-B9DF-58B8CDFA3459}" destId="{86F977A1-D2F6-4BD1-A2AF-80F1B437DB5D}" srcOrd="0" destOrd="0" presId="urn:microsoft.com/office/officeart/2018/2/layout/IconCircleList"/>
    <dgm:cxn modelId="{9024C9F1-A3ED-4BC2-912D-75B9AEA4BAB4}" type="presOf" srcId="{A4B60757-670F-4F3D-9D46-2F14AD8B68A4}" destId="{E5A44F61-D7A4-4FAC-9E66-4D1E4D302B10}" srcOrd="0" destOrd="0" presId="urn:microsoft.com/office/officeart/2018/2/layout/IconCircleList"/>
    <dgm:cxn modelId="{489012D4-E554-415D-8069-94E085FAA108}" type="presParOf" srcId="{2A68132A-AE13-4467-8B9E-FA3B9CEA8955}" destId="{31E1EC43-B152-4CEC-BB9F-771D8A4B370B}" srcOrd="0" destOrd="0" presId="urn:microsoft.com/office/officeart/2018/2/layout/IconCircleList"/>
    <dgm:cxn modelId="{F71815EF-B53F-4A64-9A8E-5B2BD4468132}" type="presParOf" srcId="{31E1EC43-B152-4CEC-BB9F-771D8A4B370B}" destId="{86BE830D-DCD8-4491-9886-A3CB80D3D527}" srcOrd="0" destOrd="0" presId="urn:microsoft.com/office/officeart/2018/2/layout/IconCircleList"/>
    <dgm:cxn modelId="{82E62734-CD0E-46A4-BEC5-4B8F0847CFB5}" type="presParOf" srcId="{86BE830D-DCD8-4491-9886-A3CB80D3D527}" destId="{9816D0A6-6E70-40C6-B540-F815FF9BF87D}" srcOrd="0" destOrd="0" presId="urn:microsoft.com/office/officeart/2018/2/layout/IconCircleList"/>
    <dgm:cxn modelId="{061E09CE-F880-4FD6-B7C6-537ABAC86F36}" type="presParOf" srcId="{86BE830D-DCD8-4491-9886-A3CB80D3D527}" destId="{1AD897AF-F194-4432-A474-054A0FB99AEC}" srcOrd="1" destOrd="0" presId="urn:microsoft.com/office/officeart/2018/2/layout/IconCircleList"/>
    <dgm:cxn modelId="{B009E678-0B1A-40E1-81CE-38A0E0720873}" type="presParOf" srcId="{86BE830D-DCD8-4491-9886-A3CB80D3D527}" destId="{6747D1E7-AE72-45AB-89AB-234FB9481386}" srcOrd="2" destOrd="0" presId="urn:microsoft.com/office/officeart/2018/2/layout/IconCircleList"/>
    <dgm:cxn modelId="{2E58569F-57E9-409A-B84F-15F3A82A089D}" type="presParOf" srcId="{86BE830D-DCD8-4491-9886-A3CB80D3D527}" destId="{BD572A6A-DB83-4D90-AB91-3CC77666A40A}" srcOrd="3" destOrd="0" presId="urn:microsoft.com/office/officeart/2018/2/layout/IconCircleList"/>
    <dgm:cxn modelId="{95720375-F871-4A0C-B785-B1EE6BF16D0E}" type="presParOf" srcId="{31E1EC43-B152-4CEC-BB9F-771D8A4B370B}" destId="{86F977A1-D2F6-4BD1-A2AF-80F1B437DB5D}" srcOrd="1" destOrd="0" presId="urn:microsoft.com/office/officeart/2018/2/layout/IconCircleList"/>
    <dgm:cxn modelId="{B6A55D9C-C030-45BC-89D9-54BF488E5EBE}" type="presParOf" srcId="{31E1EC43-B152-4CEC-BB9F-771D8A4B370B}" destId="{3532CD12-B551-4E63-B4B3-B13764AD09EC}" srcOrd="2" destOrd="0" presId="urn:microsoft.com/office/officeart/2018/2/layout/IconCircleList"/>
    <dgm:cxn modelId="{263D3F25-C100-45C2-994E-6C6252E64531}" type="presParOf" srcId="{3532CD12-B551-4E63-B4B3-B13764AD09EC}" destId="{7948D9B2-6101-4296-BFB5-6C24B1D8E41E}" srcOrd="0" destOrd="0" presId="urn:microsoft.com/office/officeart/2018/2/layout/IconCircleList"/>
    <dgm:cxn modelId="{14288CDD-D643-40AE-A582-713C9B2D8AAD}" type="presParOf" srcId="{3532CD12-B551-4E63-B4B3-B13764AD09EC}" destId="{90538F48-B343-48C5-9D67-1438533FC7DF}" srcOrd="1" destOrd="0" presId="urn:microsoft.com/office/officeart/2018/2/layout/IconCircleList"/>
    <dgm:cxn modelId="{929324B8-9131-49BA-BD09-4F54F6125D5D}" type="presParOf" srcId="{3532CD12-B551-4E63-B4B3-B13764AD09EC}" destId="{35ACD700-69FC-4D39-96C3-DC87BB346081}" srcOrd="2" destOrd="0" presId="urn:microsoft.com/office/officeart/2018/2/layout/IconCircleList"/>
    <dgm:cxn modelId="{4EDAF64A-CCDB-4032-848C-004EE6E5371E}" type="presParOf" srcId="{3532CD12-B551-4E63-B4B3-B13764AD09EC}" destId="{2722F8BC-4A80-4F3C-95B7-142963E0A375}" srcOrd="3" destOrd="0" presId="urn:microsoft.com/office/officeart/2018/2/layout/IconCircleList"/>
    <dgm:cxn modelId="{1B902FAB-C8B8-4EA2-B206-57E41F47380B}" type="presParOf" srcId="{31E1EC43-B152-4CEC-BB9F-771D8A4B370B}" destId="{5475E7E7-4922-4325-AF81-750AC2897596}" srcOrd="3" destOrd="0" presId="urn:microsoft.com/office/officeart/2018/2/layout/IconCircleList"/>
    <dgm:cxn modelId="{3A1CF2C8-35AA-4EA3-90C5-6CD4B3612F48}" type="presParOf" srcId="{31E1EC43-B152-4CEC-BB9F-771D8A4B370B}" destId="{319891D0-B660-422E-AE2D-33E39ED774E8}" srcOrd="4" destOrd="0" presId="urn:microsoft.com/office/officeart/2018/2/layout/IconCircleList"/>
    <dgm:cxn modelId="{FC0298B1-3E9E-42E7-9272-9997826D694B}" type="presParOf" srcId="{319891D0-B660-422E-AE2D-33E39ED774E8}" destId="{120923B3-7D24-47B3-AD7F-F795086FB282}" srcOrd="0" destOrd="0" presId="urn:microsoft.com/office/officeart/2018/2/layout/IconCircleList"/>
    <dgm:cxn modelId="{A38EEF6D-FE21-46A7-AF5A-B2B368785200}" type="presParOf" srcId="{319891D0-B660-422E-AE2D-33E39ED774E8}" destId="{6D8C730D-8A30-4330-9CF9-3099718C5D65}" srcOrd="1" destOrd="0" presId="urn:microsoft.com/office/officeart/2018/2/layout/IconCircleList"/>
    <dgm:cxn modelId="{A82AAEB6-9CF5-4AE6-9AA7-6AEAE0C6A00B}" type="presParOf" srcId="{319891D0-B660-422E-AE2D-33E39ED774E8}" destId="{C82DAB16-E26D-445B-8457-5C3576B37981}" srcOrd="2" destOrd="0" presId="urn:microsoft.com/office/officeart/2018/2/layout/IconCircleList"/>
    <dgm:cxn modelId="{A212B91E-339B-46A8-8E64-96E271572CA8}" type="presParOf" srcId="{319891D0-B660-422E-AE2D-33E39ED774E8}" destId="{82B6854C-836A-4B1A-BB41-8D2A7D6B43BE}" srcOrd="3" destOrd="0" presId="urn:microsoft.com/office/officeart/2018/2/layout/IconCircleList"/>
    <dgm:cxn modelId="{1FD63F84-3D80-4561-8E52-3805934FB750}" type="presParOf" srcId="{31E1EC43-B152-4CEC-BB9F-771D8A4B370B}" destId="{B190AFC1-F674-4AC4-940B-0D3F409E97A7}" srcOrd="5" destOrd="0" presId="urn:microsoft.com/office/officeart/2018/2/layout/IconCircleList"/>
    <dgm:cxn modelId="{981F38B3-FBB0-47A9-BB3B-38F1ABD63BE5}" type="presParOf" srcId="{31E1EC43-B152-4CEC-BB9F-771D8A4B370B}" destId="{2F710E97-CEA2-4B05-A359-D1EB40789FDE}" srcOrd="6" destOrd="0" presId="urn:microsoft.com/office/officeart/2018/2/layout/IconCircleList"/>
    <dgm:cxn modelId="{849A8FB7-27D2-41C6-8135-6ABEE0F8C1F0}" type="presParOf" srcId="{2F710E97-CEA2-4B05-A359-D1EB40789FDE}" destId="{8FE1BFA7-48D7-4A29-A39F-1D388CBCDC9D}" srcOrd="0" destOrd="0" presId="urn:microsoft.com/office/officeart/2018/2/layout/IconCircleList"/>
    <dgm:cxn modelId="{E9F53751-615B-456A-BB34-A8037C54898C}" type="presParOf" srcId="{2F710E97-CEA2-4B05-A359-D1EB40789FDE}" destId="{05A257F9-3CCE-40A0-90BF-A38ED75BECFE}" srcOrd="1" destOrd="0" presId="urn:microsoft.com/office/officeart/2018/2/layout/IconCircleList"/>
    <dgm:cxn modelId="{17BC4BFD-289E-467B-B498-C1052E5CADEB}" type="presParOf" srcId="{2F710E97-CEA2-4B05-A359-D1EB40789FDE}" destId="{60ECAC4A-420A-4D17-A8F2-4D0F30203EDF}" srcOrd="2" destOrd="0" presId="urn:microsoft.com/office/officeart/2018/2/layout/IconCircleList"/>
    <dgm:cxn modelId="{094D3738-9A1D-4864-AF69-289848714261}" type="presParOf" srcId="{2F710E97-CEA2-4B05-A359-D1EB40789FDE}" destId="{E5A44F61-D7A4-4FAC-9E66-4D1E4D302B1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38C93B2-769B-4B99-BF3B-49A11722915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BCCA8AF-3200-41C2-9507-FCA03741E7C8}">
      <dgm:prSet/>
      <dgm:spPr/>
      <dgm:t>
        <a:bodyPr/>
        <a:lstStyle/>
        <a:p>
          <a:r>
            <a:rPr lang="tr-TR" dirty="0"/>
            <a:t>Kablosuz haberleşme için kullanılan standartlardandır.</a:t>
          </a:r>
          <a:endParaRPr lang="en-US" dirty="0"/>
        </a:p>
      </dgm:t>
    </dgm:pt>
    <dgm:pt modelId="{42CDB905-FB4A-4781-8D33-C08A4F29B88A}" type="parTrans" cxnId="{09A10F2A-EB4E-4A79-A994-F36F721A88A4}">
      <dgm:prSet/>
      <dgm:spPr/>
      <dgm:t>
        <a:bodyPr/>
        <a:lstStyle/>
        <a:p>
          <a:endParaRPr lang="en-US"/>
        </a:p>
      </dgm:t>
    </dgm:pt>
    <dgm:pt modelId="{737196AB-884C-4665-99C9-F68C73528E0C}" type="sibTrans" cxnId="{09A10F2A-EB4E-4A79-A994-F36F721A88A4}">
      <dgm:prSet/>
      <dgm:spPr/>
      <dgm:t>
        <a:bodyPr/>
        <a:lstStyle/>
        <a:p>
          <a:endParaRPr lang="en-US"/>
        </a:p>
      </dgm:t>
    </dgm:pt>
    <dgm:pt modelId="{460BE3C1-2698-4AAE-97F1-C16432BDD81C}">
      <dgm:prSet/>
      <dgm:spPr/>
      <dgm:t>
        <a:bodyPr/>
        <a:lstStyle/>
        <a:p>
          <a:r>
            <a:rPr lang="tr-TR" dirty="0"/>
            <a:t>Kısa mesafede ucuz maliyet düşük güç tüketimi sunarak haberleşme sağlar.</a:t>
          </a:r>
          <a:endParaRPr lang="en-US" dirty="0"/>
        </a:p>
      </dgm:t>
    </dgm:pt>
    <dgm:pt modelId="{209946B7-E3BD-47F5-B615-5E5BC8E172EB}" type="parTrans" cxnId="{8C45D3E8-E8D9-4667-8C23-8FF0E7467B4D}">
      <dgm:prSet/>
      <dgm:spPr/>
      <dgm:t>
        <a:bodyPr/>
        <a:lstStyle/>
        <a:p>
          <a:endParaRPr lang="en-US"/>
        </a:p>
      </dgm:t>
    </dgm:pt>
    <dgm:pt modelId="{EAF59229-D5BB-4C5C-8537-2659476FD30C}" type="sibTrans" cxnId="{8C45D3E8-E8D9-4667-8C23-8FF0E7467B4D}">
      <dgm:prSet/>
      <dgm:spPr/>
      <dgm:t>
        <a:bodyPr/>
        <a:lstStyle/>
        <a:p>
          <a:endParaRPr lang="en-US"/>
        </a:p>
      </dgm:t>
    </dgm:pt>
    <dgm:pt modelId="{480352EB-5531-434E-AB47-4D07103B8E5C}" type="pres">
      <dgm:prSet presAssocID="{F38C93B2-769B-4B99-BF3B-49A117229153}" presName="root" presStyleCnt="0">
        <dgm:presLayoutVars>
          <dgm:dir/>
          <dgm:resizeHandles val="exact"/>
        </dgm:presLayoutVars>
      </dgm:prSet>
      <dgm:spPr/>
    </dgm:pt>
    <dgm:pt modelId="{1BF53933-4FE0-45EE-B311-35BD695749CC}" type="pres">
      <dgm:prSet presAssocID="{EBCCA8AF-3200-41C2-9507-FCA03741E7C8}" presName="compNode" presStyleCnt="0"/>
      <dgm:spPr/>
    </dgm:pt>
    <dgm:pt modelId="{A44E75FB-C189-4DFD-BFD6-CAAA9EB8ACAD}" type="pres">
      <dgm:prSet presAssocID="{EBCCA8AF-3200-41C2-9507-FCA03741E7C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ablosuz"/>
        </a:ext>
      </dgm:extLst>
    </dgm:pt>
    <dgm:pt modelId="{A5CCA7CF-E2D5-48D4-A6C2-8B1EB12D5B4F}" type="pres">
      <dgm:prSet presAssocID="{EBCCA8AF-3200-41C2-9507-FCA03741E7C8}" presName="spaceRect" presStyleCnt="0"/>
      <dgm:spPr/>
    </dgm:pt>
    <dgm:pt modelId="{6464CCF1-1393-4B78-BF0D-5618C7C3EFB5}" type="pres">
      <dgm:prSet presAssocID="{EBCCA8AF-3200-41C2-9507-FCA03741E7C8}" presName="textRect" presStyleLbl="revTx" presStyleIdx="0" presStyleCnt="2">
        <dgm:presLayoutVars>
          <dgm:chMax val="1"/>
          <dgm:chPref val="1"/>
        </dgm:presLayoutVars>
      </dgm:prSet>
      <dgm:spPr/>
    </dgm:pt>
    <dgm:pt modelId="{C4A9EE51-A7CB-49BD-9F09-4F0409874454}" type="pres">
      <dgm:prSet presAssocID="{737196AB-884C-4665-99C9-F68C73528E0C}" presName="sibTrans" presStyleCnt="0"/>
      <dgm:spPr/>
    </dgm:pt>
    <dgm:pt modelId="{64EE6973-019C-4948-98BA-54855917A228}" type="pres">
      <dgm:prSet presAssocID="{460BE3C1-2698-4AAE-97F1-C16432BDD81C}" presName="compNode" presStyleCnt="0"/>
      <dgm:spPr/>
    </dgm:pt>
    <dgm:pt modelId="{FE545511-5FC4-4801-B9FE-87970307427C}" type="pres">
      <dgm:prSet presAssocID="{460BE3C1-2698-4AAE-97F1-C16432BDD81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85C2A886-85ED-4D9B-9379-0C3D28576FF7}" type="pres">
      <dgm:prSet presAssocID="{460BE3C1-2698-4AAE-97F1-C16432BDD81C}" presName="spaceRect" presStyleCnt="0"/>
      <dgm:spPr/>
    </dgm:pt>
    <dgm:pt modelId="{495A3F56-37D1-485D-8C31-A0EAA7548B8C}" type="pres">
      <dgm:prSet presAssocID="{460BE3C1-2698-4AAE-97F1-C16432BDD81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2991C0F-A538-4B8B-89BF-7D844CD06A6F}" type="presOf" srcId="{EBCCA8AF-3200-41C2-9507-FCA03741E7C8}" destId="{6464CCF1-1393-4B78-BF0D-5618C7C3EFB5}" srcOrd="0" destOrd="0" presId="urn:microsoft.com/office/officeart/2018/2/layout/IconLabelList"/>
    <dgm:cxn modelId="{09A10F2A-EB4E-4A79-A994-F36F721A88A4}" srcId="{F38C93B2-769B-4B99-BF3B-49A117229153}" destId="{EBCCA8AF-3200-41C2-9507-FCA03741E7C8}" srcOrd="0" destOrd="0" parTransId="{42CDB905-FB4A-4781-8D33-C08A4F29B88A}" sibTransId="{737196AB-884C-4665-99C9-F68C73528E0C}"/>
    <dgm:cxn modelId="{D4026D3E-0603-4306-A288-E949D2978069}" type="presOf" srcId="{460BE3C1-2698-4AAE-97F1-C16432BDD81C}" destId="{495A3F56-37D1-485D-8C31-A0EAA7548B8C}" srcOrd="0" destOrd="0" presId="urn:microsoft.com/office/officeart/2018/2/layout/IconLabelList"/>
    <dgm:cxn modelId="{8C45D3E8-E8D9-4667-8C23-8FF0E7467B4D}" srcId="{F38C93B2-769B-4B99-BF3B-49A117229153}" destId="{460BE3C1-2698-4AAE-97F1-C16432BDD81C}" srcOrd="1" destOrd="0" parTransId="{209946B7-E3BD-47F5-B615-5E5BC8E172EB}" sibTransId="{EAF59229-D5BB-4C5C-8537-2659476FD30C}"/>
    <dgm:cxn modelId="{6D5DB8E9-E16F-4526-8933-29F1B2247E28}" type="presOf" srcId="{F38C93B2-769B-4B99-BF3B-49A117229153}" destId="{480352EB-5531-434E-AB47-4D07103B8E5C}" srcOrd="0" destOrd="0" presId="urn:microsoft.com/office/officeart/2018/2/layout/IconLabelList"/>
    <dgm:cxn modelId="{FB20FA09-C26E-4A22-9381-B6951D88F928}" type="presParOf" srcId="{480352EB-5531-434E-AB47-4D07103B8E5C}" destId="{1BF53933-4FE0-45EE-B311-35BD695749CC}" srcOrd="0" destOrd="0" presId="urn:microsoft.com/office/officeart/2018/2/layout/IconLabelList"/>
    <dgm:cxn modelId="{C27725E9-195F-492A-8D99-0DBE9EC09A5D}" type="presParOf" srcId="{1BF53933-4FE0-45EE-B311-35BD695749CC}" destId="{A44E75FB-C189-4DFD-BFD6-CAAA9EB8ACAD}" srcOrd="0" destOrd="0" presId="urn:microsoft.com/office/officeart/2018/2/layout/IconLabelList"/>
    <dgm:cxn modelId="{0DF1D42B-6B7D-4B29-93AB-E8D0D6904996}" type="presParOf" srcId="{1BF53933-4FE0-45EE-B311-35BD695749CC}" destId="{A5CCA7CF-E2D5-48D4-A6C2-8B1EB12D5B4F}" srcOrd="1" destOrd="0" presId="urn:microsoft.com/office/officeart/2018/2/layout/IconLabelList"/>
    <dgm:cxn modelId="{AE888ECB-4DAC-4AA1-A671-EB94D74BA94D}" type="presParOf" srcId="{1BF53933-4FE0-45EE-B311-35BD695749CC}" destId="{6464CCF1-1393-4B78-BF0D-5618C7C3EFB5}" srcOrd="2" destOrd="0" presId="urn:microsoft.com/office/officeart/2018/2/layout/IconLabelList"/>
    <dgm:cxn modelId="{7B8472F6-B6D9-43B6-A7F9-704E2593180F}" type="presParOf" srcId="{480352EB-5531-434E-AB47-4D07103B8E5C}" destId="{C4A9EE51-A7CB-49BD-9F09-4F0409874454}" srcOrd="1" destOrd="0" presId="urn:microsoft.com/office/officeart/2018/2/layout/IconLabelList"/>
    <dgm:cxn modelId="{41950906-802E-4986-899F-86AF77E94604}" type="presParOf" srcId="{480352EB-5531-434E-AB47-4D07103B8E5C}" destId="{64EE6973-019C-4948-98BA-54855917A228}" srcOrd="2" destOrd="0" presId="urn:microsoft.com/office/officeart/2018/2/layout/IconLabelList"/>
    <dgm:cxn modelId="{89D96170-EF1E-4CA5-88ED-9A394CC0F94A}" type="presParOf" srcId="{64EE6973-019C-4948-98BA-54855917A228}" destId="{FE545511-5FC4-4801-B9FE-87970307427C}" srcOrd="0" destOrd="0" presId="urn:microsoft.com/office/officeart/2018/2/layout/IconLabelList"/>
    <dgm:cxn modelId="{5C90D15C-F613-4E59-B175-678729C0F7C7}" type="presParOf" srcId="{64EE6973-019C-4948-98BA-54855917A228}" destId="{85C2A886-85ED-4D9B-9379-0C3D28576FF7}" srcOrd="1" destOrd="0" presId="urn:microsoft.com/office/officeart/2018/2/layout/IconLabelList"/>
    <dgm:cxn modelId="{6413C346-AC36-49D2-891C-0EB99F462998}" type="presParOf" srcId="{64EE6973-019C-4948-98BA-54855917A228}" destId="{495A3F56-37D1-485D-8C31-A0EAA7548B8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73F88A-8EC2-4074-8C1E-89FAA149A9A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5504E111-65F3-4AF7-9CE5-FD02030D7531}">
      <dgm:prSet/>
      <dgm:spPr/>
      <dgm:t>
        <a:bodyPr/>
        <a:lstStyle/>
        <a:p>
          <a:pPr>
            <a:defRPr cap="all"/>
          </a:pPr>
          <a:r>
            <a:rPr lang="tr-TR"/>
            <a:t>Akıllı alanlar</a:t>
          </a:r>
          <a:endParaRPr lang="en-US"/>
        </a:p>
      </dgm:t>
    </dgm:pt>
    <dgm:pt modelId="{3EA4E506-7895-469A-A982-1120D5E4C4F3}" type="parTrans" cxnId="{65E191C1-FFF1-4E1B-A21A-DA72B86ED7E6}">
      <dgm:prSet/>
      <dgm:spPr/>
      <dgm:t>
        <a:bodyPr/>
        <a:lstStyle/>
        <a:p>
          <a:endParaRPr lang="en-US"/>
        </a:p>
      </dgm:t>
    </dgm:pt>
    <dgm:pt modelId="{D83A6DAB-D26E-424E-8B03-70A1D86D7DC6}" type="sibTrans" cxnId="{65E191C1-FFF1-4E1B-A21A-DA72B86ED7E6}">
      <dgm:prSet/>
      <dgm:spPr/>
      <dgm:t>
        <a:bodyPr/>
        <a:lstStyle/>
        <a:p>
          <a:endParaRPr lang="en-US"/>
        </a:p>
      </dgm:t>
    </dgm:pt>
    <dgm:pt modelId="{588B52AA-4045-4ABC-8A12-CF939DD74182}">
      <dgm:prSet/>
      <dgm:spPr/>
      <dgm:t>
        <a:bodyPr/>
        <a:lstStyle/>
        <a:p>
          <a:pPr>
            <a:defRPr cap="all"/>
          </a:pPr>
          <a:r>
            <a:rPr lang="tr-TR"/>
            <a:t>Tıbbi hizmetler</a:t>
          </a:r>
          <a:endParaRPr lang="en-US"/>
        </a:p>
      </dgm:t>
    </dgm:pt>
    <dgm:pt modelId="{876DD4F6-F81E-44B9-A6AD-2AD395BE4395}" type="parTrans" cxnId="{0D0776B3-13D4-4799-A720-EC16CBE86699}">
      <dgm:prSet/>
      <dgm:spPr/>
      <dgm:t>
        <a:bodyPr/>
        <a:lstStyle/>
        <a:p>
          <a:endParaRPr lang="en-US"/>
        </a:p>
      </dgm:t>
    </dgm:pt>
    <dgm:pt modelId="{2E70C70D-FD30-4103-A0A6-19DC5F79AAB5}" type="sibTrans" cxnId="{0D0776B3-13D4-4799-A720-EC16CBE86699}">
      <dgm:prSet/>
      <dgm:spPr/>
      <dgm:t>
        <a:bodyPr/>
        <a:lstStyle/>
        <a:p>
          <a:endParaRPr lang="en-US"/>
        </a:p>
      </dgm:t>
    </dgm:pt>
    <dgm:pt modelId="{3D03496A-9B69-4378-BE41-40647B9EF558}">
      <dgm:prSet/>
      <dgm:spPr/>
      <dgm:t>
        <a:bodyPr/>
        <a:lstStyle/>
        <a:p>
          <a:pPr>
            <a:defRPr cap="all"/>
          </a:pPr>
          <a:r>
            <a:rPr lang="tr-TR"/>
            <a:t>Akıllı ev</a:t>
          </a:r>
          <a:endParaRPr lang="en-US"/>
        </a:p>
      </dgm:t>
    </dgm:pt>
    <dgm:pt modelId="{DE0A8F3F-6D6F-43C0-9EE2-5FD82B2488B6}" type="parTrans" cxnId="{331D62F2-8231-4931-B86C-800A11F058E8}">
      <dgm:prSet/>
      <dgm:spPr/>
      <dgm:t>
        <a:bodyPr/>
        <a:lstStyle/>
        <a:p>
          <a:endParaRPr lang="en-US"/>
        </a:p>
      </dgm:t>
    </dgm:pt>
    <dgm:pt modelId="{29CA0B3A-28B2-48AD-85CB-D7995B583A51}" type="sibTrans" cxnId="{331D62F2-8231-4931-B86C-800A11F058E8}">
      <dgm:prSet/>
      <dgm:spPr/>
      <dgm:t>
        <a:bodyPr/>
        <a:lstStyle/>
        <a:p>
          <a:endParaRPr lang="en-US"/>
        </a:p>
      </dgm:t>
    </dgm:pt>
    <dgm:pt modelId="{34D6C315-CCF9-405E-B755-5E846940CDAF}">
      <dgm:prSet/>
      <dgm:spPr/>
      <dgm:t>
        <a:bodyPr/>
        <a:lstStyle/>
        <a:p>
          <a:pPr>
            <a:defRPr cap="all"/>
          </a:pPr>
          <a:r>
            <a:rPr lang="tr-TR"/>
            <a:t>Felaket algılama</a:t>
          </a:r>
          <a:endParaRPr lang="en-US"/>
        </a:p>
      </dgm:t>
    </dgm:pt>
    <dgm:pt modelId="{1186D12D-13D6-44F4-9A61-1C3AB3668D60}" type="parTrans" cxnId="{4742329A-0747-4895-AB59-84F66CB1985B}">
      <dgm:prSet/>
      <dgm:spPr/>
      <dgm:t>
        <a:bodyPr/>
        <a:lstStyle/>
        <a:p>
          <a:endParaRPr lang="en-US"/>
        </a:p>
      </dgm:t>
    </dgm:pt>
    <dgm:pt modelId="{C22B0D36-2B1A-4F9C-8912-AE95C24EC74B}" type="sibTrans" cxnId="{4742329A-0747-4895-AB59-84F66CB1985B}">
      <dgm:prSet/>
      <dgm:spPr/>
      <dgm:t>
        <a:bodyPr/>
        <a:lstStyle/>
        <a:p>
          <a:endParaRPr lang="en-US"/>
        </a:p>
      </dgm:t>
    </dgm:pt>
    <dgm:pt modelId="{15F358DE-2B41-4596-8A70-AEF6F001BA74}">
      <dgm:prSet/>
      <dgm:spPr/>
      <dgm:t>
        <a:bodyPr/>
        <a:lstStyle/>
        <a:p>
          <a:pPr>
            <a:defRPr cap="all"/>
          </a:pPr>
          <a:r>
            <a:rPr lang="tr-TR"/>
            <a:t>Çevre izleme</a:t>
          </a:r>
          <a:endParaRPr lang="en-US"/>
        </a:p>
      </dgm:t>
    </dgm:pt>
    <dgm:pt modelId="{C9A1D665-78D9-4F91-806A-EE4EDADD0A0F}" type="parTrans" cxnId="{00C64C30-F5B3-4187-9596-EF2F1B711B0C}">
      <dgm:prSet/>
      <dgm:spPr/>
      <dgm:t>
        <a:bodyPr/>
        <a:lstStyle/>
        <a:p>
          <a:endParaRPr lang="en-US"/>
        </a:p>
      </dgm:t>
    </dgm:pt>
    <dgm:pt modelId="{80AC990F-A4B0-4BE4-8FF9-B4E2B83D9C99}" type="sibTrans" cxnId="{00C64C30-F5B3-4187-9596-EF2F1B711B0C}">
      <dgm:prSet/>
      <dgm:spPr/>
      <dgm:t>
        <a:bodyPr/>
        <a:lstStyle/>
        <a:p>
          <a:endParaRPr lang="en-US"/>
        </a:p>
      </dgm:t>
    </dgm:pt>
    <dgm:pt modelId="{F746CCF8-11B0-4B0F-B7A9-D9DAEDD8653E}">
      <dgm:prSet/>
      <dgm:spPr/>
      <dgm:t>
        <a:bodyPr/>
        <a:lstStyle/>
        <a:p>
          <a:pPr>
            <a:defRPr cap="all"/>
          </a:pPr>
          <a:r>
            <a:rPr lang="tr-TR"/>
            <a:t>Nezaret gözetim</a:t>
          </a:r>
          <a:endParaRPr lang="en-US"/>
        </a:p>
      </dgm:t>
    </dgm:pt>
    <dgm:pt modelId="{CDBE12A0-D42B-45A8-B5A1-CBAC4B0E196F}" type="parTrans" cxnId="{FDD78B8A-E440-4D72-B8FB-2BEAD4E72121}">
      <dgm:prSet/>
      <dgm:spPr/>
      <dgm:t>
        <a:bodyPr/>
        <a:lstStyle/>
        <a:p>
          <a:endParaRPr lang="en-US"/>
        </a:p>
      </dgm:t>
    </dgm:pt>
    <dgm:pt modelId="{EDF55BB4-9C62-486B-A869-B7E5A13F2CD5}" type="sibTrans" cxnId="{FDD78B8A-E440-4D72-B8FB-2BEAD4E72121}">
      <dgm:prSet/>
      <dgm:spPr/>
      <dgm:t>
        <a:bodyPr/>
        <a:lstStyle/>
        <a:p>
          <a:endParaRPr lang="en-US"/>
        </a:p>
      </dgm:t>
    </dgm:pt>
    <dgm:pt modelId="{B06F24A5-6908-40FB-BCBE-DBC832486BA3}">
      <dgm:prSet/>
      <dgm:spPr/>
      <dgm:t>
        <a:bodyPr/>
        <a:lstStyle/>
        <a:p>
          <a:pPr>
            <a:defRPr cap="all"/>
          </a:pPr>
          <a:r>
            <a:rPr lang="tr-TR"/>
            <a:t>Askeri uygulamalar</a:t>
          </a:r>
          <a:endParaRPr lang="en-US"/>
        </a:p>
      </dgm:t>
    </dgm:pt>
    <dgm:pt modelId="{5C0F3232-E4AD-4EAE-85A8-EA8E27FD2994}" type="parTrans" cxnId="{A038F1A1-D5C0-4BBE-8DCD-2C76DA79CE2D}">
      <dgm:prSet/>
      <dgm:spPr/>
      <dgm:t>
        <a:bodyPr/>
        <a:lstStyle/>
        <a:p>
          <a:endParaRPr lang="en-US"/>
        </a:p>
      </dgm:t>
    </dgm:pt>
    <dgm:pt modelId="{B7A0834B-EB20-409C-976C-F6DF23AB2B31}" type="sibTrans" cxnId="{A038F1A1-D5C0-4BBE-8DCD-2C76DA79CE2D}">
      <dgm:prSet/>
      <dgm:spPr/>
      <dgm:t>
        <a:bodyPr/>
        <a:lstStyle/>
        <a:p>
          <a:endParaRPr lang="en-US"/>
        </a:p>
      </dgm:t>
    </dgm:pt>
    <dgm:pt modelId="{EB6327EB-11B5-4BFF-96AC-23DBF907C381}">
      <dgm:prSet/>
      <dgm:spPr/>
      <dgm:t>
        <a:bodyPr/>
        <a:lstStyle/>
        <a:p>
          <a:pPr>
            <a:defRPr cap="all"/>
          </a:pPr>
          <a:r>
            <a:rPr lang="tr-TR"/>
            <a:t>Bilimsel araştırmalar</a:t>
          </a:r>
          <a:endParaRPr lang="en-US"/>
        </a:p>
      </dgm:t>
    </dgm:pt>
    <dgm:pt modelId="{CCAD0F7A-B006-4DB8-88D0-87742FBC5437}" type="parTrans" cxnId="{75BD6020-6FB6-4AD5-B0CA-F69F962E96EE}">
      <dgm:prSet/>
      <dgm:spPr/>
      <dgm:t>
        <a:bodyPr/>
        <a:lstStyle/>
        <a:p>
          <a:endParaRPr lang="en-US"/>
        </a:p>
      </dgm:t>
    </dgm:pt>
    <dgm:pt modelId="{49009638-AD11-4A53-921E-EEC0F96EB1CF}" type="sibTrans" cxnId="{75BD6020-6FB6-4AD5-B0CA-F69F962E96EE}">
      <dgm:prSet/>
      <dgm:spPr/>
      <dgm:t>
        <a:bodyPr/>
        <a:lstStyle/>
        <a:p>
          <a:endParaRPr lang="en-US"/>
        </a:p>
      </dgm:t>
    </dgm:pt>
    <dgm:pt modelId="{F3D9D108-D9DF-4E72-B662-6B8232B4398F}" type="pres">
      <dgm:prSet presAssocID="{FD73F88A-8EC2-4074-8C1E-89FAA149A9AA}" presName="root" presStyleCnt="0">
        <dgm:presLayoutVars>
          <dgm:dir/>
          <dgm:resizeHandles val="exact"/>
        </dgm:presLayoutVars>
      </dgm:prSet>
      <dgm:spPr/>
    </dgm:pt>
    <dgm:pt modelId="{D20CDC31-13AF-45CC-B8BE-003EBAA769F3}" type="pres">
      <dgm:prSet presAssocID="{5504E111-65F3-4AF7-9CE5-FD02030D7531}" presName="compNode" presStyleCnt="0"/>
      <dgm:spPr/>
    </dgm:pt>
    <dgm:pt modelId="{E867BBE1-D5E4-4E75-8B0D-C49598F568B2}" type="pres">
      <dgm:prSet presAssocID="{5504E111-65F3-4AF7-9CE5-FD02030D7531}" presName="iconBgRect" presStyleLbl="bgShp" presStyleIdx="0" presStyleCnt="8"/>
      <dgm:spPr/>
    </dgm:pt>
    <dgm:pt modelId="{DFB5F264-59C2-443E-939F-7B8EDC6DF629}" type="pres">
      <dgm:prSet presAssocID="{5504E111-65F3-4AF7-9CE5-FD02030D7531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C09CE00-0F1F-4B1D-BC26-83905E53EAAF}" type="pres">
      <dgm:prSet presAssocID="{5504E111-65F3-4AF7-9CE5-FD02030D7531}" presName="spaceRect" presStyleCnt="0"/>
      <dgm:spPr/>
    </dgm:pt>
    <dgm:pt modelId="{C22AC7AA-B1D0-4CB1-B992-E548765496AF}" type="pres">
      <dgm:prSet presAssocID="{5504E111-65F3-4AF7-9CE5-FD02030D7531}" presName="textRect" presStyleLbl="revTx" presStyleIdx="0" presStyleCnt="8">
        <dgm:presLayoutVars>
          <dgm:chMax val="1"/>
          <dgm:chPref val="1"/>
        </dgm:presLayoutVars>
      </dgm:prSet>
      <dgm:spPr/>
    </dgm:pt>
    <dgm:pt modelId="{27BCC914-DB09-462E-93E1-DC30AB5843CE}" type="pres">
      <dgm:prSet presAssocID="{D83A6DAB-D26E-424E-8B03-70A1D86D7DC6}" presName="sibTrans" presStyleCnt="0"/>
      <dgm:spPr/>
    </dgm:pt>
    <dgm:pt modelId="{84545CDD-A79B-4F55-B2CD-97E5267F5CD9}" type="pres">
      <dgm:prSet presAssocID="{588B52AA-4045-4ABC-8A12-CF939DD74182}" presName="compNode" presStyleCnt="0"/>
      <dgm:spPr/>
    </dgm:pt>
    <dgm:pt modelId="{F292F140-3DD0-45BA-9ACF-92543EAF2213}" type="pres">
      <dgm:prSet presAssocID="{588B52AA-4045-4ABC-8A12-CF939DD74182}" presName="iconBgRect" presStyleLbl="bgShp" presStyleIdx="1" presStyleCnt="8"/>
      <dgm:spPr/>
    </dgm:pt>
    <dgm:pt modelId="{A4B1C6C8-F63F-4C28-9EAD-45580ABB88A7}" type="pres">
      <dgm:prSet presAssocID="{588B52AA-4045-4ABC-8A12-CF939DD74182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kal"/>
        </a:ext>
      </dgm:extLst>
    </dgm:pt>
    <dgm:pt modelId="{CC95E527-96BA-4596-A997-55A7090F6EE4}" type="pres">
      <dgm:prSet presAssocID="{588B52AA-4045-4ABC-8A12-CF939DD74182}" presName="spaceRect" presStyleCnt="0"/>
      <dgm:spPr/>
    </dgm:pt>
    <dgm:pt modelId="{C378AC6F-D211-4879-B5EC-15398F502B62}" type="pres">
      <dgm:prSet presAssocID="{588B52AA-4045-4ABC-8A12-CF939DD74182}" presName="textRect" presStyleLbl="revTx" presStyleIdx="1" presStyleCnt="8">
        <dgm:presLayoutVars>
          <dgm:chMax val="1"/>
          <dgm:chPref val="1"/>
        </dgm:presLayoutVars>
      </dgm:prSet>
      <dgm:spPr/>
    </dgm:pt>
    <dgm:pt modelId="{755C29E3-E3FC-4EE4-808A-3C8FD2B6E71B}" type="pres">
      <dgm:prSet presAssocID="{2E70C70D-FD30-4103-A0A6-19DC5F79AAB5}" presName="sibTrans" presStyleCnt="0"/>
      <dgm:spPr/>
    </dgm:pt>
    <dgm:pt modelId="{0C43736D-81D6-49E5-9CF6-AF2B4FB6FECA}" type="pres">
      <dgm:prSet presAssocID="{3D03496A-9B69-4378-BE41-40647B9EF558}" presName="compNode" presStyleCnt="0"/>
      <dgm:spPr/>
    </dgm:pt>
    <dgm:pt modelId="{6FFFF418-4024-4B95-AF90-CCD5BE37EF9F}" type="pres">
      <dgm:prSet presAssocID="{3D03496A-9B69-4378-BE41-40647B9EF558}" presName="iconBgRect" presStyleLbl="bgShp" presStyleIdx="2" presStyleCnt="8"/>
      <dgm:spPr/>
    </dgm:pt>
    <dgm:pt modelId="{0606D861-6EA7-45A2-AB6B-510BE7822CE6}" type="pres">
      <dgm:prSet presAssocID="{3D03496A-9B69-4378-BE41-40647B9EF558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v"/>
        </a:ext>
      </dgm:extLst>
    </dgm:pt>
    <dgm:pt modelId="{418F730E-EC8A-4A8A-9917-A52F13DC654A}" type="pres">
      <dgm:prSet presAssocID="{3D03496A-9B69-4378-BE41-40647B9EF558}" presName="spaceRect" presStyleCnt="0"/>
      <dgm:spPr/>
    </dgm:pt>
    <dgm:pt modelId="{163D2614-1CD9-4B2B-A917-685029F04FED}" type="pres">
      <dgm:prSet presAssocID="{3D03496A-9B69-4378-BE41-40647B9EF558}" presName="textRect" presStyleLbl="revTx" presStyleIdx="2" presStyleCnt="8">
        <dgm:presLayoutVars>
          <dgm:chMax val="1"/>
          <dgm:chPref val="1"/>
        </dgm:presLayoutVars>
      </dgm:prSet>
      <dgm:spPr/>
    </dgm:pt>
    <dgm:pt modelId="{964E7FF2-75C1-448C-836C-B171EA507A20}" type="pres">
      <dgm:prSet presAssocID="{29CA0B3A-28B2-48AD-85CB-D7995B583A51}" presName="sibTrans" presStyleCnt="0"/>
      <dgm:spPr/>
    </dgm:pt>
    <dgm:pt modelId="{6D072D3B-9D90-467B-9F05-7496CA5F2A19}" type="pres">
      <dgm:prSet presAssocID="{34D6C315-CCF9-405E-B755-5E846940CDAF}" presName="compNode" presStyleCnt="0"/>
      <dgm:spPr/>
    </dgm:pt>
    <dgm:pt modelId="{C9BA12B4-C488-4C8E-8BAC-4336B830C96E}" type="pres">
      <dgm:prSet presAssocID="{34D6C315-CCF9-405E-B755-5E846940CDAF}" presName="iconBgRect" presStyleLbl="bgShp" presStyleIdx="3" presStyleCnt="8"/>
      <dgm:spPr/>
    </dgm:pt>
    <dgm:pt modelId="{4F699FFD-F7A7-4EE6-84B4-F997B35077DE}" type="pres">
      <dgm:prSet presAssocID="{34D6C315-CCF9-405E-B755-5E846940CDAF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yarı"/>
        </a:ext>
      </dgm:extLst>
    </dgm:pt>
    <dgm:pt modelId="{7ED47B31-F245-4388-BBA8-F4CBF14292F2}" type="pres">
      <dgm:prSet presAssocID="{34D6C315-CCF9-405E-B755-5E846940CDAF}" presName="spaceRect" presStyleCnt="0"/>
      <dgm:spPr/>
    </dgm:pt>
    <dgm:pt modelId="{801DBCF2-B70A-4FDC-8AEB-2D1DAB9E1223}" type="pres">
      <dgm:prSet presAssocID="{34D6C315-CCF9-405E-B755-5E846940CDAF}" presName="textRect" presStyleLbl="revTx" presStyleIdx="3" presStyleCnt="8">
        <dgm:presLayoutVars>
          <dgm:chMax val="1"/>
          <dgm:chPref val="1"/>
        </dgm:presLayoutVars>
      </dgm:prSet>
      <dgm:spPr/>
    </dgm:pt>
    <dgm:pt modelId="{8C64640C-36E6-42C5-9CE5-E1286CC8F137}" type="pres">
      <dgm:prSet presAssocID="{C22B0D36-2B1A-4F9C-8912-AE95C24EC74B}" presName="sibTrans" presStyleCnt="0"/>
      <dgm:spPr/>
    </dgm:pt>
    <dgm:pt modelId="{6178BC3D-4218-4BB2-AE69-F1BE3779635A}" type="pres">
      <dgm:prSet presAssocID="{15F358DE-2B41-4596-8A70-AEF6F001BA74}" presName="compNode" presStyleCnt="0"/>
      <dgm:spPr/>
    </dgm:pt>
    <dgm:pt modelId="{1029F190-7E66-4BCC-9C9A-1C1C19E6EE74}" type="pres">
      <dgm:prSet presAssocID="{15F358DE-2B41-4596-8A70-AEF6F001BA74}" presName="iconBgRect" presStyleLbl="bgShp" presStyleIdx="4" presStyleCnt="8"/>
      <dgm:spPr/>
    </dgm:pt>
    <dgm:pt modelId="{A4BCBC3A-DCAC-4733-99F2-57B48C1E5D13}" type="pres">
      <dgm:prSet presAssocID="{15F358DE-2B41-4596-8A70-AEF6F001BA74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E57E2A74-8021-4E64-8A85-D4C2EA85B6CD}" type="pres">
      <dgm:prSet presAssocID="{15F358DE-2B41-4596-8A70-AEF6F001BA74}" presName="spaceRect" presStyleCnt="0"/>
      <dgm:spPr/>
    </dgm:pt>
    <dgm:pt modelId="{5971A140-F6E2-4E19-B2D5-44FDF195AB5B}" type="pres">
      <dgm:prSet presAssocID="{15F358DE-2B41-4596-8A70-AEF6F001BA74}" presName="textRect" presStyleLbl="revTx" presStyleIdx="4" presStyleCnt="8">
        <dgm:presLayoutVars>
          <dgm:chMax val="1"/>
          <dgm:chPref val="1"/>
        </dgm:presLayoutVars>
      </dgm:prSet>
      <dgm:spPr/>
    </dgm:pt>
    <dgm:pt modelId="{C039E08B-2155-47BD-AFF3-1D6525ABE510}" type="pres">
      <dgm:prSet presAssocID="{80AC990F-A4B0-4BE4-8FF9-B4E2B83D9C99}" presName="sibTrans" presStyleCnt="0"/>
      <dgm:spPr/>
    </dgm:pt>
    <dgm:pt modelId="{3267CD62-00D4-48B7-9540-A47DE69AC72C}" type="pres">
      <dgm:prSet presAssocID="{F746CCF8-11B0-4B0F-B7A9-D9DAEDD8653E}" presName="compNode" presStyleCnt="0"/>
      <dgm:spPr/>
    </dgm:pt>
    <dgm:pt modelId="{6E15E47A-45E4-496D-8DAD-89997CB28BB0}" type="pres">
      <dgm:prSet presAssocID="{F746CCF8-11B0-4B0F-B7A9-D9DAEDD8653E}" presName="iconBgRect" presStyleLbl="bgShp" presStyleIdx="5" presStyleCnt="8"/>
      <dgm:spPr/>
    </dgm:pt>
    <dgm:pt modelId="{A5D2B1FB-ECA6-42CE-9A37-7C5F95694842}" type="pres">
      <dgm:prSet presAssocID="{F746CCF8-11B0-4B0F-B7A9-D9DAEDD8653E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E16C5595-E1BA-41E4-A0A8-2819444AB02C}" type="pres">
      <dgm:prSet presAssocID="{F746CCF8-11B0-4B0F-B7A9-D9DAEDD8653E}" presName="spaceRect" presStyleCnt="0"/>
      <dgm:spPr/>
    </dgm:pt>
    <dgm:pt modelId="{B9114D01-73A7-489C-A895-A52C34357865}" type="pres">
      <dgm:prSet presAssocID="{F746CCF8-11B0-4B0F-B7A9-D9DAEDD8653E}" presName="textRect" presStyleLbl="revTx" presStyleIdx="5" presStyleCnt="8">
        <dgm:presLayoutVars>
          <dgm:chMax val="1"/>
          <dgm:chPref val="1"/>
        </dgm:presLayoutVars>
      </dgm:prSet>
      <dgm:spPr/>
    </dgm:pt>
    <dgm:pt modelId="{3E0CD49C-70CF-4685-92A8-CC497C9218EF}" type="pres">
      <dgm:prSet presAssocID="{EDF55BB4-9C62-486B-A869-B7E5A13F2CD5}" presName="sibTrans" presStyleCnt="0"/>
      <dgm:spPr/>
    </dgm:pt>
    <dgm:pt modelId="{DA322DDB-7F2D-41C7-B3C4-A43CFE9714D6}" type="pres">
      <dgm:prSet presAssocID="{B06F24A5-6908-40FB-BCBE-DBC832486BA3}" presName="compNode" presStyleCnt="0"/>
      <dgm:spPr/>
    </dgm:pt>
    <dgm:pt modelId="{9FD5F092-427F-4DE9-A920-34AFC89FA89C}" type="pres">
      <dgm:prSet presAssocID="{B06F24A5-6908-40FB-BCBE-DBC832486BA3}" presName="iconBgRect" presStyleLbl="bgShp" presStyleIdx="6" presStyleCnt="8"/>
      <dgm:spPr/>
    </dgm:pt>
    <dgm:pt modelId="{6F9544BA-78FB-4176-A513-DF44A61A323B}" type="pres">
      <dgm:prSet presAssocID="{B06F24A5-6908-40FB-BCBE-DBC832486BA3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C17ABD6-82DC-404B-BD8F-58129753861D}" type="pres">
      <dgm:prSet presAssocID="{B06F24A5-6908-40FB-BCBE-DBC832486BA3}" presName="spaceRect" presStyleCnt="0"/>
      <dgm:spPr/>
    </dgm:pt>
    <dgm:pt modelId="{6406CAF2-BDBD-4637-B14F-A1DEF4B226A1}" type="pres">
      <dgm:prSet presAssocID="{B06F24A5-6908-40FB-BCBE-DBC832486BA3}" presName="textRect" presStyleLbl="revTx" presStyleIdx="6" presStyleCnt="8">
        <dgm:presLayoutVars>
          <dgm:chMax val="1"/>
          <dgm:chPref val="1"/>
        </dgm:presLayoutVars>
      </dgm:prSet>
      <dgm:spPr/>
    </dgm:pt>
    <dgm:pt modelId="{356F2EEA-F657-4C87-87B7-67F3BE59463F}" type="pres">
      <dgm:prSet presAssocID="{B7A0834B-EB20-409C-976C-F6DF23AB2B31}" presName="sibTrans" presStyleCnt="0"/>
      <dgm:spPr/>
    </dgm:pt>
    <dgm:pt modelId="{A27E15AB-717F-4D38-BA41-5C45624834C6}" type="pres">
      <dgm:prSet presAssocID="{EB6327EB-11B5-4BFF-96AC-23DBF907C381}" presName="compNode" presStyleCnt="0"/>
      <dgm:spPr/>
    </dgm:pt>
    <dgm:pt modelId="{94BF7775-68A8-41AC-9C0E-D604366F11D1}" type="pres">
      <dgm:prSet presAssocID="{EB6327EB-11B5-4BFF-96AC-23DBF907C381}" presName="iconBgRect" presStyleLbl="bgShp" presStyleIdx="7" presStyleCnt="8"/>
      <dgm:spPr/>
    </dgm:pt>
    <dgm:pt modelId="{83A8686A-5330-41BD-BA02-6237D8E962D3}" type="pres">
      <dgm:prSet presAssocID="{EB6327EB-11B5-4BFF-96AC-23DBF907C381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kroskop"/>
        </a:ext>
      </dgm:extLst>
    </dgm:pt>
    <dgm:pt modelId="{2E29F03E-AE65-4ADB-8084-1396342CE9E8}" type="pres">
      <dgm:prSet presAssocID="{EB6327EB-11B5-4BFF-96AC-23DBF907C381}" presName="spaceRect" presStyleCnt="0"/>
      <dgm:spPr/>
    </dgm:pt>
    <dgm:pt modelId="{04F8D79D-0FFF-4F88-8A99-4D166AC08F53}" type="pres">
      <dgm:prSet presAssocID="{EB6327EB-11B5-4BFF-96AC-23DBF907C381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9236151D-47C5-45C3-BC9D-B741F13746EA}" type="presOf" srcId="{3D03496A-9B69-4378-BE41-40647B9EF558}" destId="{163D2614-1CD9-4B2B-A917-685029F04FED}" srcOrd="0" destOrd="0" presId="urn:microsoft.com/office/officeart/2018/5/layout/IconCircleLabelList"/>
    <dgm:cxn modelId="{75BD6020-6FB6-4AD5-B0CA-F69F962E96EE}" srcId="{FD73F88A-8EC2-4074-8C1E-89FAA149A9AA}" destId="{EB6327EB-11B5-4BFF-96AC-23DBF907C381}" srcOrd="7" destOrd="0" parTransId="{CCAD0F7A-B006-4DB8-88D0-87742FBC5437}" sibTransId="{49009638-AD11-4A53-921E-EEC0F96EB1CF}"/>
    <dgm:cxn modelId="{DBECE125-7687-4296-A9F3-DDB96DBD086C}" type="presOf" srcId="{F746CCF8-11B0-4B0F-B7A9-D9DAEDD8653E}" destId="{B9114D01-73A7-489C-A895-A52C34357865}" srcOrd="0" destOrd="0" presId="urn:microsoft.com/office/officeart/2018/5/layout/IconCircleLabelList"/>
    <dgm:cxn modelId="{00C64C30-F5B3-4187-9596-EF2F1B711B0C}" srcId="{FD73F88A-8EC2-4074-8C1E-89FAA149A9AA}" destId="{15F358DE-2B41-4596-8A70-AEF6F001BA74}" srcOrd="4" destOrd="0" parTransId="{C9A1D665-78D9-4F91-806A-EE4EDADD0A0F}" sibTransId="{80AC990F-A4B0-4BE4-8FF9-B4E2B83D9C99}"/>
    <dgm:cxn modelId="{ECFF1338-0FD2-4825-8DC9-2F31E346AE46}" type="presOf" srcId="{15F358DE-2B41-4596-8A70-AEF6F001BA74}" destId="{5971A140-F6E2-4E19-B2D5-44FDF195AB5B}" srcOrd="0" destOrd="0" presId="urn:microsoft.com/office/officeart/2018/5/layout/IconCircleLabelList"/>
    <dgm:cxn modelId="{F8C4393B-201C-4A4C-B02D-467B823122DB}" type="presOf" srcId="{B06F24A5-6908-40FB-BCBE-DBC832486BA3}" destId="{6406CAF2-BDBD-4637-B14F-A1DEF4B226A1}" srcOrd="0" destOrd="0" presId="urn:microsoft.com/office/officeart/2018/5/layout/IconCircleLabelList"/>
    <dgm:cxn modelId="{FDD78B8A-E440-4D72-B8FB-2BEAD4E72121}" srcId="{FD73F88A-8EC2-4074-8C1E-89FAA149A9AA}" destId="{F746CCF8-11B0-4B0F-B7A9-D9DAEDD8653E}" srcOrd="5" destOrd="0" parTransId="{CDBE12A0-D42B-45A8-B5A1-CBAC4B0E196F}" sibTransId="{EDF55BB4-9C62-486B-A869-B7E5A13F2CD5}"/>
    <dgm:cxn modelId="{F1B7BA96-477C-4F9C-96F2-55DE6DBCD199}" type="presOf" srcId="{34D6C315-CCF9-405E-B755-5E846940CDAF}" destId="{801DBCF2-B70A-4FDC-8AEB-2D1DAB9E1223}" srcOrd="0" destOrd="0" presId="urn:microsoft.com/office/officeart/2018/5/layout/IconCircleLabelList"/>
    <dgm:cxn modelId="{4742329A-0747-4895-AB59-84F66CB1985B}" srcId="{FD73F88A-8EC2-4074-8C1E-89FAA149A9AA}" destId="{34D6C315-CCF9-405E-B755-5E846940CDAF}" srcOrd="3" destOrd="0" parTransId="{1186D12D-13D6-44F4-9A61-1C3AB3668D60}" sibTransId="{C22B0D36-2B1A-4F9C-8912-AE95C24EC74B}"/>
    <dgm:cxn modelId="{A038F1A1-D5C0-4BBE-8DCD-2C76DA79CE2D}" srcId="{FD73F88A-8EC2-4074-8C1E-89FAA149A9AA}" destId="{B06F24A5-6908-40FB-BCBE-DBC832486BA3}" srcOrd="6" destOrd="0" parTransId="{5C0F3232-E4AD-4EAE-85A8-EA8E27FD2994}" sibTransId="{B7A0834B-EB20-409C-976C-F6DF23AB2B31}"/>
    <dgm:cxn modelId="{0D0776B3-13D4-4799-A720-EC16CBE86699}" srcId="{FD73F88A-8EC2-4074-8C1E-89FAA149A9AA}" destId="{588B52AA-4045-4ABC-8A12-CF939DD74182}" srcOrd="1" destOrd="0" parTransId="{876DD4F6-F81E-44B9-A6AD-2AD395BE4395}" sibTransId="{2E70C70D-FD30-4103-A0A6-19DC5F79AAB5}"/>
    <dgm:cxn modelId="{4CE91CB4-9BA1-4351-ADB0-7333511B37E9}" type="presOf" srcId="{FD73F88A-8EC2-4074-8C1E-89FAA149A9AA}" destId="{F3D9D108-D9DF-4E72-B662-6B8232B4398F}" srcOrd="0" destOrd="0" presId="urn:microsoft.com/office/officeart/2018/5/layout/IconCircleLabelList"/>
    <dgm:cxn modelId="{0B6668BB-5B6C-4075-81A2-B3079C2EC712}" type="presOf" srcId="{588B52AA-4045-4ABC-8A12-CF939DD74182}" destId="{C378AC6F-D211-4879-B5EC-15398F502B62}" srcOrd="0" destOrd="0" presId="urn:microsoft.com/office/officeart/2018/5/layout/IconCircleLabelList"/>
    <dgm:cxn modelId="{65E191C1-FFF1-4E1B-A21A-DA72B86ED7E6}" srcId="{FD73F88A-8EC2-4074-8C1E-89FAA149A9AA}" destId="{5504E111-65F3-4AF7-9CE5-FD02030D7531}" srcOrd="0" destOrd="0" parTransId="{3EA4E506-7895-469A-A982-1120D5E4C4F3}" sibTransId="{D83A6DAB-D26E-424E-8B03-70A1D86D7DC6}"/>
    <dgm:cxn modelId="{6EEFB8CE-1B14-4D51-AC33-81AB478DCBB8}" type="presOf" srcId="{EB6327EB-11B5-4BFF-96AC-23DBF907C381}" destId="{04F8D79D-0FFF-4F88-8A99-4D166AC08F53}" srcOrd="0" destOrd="0" presId="urn:microsoft.com/office/officeart/2018/5/layout/IconCircleLabelList"/>
    <dgm:cxn modelId="{5DC16DD7-0919-454D-89BD-242E1426503C}" type="presOf" srcId="{5504E111-65F3-4AF7-9CE5-FD02030D7531}" destId="{C22AC7AA-B1D0-4CB1-B992-E548765496AF}" srcOrd="0" destOrd="0" presId="urn:microsoft.com/office/officeart/2018/5/layout/IconCircleLabelList"/>
    <dgm:cxn modelId="{331D62F2-8231-4931-B86C-800A11F058E8}" srcId="{FD73F88A-8EC2-4074-8C1E-89FAA149A9AA}" destId="{3D03496A-9B69-4378-BE41-40647B9EF558}" srcOrd="2" destOrd="0" parTransId="{DE0A8F3F-6D6F-43C0-9EE2-5FD82B2488B6}" sibTransId="{29CA0B3A-28B2-48AD-85CB-D7995B583A51}"/>
    <dgm:cxn modelId="{AE734AF1-213D-41EA-89E3-7E6550B09CC2}" type="presParOf" srcId="{F3D9D108-D9DF-4E72-B662-6B8232B4398F}" destId="{D20CDC31-13AF-45CC-B8BE-003EBAA769F3}" srcOrd="0" destOrd="0" presId="urn:microsoft.com/office/officeart/2018/5/layout/IconCircleLabelList"/>
    <dgm:cxn modelId="{A3986D51-FAFC-4E23-8E0C-AF999637C3C0}" type="presParOf" srcId="{D20CDC31-13AF-45CC-B8BE-003EBAA769F3}" destId="{E867BBE1-D5E4-4E75-8B0D-C49598F568B2}" srcOrd="0" destOrd="0" presId="urn:microsoft.com/office/officeart/2018/5/layout/IconCircleLabelList"/>
    <dgm:cxn modelId="{90CC71FE-1C7C-474B-ADD3-29FD8B074AF3}" type="presParOf" srcId="{D20CDC31-13AF-45CC-B8BE-003EBAA769F3}" destId="{DFB5F264-59C2-443E-939F-7B8EDC6DF629}" srcOrd="1" destOrd="0" presId="urn:microsoft.com/office/officeart/2018/5/layout/IconCircleLabelList"/>
    <dgm:cxn modelId="{71C6DF58-6776-4126-A7D1-93E4A79BB7B8}" type="presParOf" srcId="{D20CDC31-13AF-45CC-B8BE-003EBAA769F3}" destId="{DC09CE00-0F1F-4B1D-BC26-83905E53EAAF}" srcOrd="2" destOrd="0" presId="urn:microsoft.com/office/officeart/2018/5/layout/IconCircleLabelList"/>
    <dgm:cxn modelId="{F2A6FF06-E548-4EDA-A335-E66390CF5F7B}" type="presParOf" srcId="{D20CDC31-13AF-45CC-B8BE-003EBAA769F3}" destId="{C22AC7AA-B1D0-4CB1-B992-E548765496AF}" srcOrd="3" destOrd="0" presId="urn:microsoft.com/office/officeart/2018/5/layout/IconCircleLabelList"/>
    <dgm:cxn modelId="{2D70DCAA-E3C9-4747-9452-21AA32EA22A2}" type="presParOf" srcId="{F3D9D108-D9DF-4E72-B662-6B8232B4398F}" destId="{27BCC914-DB09-462E-93E1-DC30AB5843CE}" srcOrd="1" destOrd="0" presId="urn:microsoft.com/office/officeart/2018/5/layout/IconCircleLabelList"/>
    <dgm:cxn modelId="{E610E194-71C4-4525-B1EF-C29E787DDB07}" type="presParOf" srcId="{F3D9D108-D9DF-4E72-B662-6B8232B4398F}" destId="{84545CDD-A79B-4F55-B2CD-97E5267F5CD9}" srcOrd="2" destOrd="0" presId="urn:microsoft.com/office/officeart/2018/5/layout/IconCircleLabelList"/>
    <dgm:cxn modelId="{67B114B4-2C20-4A53-9A81-C082FDBC8B52}" type="presParOf" srcId="{84545CDD-A79B-4F55-B2CD-97E5267F5CD9}" destId="{F292F140-3DD0-45BA-9ACF-92543EAF2213}" srcOrd="0" destOrd="0" presId="urn:microsoft.com/office/officeart/2018/5/layout/IconCircleLabelList"/>
    <dgm:cxn modelId="{B8B14D55-7244-4855-BDDF-394E9E6AFA5E}" type="presParOf" srcId="{84545CDD-A79B-4F55-B2CD-97E5267F5CD9}" destId="{A4B1C6C8-F63F-4C28-9EAD-45580ABB88A7}" srcOrd="1" destOrd="0" presId="urn:microsoft.com/office/officeart/2018/5/layout/IconCircleLabelList"/>
    <dgm:cxn modelId="{CB8ECE42-F6ED-4C1E-842F-5C16576E87D5}" type="presParOf" srcId="{84545CDD-A79B-4F55-B2CD-97E5267F5CD9}" destId="{CC95E527-96BA-4596-A997-55A7090F6EE4}" srcOrd="2" destOrd="0" presId="urn:microsoft.com/office/officeart/2018/5/layout/IconCircleLabelList"/>
    <dgm:cxn modelId="{3D747D6D-8A5B-40EE-88B6-2E510E8518E5}" type="presParOf" srcId="{84545CDD-A79B-4F55-B2CD-97E5267F5CD9}" destId="{C378AC6F-D211-4879-B5EC-15398F502B62}" srcOrd="3" destOrd="0" presId="urn:microsoft.com/office/officeart/2018/5/layout/IconCircleLabelList"/>
    <dgm:cxn modelId="{576DC58F-6EBD-4916-A9E8-74AB6FE9F217}" type="presParOf" srcId="{F3D9D108-D9DF-4E72-B662-6B8232B4398F}" destId="{755C29E3-E3FC-4EE4-808A-3C8FD2B6E71B}" srcOrd="3" destOrd="0" presId="urn:microsoft.com/office/officeart/2018/5/layout/IconCircleLabelList"/>
    <dgm:cxn modelId="{46418AA9-9C6C-47AC-8B7B-65DE4BA22191}" type="presParOf" srcId="{F3D9D108-D9DF-4E72-B662-6B8232B4398F}" destId="{0C43736D-81D6-49E5-9CF6-AF2B4FB6FECA}" srcOrd="4" destOrd="0" presId="urn:microsoft.com/office/officeart/2018/5/layout/IconCircleLabelList"/>
    <dgm:cxn modelId="{583F0817-A8B6-4CE0-BFA7-5BB69A62FE5E}" type="presParOf" srcId="{0C43736D-81D6-49E5-9CF6-AF2B4FB6FECA}" destId="{6FFFF418-4024-4B95-AF90-CCD5BE37EF9F}" srcOrd="0" destOrd="0" presId="urn:microsoft.com/office/officeart/2018/5/layout/IconCircleLabelList"/>
    <dgm:cxn modelId="{C886F16A-FDFE-4583-BF7C-F41EFCA3D61A}" type="presParOf" srcId="{0C43736D-81D6-49E5-9CF6-AF2B4FB6FECA}" destId="{0606D861-6EA7-45A2-AB6B-510BE7822CE6}" srcOrd="1" destOrd="0" presId="urn:microsoft.com/office/officeart/2018/5/layout/IconCircleLabelList"/>
    <dgm:cxn modelId="{D191C48B-074C-47C3-B9B6-2055B6E2AEBA}" type="presParOf" srcId="{0C43736D-81D6-49E5-9CF6-AF2B4FB6FECA}" destId="{418F730E-EC8A-4A8A-9917-A52F13DC654A}" srcOrd="2" destOrd="0" presId="urn:microsoft.com/office/officeart/2018/5/layout/IconCircleLabelList"/>
    <dgm:cxn modelId="{BD48EC59-AB20-4F14-9551-58B1E9895B1B}" type="presParOf" srcId="{0C43736D-81D6-49E5-9CF6-AF2B4FB6FECA}" destId="{163D2614-1CD9-4B2B-A917-685029F04FED}" srcOrd="3" destOrd="0" presId="urn:microsoft.com/office/officeart/2018/5/layout/IconCircleLabelList"/>
    <dgm:cxn modelId="{AAB76FCE-DC95-4664-8D1D-57A18C38D76E}" type="presParOf" srcId="{F3D9D108-D9DF-4E72-B662-6B8232B4398F}" destId="{964E7FF2-75C1-448C-836C-B171EA507A20}" srcOrd="5" destOrd="0" presId="urn:microsoft.com/office/officeart/2018/5/layout/IconCircleLabelList"/>
    <dgm:cxn modelId="{32BB68E9-FAE7-4EA1-B559-8694C8269769}" type="presParOf" srcId="{F3D9D108-D9DF-4E72-B662-6B8232B4398F}" destId="{6D072D3B-9D90-467B-9F05-7496CA5F2A19}" srcOrd="6" destOrd="0" presId="urn:microsoft.com/office/officeart/2018/5/layout/IconCircleLabelList"/>
    <dgm:cxn modelId="{A60EA6E6-1835-4DF2-83E1-AEC797CB0C6B}" type="presParOf" srcId="{6D072D3B-9D90-467B-9F05-7496CA5F2A19}" destId="{C9BA12B4-C488-4C8E-8BAC-4336B830C96E}" srcOrd="0" destOrd="0" presId="urn:microsoft.com/office/officeart/2018/5/layout/IconCircleLabelList"/>
    <dgm:cxn modelId="{D9786DFC-8D85-44A7-B59D-76CFBC6CE7B2}" type="presParOf" srcId="{6D072D3B-9D90-467B-9F05-7496CA5F2A19}" destId="{4F699FFD-F7A7-4EE6-84B4-F997B35077DE}" srcOrd="1" destOrd="0" presId="urn:microsoft.com/office/officeart/2018/5/layout/IconCircleLabelList"/>
    <dgm:cxn modelId="{64779A47-B375-4CC2-BE70-8162BA3C0347}" type="presParOf" srcId="{6D072D3B-9D90-467B-9F05-7496CA5F2A19}" destId="{7ED47B31-F245-4388-BBA8-F4CBF14292F2}" srcOrd="2" destOrd="0" presId="urn:microsoft.com/office/officeart/2018/5/layout/IconCircleLabelList"/>
    <dgm:cxn modelId="{05CA6A7B-6669-457E-883F-A2EE904EB23D}" type="presParOf" srcId="{6D072D3B-9D90-467B-9F05-7496CA5F2A19}" destId="{801DBCF2-B70A-4FDC-8AEB-2D1DAB9E1223}" srcOrd="3" destOrd="0" presId="urn:microsoft.com/office/officeart/2018/5/layout/IconCircleLabelList"/>
    <dgm:cxn modelId="{548F6A23-63C1-4FA1-8286-BEE62229FD3A}" type="presParOf" srcId="{F3D9D108-D9DF-4E72-B662-6B8232B4398F}" destId="{8C64640C-36E6-42C5-9CE5-E1286CC8F137}" srcOrd="7" destOrd="0" presId="urn:microsoft.com/office/officeart/2018/5/layout/IconCircleLabelList"/>
    <dgm:cxn modelId="{6EA37ACA-AB6A-492F-A500-696952AC1D6C}" type="presParOf" srcId="{F3D9D108-D9DF-4E72-B662-6B8232B4398F}" destId="{6178BC3D-4218-4BB2-AE69-F1BE3779635A}" srcOrd="8" destOrd="0" presId="urn:microsoft.com/office/officeart/2018/5/layout/IconCircleLabelList"/>
    <dgm:cxn modelId="{53DE67A5-D0A3-4439-AF93-057FF95B58C7}" type="presParOf" srcId="{6178BC3D-4218-4BB2-AE69-F1BE3779635A}" destId="{1029F190-7E66-4BCC-9C9A-1C1C19E6EE74}" srcOrd="0" destOrd="0" presId="urn:microsoft.com/office/officeart/2018/5/layout/IconCircleLabelList"/>
    <dgm:cxn modelId="{9EBB4D05-A75B-49A8-BC9B-7028FD506E75}" type="presParOf" srcId="{6178BC3D-4218-4BB2-AE69-F1BE3779635A}" destId="{A4BCBC3A-DCAC-4733-99F2-57B48C1E5D13}" srcOrd="1" destOrd="0" presId="urn:microsoft.com/office/officeart/2018/5/layout/IconCircleLabelList"/>
    <dgm:cxn modelId="{E08842D4-97FB-4ED0-9064-F819D054835F}" type="presParOf" srcId="{6178BC3D-4218-4BB2-AE69-F1BE3779635A}" destId="{E57E2A74-8021-4E64-8A85-D4C2EA85B6CD}" srcOrd="2" destOrd="0" presId="urn:microsoft.com/office/officeart/2018/5/layout/IconCircleLabelList"/>
    <dgm:cxn modelId="{5E89037B-AC28-4247-9A2A-7DA61E144D27}" type="presParOf" srcId="{6178BC3D-4218-4BB2-AE69-F1BE3779635A}" destId="{5971A140-F6E2-4E19-B2D5-44FDF195AB5B}" srcOrd="3" destOrd="0" presId="urn:microsoft.com/office/officeart/2018/5/layout/IconCircleLabelList"/>
    <dgm:cxn modelId="{B74EC810-BF96-4CEE-9F68-45BFF7A9FA01}" type="presParOf" srcId="{F3D9D108-D9DF-4E72-B662-6B8232B4398F}" destId="{C039E08B-2155-47BD-AFF3-1D6525ABE510}" srcOrd="9" destOrd="0" presId="urn:microsoft.com/office/officeart/2018/5/layout/IconCircleLabelList"/>
    <dgm:cxn modelId="{C60AC300-2183-4A68-8F3B-76619F4E6B2E}" type="presParOf" srcId="{F3D9D108-D9DF-4E72-B662-6B8232B4398F}" destId="{3267CD62-00D4-48B7-9540-A47DE69AC72C}" srcOrd="10" destOrd="0" presId="urn:microsoft.com/office/officeart/2018/5/layout/IconCircleLabelList"/>
    <dgm:cxn modelId="{CDEE81BE-CF07-457B-9F43-CA09C5C1C123}" type="presParOf" srcId="{3267CD62-00D4-48B7-9540-A47DE69AC72C}" destId="{6E15E47A-45E4-496D-8DAD-89997CB28BB0}" srcOrd="0" destOrd="0" presId="urn:microsoft.com/office/officeart/2018/5/layout/IconCircleLabelList"/>
    <dgm:cxn modelId="{07ECC51C-20C8-47DB-B00E-D3DF16626BFB}" type="presParOf" srcId="{3267CD62-00D4-48B7-9540-A47DE69AC72C}" destId="{A5D2B1FB-ECA6-42CE-9A37-7C5F95694842}" srcOrd="1" destOrd="0" presId="urn:microsoft.com/office/officeart/2018/5/layout/IconCircleLabelList"/>
    <dgm:cxn modelId="{0A5BBA14-6B30-40AC-BCD7-2DE22980A3C8}" type="presParOf" srcId="{3267CD62-00D4-48B7-9540-A47DE69AC72C}" destId="{E16C5595-E1BA-41E4-A0A8-2819444AB02C}" srcOrd="2" destOrd="0" presId="urn:microsoft.com/office/officeart/2018/5/layout/IconCircleLabelList"/>
    <dgm:cxn modelId="{4F7E0008-18A1-4197-AB9C-711D31A079A8}" type="presParOf" srcId="{3267CD62-00D4-48B7-9540-A47DE69AC72C}" destId="{B9114D01-73A7-489C-A895-A52C34357865}" srcOrd="3" destOrd="0" presId="urn:microsoft.com/office/officeart/2018/5/layout/IconCircleLabelList"/>
    <dgm:cxn modelId="{6364FF17-330A-44A2-B5F1-579AE3F2DC3E}" type="presParOf" srcId="{F3D9D108-D9DF-4E72-B662-6B8232B4398F}" destId="{3E0CD49C-70CF-4685-92A8-CC497C9218EF}" srcOrd="11" destOrd="0" presId="urn:microsoft.com/office/officeart/2018/5/layout/IconCircleLabelList"/>
    <dgm:cxn modelId="{89ACD867-31E6-4D42-A244-0177A4C8E769}" type="presParOf" srcId="{F3D9D108-D9DF-4E72-B662-6B8232B4398F}" destId="{DA322DDB-7F2D-41C7-B3C4-A43CFE9714D6}" srcOrd="12" destOrd="0" presId="urn:microsoft.com/office/officeart/2018/5/layout/IconCircleLabelList"/>
    <dgm:cxn modelId="{B2208470-5AB6-4DF4-A1B5-72AC44FC2ACD}" type="presParOf" srcId="{DA322DDB-7F2D-41C7-B3C4-A43CFE9714D6}" destId="{9FD5F092-427F-4DE9-A920-34AFC89FA89C}" srcOrd="0" destOrd="0" presId="urn:microsoft.com/office/officeart/2018/5/layout/IconCircleLabelList"/>
    <dgm:cxn modelId="{6A2C5C50-375F-4250-85AA-64C8757AE0FA}" type="presParOf" srcId="{DA322DDB-7F2D-41C7-B3C4-A43CFE9714D6}" destId="{6F9544BA-78FB-4176-A513-DF44A61A323B}" srcOrd="1" destOrd="0" presId="urn:microsoft.com/office/officeart/2018/5/layout/IconCircleLabelList"/>
    <dgm:cxn modelId="{3A88C9DA-6C20-427F-9705-820C502A2E40}" type="presParOf" srcId="{DA322DDB-7F2D-41C7-B3C4-A43CFE9714D6}" destId="{AC17ABD6-82DC-404B-BD8F-58129753861D}" srcOrd="2" destOrd="0" presId="urn:microsoft.com/office/officeart/2018/5/layout/IconCircleLabelList"/>
    <dgm:cxn modelId="{16DA6967-548C-4923-8EA2-79A8241C969B}" type="presParOf" srcId="{DA322DDB-7F2D-41C7-B3C4-A43CFE9714D6}" destId="{6406CAF2-BDBD-4637-B14F-A1DEF4B226A1}" srcOrd="3" destOrd="0" presId="urn:microsoft.com/office/officeart/2018/5/layout/IconCircleLabelList"/>
    <dgm:cxn modelId="{F89DA2A7-7808-4F5F-AC75-DD9DA1B4C83B}" type="presParOf" srcId="{F3D9D108-D9DF-4E72-B662-6B8232B4398F}" destId="{356F2EEA-F657-4C87-87B7-67F3BE59463F}" srcOrd="13" destOrd="0" presId="urn:microsoft.com/office/officeart/2018/5/layout/IconCircleLabelList"/>
    <dgm:cxn modelId="{36E4F215-C616-40A1-AB8F-5A98CE6C473C}" type="presParOf" srcId="{F3D9D108-D9DF-4E72-B662-6B8232B4398F}" destId="{A27E15AB-717F-4D38-BA41-5C45624834C6}" srcOrd="14" destOrd="0" presId="urn:microsoft.com/office/officeart/2018/5/layout/IconCircleLabelList"/>
    <dgm:cxn modelId="{5C9E98AE-6950-4D16-897B-B80516C826FA}" type="presParOf" srcId="{A27E15AB-717F-4D38-BA41-5C45624834C6}" destId="{94BF7775-68A8-41AC-9C0E-D604366F11D1}" srcOrd="0" destOrd="0" presId="urn:microsoft.com/office/officeart/2018/5/layout/IconCircleLabelList"/>
    <dgm:cxn modelId="{B91EBA8B-B5EC-42E3-912D-B1B9A275D9DD}" type="presParOf" srcId="{A27E15AB-717F-4D38-BA41-5C45624834C6}" destId="{83A8686A-5330-41BD-BA02-6237D8E962D3}" srcOrd="1" destOrd="0" presId="urn:microsoft.com/office/officeart/2018/5/layout/IconCircleLabelList"/>
    <dgm:cxn modelId="{CD938E28-14FB-4E9A-8EAB-841D81977084}" type="presParOf" srcId="{A27E15AB-717F-4D38-BA41-5C45624834C6}" destId="{2E29F03E-AE65-4ADB-8084-1396342CE9E8}" srcOrd="2" destOrd="0" presId="urn:microsoft.com/office/officeart/2018/5/layout/IconCircleLabelList"/>
    <dgm:cxn modelId="{1C743C5D-9761-4D00-964A-26DEA52B9B00}" type="presParOf" srcId="{A27E15AB-717F-4D38-BA41-5C45624834C6}" destId="{04F8D79D-0FFF-4F88-8A99-4D166AC08F5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45BF4F-9524-49B4-B091-F04E6A577EE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435255C-E672-46D6-8F0C-3D21F99C9B46}">
      <dgm:prSet/>
      <dgm:spPr/>
      <dgm:t>
        <a:bodyPr/>
        <a:lstStyle/>
        <a:p>
          <a:pPr>
            <a:defRPr cap="all"/>
          </a:pPr>
          <a:r>
            <a:rPr lang="tr-TR" dirty="0"/>
            <a:t>Belirli bir sensör alanına sensörler dağıtılmış halde bulunur</a:t>
          </a:r>
          <a:endParaRPr lang="en-US" dirty="0"/>
        </a:p>
      </dgm:t>
    </dgm:pt>
    <dgm:pt modelId="{DE667183-F194-435D-849E-930E602632B2}" type="parTrans" cxnId="{30A5B961-B4D3-4073-84BD-B7EDEF5EDDDC}">
      <dgm:prSet/>
      <dgm:spPr/>
      <dgm:t>
        <a:bodyPr/>
        <a:lstStyle/>
        <a:p>
          <a:endParaRPr lang="en-US"/>
        </a:p>
      </dgm:t>
    </dgm:pt>
    <dgm:pt modelId="{07070EA9-BF00-432B-8CA2-B9B52B4E3A24}" type="sibTrans" cxnId="{30A5B961-B4D3-4073-84BD-B7EDEF5EDDDC}">
      <dgm:prSet/>
      <dgm:spPr/>
      <dgm:t>
        <a:bodyPr/>
        <a:lstStyle/>
        <a:p>
          <a:endParaRPr lang="en-US"/>
        </a:p>
      </dgm:t>
    </dgm:pt>
    <dgm:pt modelId="{87693B5B-2983-4031-A5BD-8DB000C3CEAF}">
      <dgm:prSet/>
      <dgm:spPr/>
      <dgm:t>
        <a:bodyPr/>
        <a:lstStyle/>
        <a:p>
          <a:pPr>
            <a:defRPr cap="all"/>
          </a:pPr>
          <a:r>
            <a:rPr lang="tr-TR" dirty="0"/>
            <a:t>Bu dağıtılmış düğümler verileri toplama ve baz istasyonlarına iletme yetenekleri var.</a:t>
          </a:r>
          <a:endParaRPr lang="en-US" dirty="0"/>
        </a:p>
      </dgm:t>
    </dgm:pt>
    <dgm:pt modelId="{04691222-0F1F-4B9F-8EEA-D470A3C76EB6}" type="parTrans" cxnId="{B4FF02CA-D312-4580-A44B-AA37930B49F9}">
      <dgm:prSet/>
      <dgm:spPr/>
      <dgm:t>
        <a:bodyPr/>
        <a:lstStyle/>
        <a:p>
          <a:endParaRPr lang="en-US"/>
        </a:p>
      </dgm:t>
    </dgm:pt>
    <dgm:pt modelId="{3ECFE9E5-0A59-4E63-BE26-BCD5D72AC5A6}" type="sibTrans" cxnId="{B4FF02CA-D312-4580-A44B-AA37930B49F9}">
      <dgm:prSet/>
      <dgm:spPr/>
      <dgm:t>
        <a:bodyPr/>
        <a:lstStyle/>
        <a:p>
          <a:endParaRPr lang="en-US"/>
        </a:p>
      </dgm:t>
    </dgm:pt>
    <dgm:pt modelId="{AAB13E51-56E2-4A7B-B02F-09EE96593B24}">
      <dgm:prSet/>
      <dgm:spPr/>
      <dgm:t>
        <a:bodyPr/>
        <a:lstStyle/>
        <a:p>
          <a:pPr>
            <a:defRPr cap="all"/>
          </a:pPr>
          <a:r>
            <a:rPr lang="tr-TR" dirty="0"/>
            <a:t>Baz istasyonları da uydular veya internet ile merkezlere bağlıdır bu şekilde birbirleri ile haberleşebilir.</a:t>
          </a:r>
          <a:endParaRPr lang="en-US" dirty="0"/>
        </a:p>
      </dgm:t>
    </dgm:pt>
    <dgm:pt modelId="{F5279585-9FC1-4949-B3EF-C837D72994EB}" type="parTrans" cxnId="{7DEF4051-BFA6-43B2-AFA3-43DF449454D4}">
      <dgm:prSet/>
      <dgm:spPr/>
      <dgm:t>
        <a:bodyPr/>
        <a:lstStyle/>
        <a:p>
          <a:endParaRPr lang="en-US"/>
        </a:p>
      </dgm:t>
    </dgm:pt>
    <dgm:pt modelId="{F45A4F37-AF3F-42AD-B40E-5E332D8B03E2}" type="sibTrans" cxnId="{7DEF4051-BFA6-43B2-AFA3-43DF449454D4}">
      <dgm:prSet/>
      <dgm:spPr/>
      <dgm:t>
        <a:bodyPr/>
        <a:lstStyle/>
        <a:p>
          <a:endParaRPr lang="en-US"/>
        </a:p>
      </dgm:t>
    </dgm:pt>
    <dgm:pt modelId="{78BC4EFF-0A32-4BA4-A8B9-450D507E203F}" type="pres">
      <dgm:prSet presAssocID="{8245BF4F-9524-49B4-B091-F04E6A577EE7}" presName="root" presStyleCnt="0">
        <dgm:presLayoutVars>
          <dgm:dir/>
          <dgm:resizeHandles val="exact"/>
        </dgm:presLayoutVars>
      </dgm:prSet>
      <dgm:spPr/>
    </dgm:pt>
    <dgm:pt modelId="{EF475010-2AF5-4F5C-B76E-4F54F82781BE}" type="pres">
      <dgm:prSet presAssocID="{7435255C-E672-46D6-8F0C-3D21F99C9B46}" presName="compNode" presStyleCnt="0"/>
      <dgm:spPr/>
    </dgm:pt>
    <dgm:pt modelId="{A3FB4235-A8FE-4CA9-AD87-ED2BB0962163}" type="pres">
      <dgm:prSet presAssocID="{7435255C-E672-46D6-8F0C-3D21F99C9B46}" presName="iconBgRect" presStyleLbl="bgShp" presStyleIdx="0" presStyleCnt="3"/>
      <dgm:spPr/>
    </dgm:pt>
    <dgm:pt modelId="{8DB71D54-C035-4C66-AAA5-7417550B8742}" type="pres">
      <dgm:prSet presAssocID="{7435255C-E672-46D6-8F0C-3D21F99C9B4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E5ECAB1D-1FE4-4BA4-BA9B-D12714CB33D7}" type="pres">
      <dgm:prSet presAssocID="{7435255C-E672-46D6-8F0C-3D21F99C9B46}" presName="spaceRect" presStyleCnt="0"/>
      <dgm:spPr/>
    </dgm:pt>
    <dgm:pt modelId="{A3910619-0A2F-4407-A1A0-D83529A0BAD4}" type="pres">
      <dgm:prSet presAssocID="{7435255C-E672-46D6-8F0C-3D21F99C9B46}" presName="textRect" presStyleLbl="revTx" presStyleIdx="0" presStyleCnt="3">
        <dgm:presLayoutVars>
          <dgm:chMax val="1"/>
          <dgm:chPref val="1"/>
        </dgm:presLayoutVars>
      </dgm:prSet>
      <dgm:spPr/>
    </dgm:pt>
    <dgm:pt modelId="{408F8E5C-A744-420A-966D-46AD6B1B6CDD}" type="pres">
      <dgm:prSet presAssocID="{07070EA9-BF00-432B-8CA2-B9B52B4E3A24}" presName="sibTrans" presStyleCnt="0"/>
      <dgm:spPr/>
    </dgm:pt>
    <dgm:pt modelId="{19AE93FD-311E-4738-B775-76D04CCF4C34}" type="pres">
      <dgm:prSet presAssocID="{87693B5B-2983-4031-A5BD-8DB000C3CEAF}" presName="compNode" presStyleCnt="0"/>
      <dgm:spPr/>
    </dgm:pt>
    <dgm:pt modelId="{5433A260-7043-46E1-9B88-A59DA4A5F15A}" type="pres">
      <dgm:prSet presAssocID="{87693B5B-2983-4031-A5BD-8DB000C3CEAF}" presName="iconBgRect" presStyleLbl="bgShp" presStyleIdx="1" presStyleCnt="3"/>
      <dgm:spPr/>
    </dgm:pt>
    <dgm:pt modelId="{F80421D4-F34B-48F0-BC58-7859AB11F97C}" type="pres">
      <dgm:prSet presAssocID="{87693B5B-2983-4031-A5BD-8DB000C3CEA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"/>
        </a:ext>
      </dgm:extLst>
    </dgm:pt>
    <dgm:pt modelId="{CAD553CD-69E8-4165-AB4F-54BFBED8397D}" type="pres">
      <dgm:prSet presAssocID="{87693B5B-2983-4031-A5BD-8DB000C3CEAF}" presName="spaceRect" presStyleCnt="0"/>
      <dgm:spPr/>
    </dgm:pt>
    <dgm:pt modelId="{A28483F2-4584-4DD6-88D1-A3991DB04B58}" type="pres">
      <dgm:prSet presAssocID="{87693B5B-2983-4031-A5BD-8DB000C3CEAF}" presName="textRect" presStyleLbl="revTx" presStyleIdx="1" presStyleCnt="3">
        <dgm:presLayoutVars>
          <dgm:chMax val="1"/>
          <dgm:chPref val="1"/>
        </dgm:presLayoutVars>
      </dgm:prSet>
      <dgm:spPr/>
    </dgm:pt>
    <dgm:pt modelId="{BD71F183-CC7D-48C3-8411-E079AC7C1558}" type="pres">
      <dgm:prSet presAssocID="{3ECFE9E5-0A59-4E63-BE26-BCD5D72AC5A6}" presName="sibTrans" presStyleCnt="0"/>
      <dgm:spPr/>
    </dgm:pt>
    <dgm:pt modelId="{B4DE62E3-EAE5-4423-862F-B6F370C897DF}" type="pres">
      <dgm:prSet presAssocID="{AAB13E51-56E2-4A7B-B02F-09EE96593B24}" presName="compNode" presStyleCnt="0"/>
      <dgm:spPr/>
    </dgm:pt>
    <dgm:pt modelId="{E0A686C0-84F9-4A15-AB01-B94B57483669}" type="pres">
      <dgm:prSet presAssocID="{AAB13E51-56E2-4A7B-B02F-09EE96593B24}" presName="iconBgRect" presStyleLbl="bgShp" presStyleIdx="2" presStyleCnt="3"/>
      <dgm:spPr/>
    </dgm:pt>
    <dgm:pt modelId="{CAA3998D-B0B0-4533-8267-00AC7D64CA28}" type="pres">
      <dgm:prSet presAssocID="{AAB13E51-56E2-4A7B-B02F-09EE96593B2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ydu"/>
        </a:ext>
      </dgm:extLst>
    </dgm:pt>
    <dgm:pt modelId="{519E83DF-787B-4D10-9792-7A032DE06A97}" type="pres">
      <dgm:prSet presAssocID="{AAB13E51-56E2-4A7B-B02F-09EE96593B24}" presName="spaceRect" presStyleCnt="0"/>
      <dgm:spPr/>
    </dgm:pt>
    <dgm:pt modelId="{997A691F-2DA4-4A8B-A46D-B023E1E28669}" type="pres">
      <dgm:prSet presAssocID="{AAB13E51-56E2-4A7B-B02F-09EE96593B2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0A5B961-B4D3-4073-84BD-B7EDEF5EDDDC}" srcId="{8245BF4F-9524-49B4-B091-F04E6A577EE7}" destId="{7435255C-E672-46D6-8F0C-3D21F99C9B46}" srcOrd="0" destOrd="0" parTransId="{DE667183-F194-435D-849E-930E602632B2}" sibTransId="{07070EA9-BF00-432B-8CA2-B9B52B4E3A24}"/>
    <dgm:cxn modelId="{7DEF4051-BFA6-43B2-AFA3-43DF449454D4}" srcId="{8245BF4F-9524-49B4-B091-F04E6A577EE7}" destId="{AAB13E51-56E2-4A7B-B02F-09EE96593B24}" srcOrd="2" destOrd="0" parTransId="{F5279585-9FC1-4949-B3EF-C837D72994EB}" sibTransId="{F45A4F37-AF3F-42AD-B40E-5E332D8B03E2}"/>
    <dgm:cxn modelId="{3FFBC752-1D42-4F34-BC6B-2B1207ECA702}" type="presOf" srcId="{7435255C-E672-46D6-8F0C-3D21F99C9B46}" destId="{A3910619-0A2F-4407-A1A0-D83529A0BAD4}" srcOrd="0" destOrd="0" presId="urn:microsoft.com/office/officeart/2018/5/layout/IconCircleLabelList"/>
    <dgm:cxn modelId="{B6821A87-D782-48BB-B4BC-537F60E3625E}" type="presOf" srcId="{87693B5B-2983-4031-A5BD-8DB000C3CEAF}" destId="{A28483F2-4584-4DD6-88D1-A3991DB04B58}" srcOrd="0" destOrd="0" presId="urn:microsoft.com/office/officeart/2018/5/layout/IconCircleLabelList"/>
    <dgm:cxn modelId="{B8E3F09C-A5ED-4827-84D6-FD86B0E5A725}" type="presOf" srcId="{8245BF4F-9524-49B4-B091-F04E6A577EE7}" destId="{78BC4EFF-0A32-4BA4-A8B9-450D507E203F}" srcOrd="0" destOrd="0" presId="urn:microsoft.com/office/officeart/2018/5/layout/IconCircleLabelList"/>
    <dgm:cxn modelId="{537146AE-BB7E-4B45-AB70-19BF5822E75A}" type="presOf" srcId="{AAB13E51-56E2-4A7B-B02F-09EE96593B24}" destId="{997A691F-2DA4-4A8B-A46D-B023E1E28669}" srcOrd="0" destOrd="0" presId="urn:microsoft.com/office/officeart/2018/5/layout/IconCircleLabelList"/>
    <dgm:cxn modelId="{B4FF02CA-D312-4580-A44B-AA37930B49F9}" srcId="{8245BF4F-9524-49B4-B091-F04E6A577EE7}" destId="{87693B5B-2983-4031-A5BD-8DB000C3CEAF}" srcOrd="1" destOrd="0" parTransId="{04691222-0F1F-4B9F-8EEA-D470A3C76EB6}" sibTransId="{3ECFE9E5-0A59-4E63-BE26-BCD5D72AC5A6}"/>
    <dgm:cxn modelId="{4C92D2EB-0D69-4692-BB8B-168E39E8948E}" type="presParOf" srcId="{78BC4EFF-0A32-4BA4-A8B9-450D507E203F}" destId="{EF475010-2AF5-4F5C-B76E-4F54F82781BE}" srcOrd="0" destOrd="0" presId="urn:microsoft.com/office/officeart/2018/5/layout/IconCircleLabelList"/>
    <dgm:cxn modelId="{4ABC6705-DA46-4D64-9EFF-B8892E614DD4}" type="presParOf" srcId="{EF475010-2AF5-4F5C-B76E-4F54F82781BE}" destId="{A3FB4235-A8FE-4CA9-AD87-ED2BB0962163}" srcOrd="0" destOrd="0" presId="urn:microsoft.com/office/officeart/2018/5/layout/IconCircleLabelList"/>
    <dgm:cxn modelId="{E7D2473B-208B-40F1-BB3D-759600042CEF}" type="presParOf" srcId="{EF475010-2AF5-4F5C-B76E-4F54F82781BE}" destId="{8DB71D54-C035-4C66-AAA5-7417550B8742}" srcOrd="1" destOrd="0" presId="urn:microsoft.com/office/officeart/2018/5/layout/IconCircleLabelList"/>
    <dgm:cxn modelId="{5C425DE7-31C8-4B74-B10D-63FB1C2B53F9}" type="presParOf" srcId="{EF475010-2AF5-4F5C-B76E-4F54F82781BE}" destId="{E5ECAB1D-1FE4-4BA4-BA9B-D12714CB33D7}" srcOrd="2" destOrd="0" presId="urn:microsoft.com/office/officeart/2018/5/layout/IconCircleLabelList"/>
    <dgm:cxn modelId="{DA728776-3ABB-4C25-B89D-D80833A850F7}" type="presParOf" srcId="{EF475010-2AF5-4F5C-B76E-4F54F82781BE}" destId="{A3910619-0A2F-4407-A1A0-D83529A0BAD4}" srcOrd="3" destOrd="0" presId="urn:microsoft.com/office/officeart/2018/5/layout/IconCircleLabelList"/>
    <dgm:cxn modelId="{6AB1959C-12C7-4BE2-8199-6D59BDDF8494}" type="presParOf" srcId="{78BC4EFF-0A32-4BA4-A8B9-450D507E203F}" destId="{408F8E5C-A744-420A-966D-46AD6B1B6CDD}" srcOrd="1" destOrd="0" presId="urn:microsoft.com/office/officeart/2018/5/layout/IconCircleLabelList"/>
    <dgm:cxn modelId="{65546076-CCE1-40C8-82DD-531DECE2784C}" type="presParOf" srcId="{78BC4EFF-0A32-4BA4-A8B9-450D507E203F}" destId="{19AE93FD-311E-4738-B775-76D04CCF4C34}" srcOrd="2" destOrd="0" presId="urn:microsoft.com/office/officeart/2018/5/layout/IconCircleLabelList"/>
    <dgm:cxn modelId="{2B19F08B-E98D-46AE-AD99-306A78A00F1D}" type="presParOf" srcId="{19AE93FD-311E-4738-B775-76D04CCF4C34}" destId="{5433A260-7043-46E1-9B88-A59DA4A5F15A}" srcOrd="0" destOrd="0" presId="urn:microsoft.com/office/officeart/2018/5/layout/IconCircleLabelList"/>
    <dgm:cxn modelId="{478C7ED9-13DE-4EA7-86F7-F652EE7A989B}" type="presParOf" srcId="{19AE93FD-311E-4738-B775-76D04CCF4C34}" destId="{F80421D4-F34B-48F0-BC58-7859AB11F97C}" srcOrd="1" destOrd="0" presId="urn:microsoft.com/office/officeart/2018/5/layout/IconCircleLabelList"/>
    <dgm:cxn modelId="{20230053-E2AD-4336-BDDF-0B19CE48245F}" type="presParOf" srcId="{19AE93FD-311E-4738-B775-76D04CCF4C34}" destId="{CAD553CD-69E8-4165-AB4F-54BFBED8397D}" srcOrd="2" destOrd="0" presId="urn:microsoft.com/office/officeart/2018/5/layout/IconCircleLabelList"/>
    <dgm:cxn modelId="{F54BE539-A460-4B75-B929-AE5EE4F3FE32}" type="presParOf" srcId="{19AE93FD-311E-4738-B775-76D04CCF4C34}" destId="{A28483F2-4584-4DD6-88D1-A3991DB04B58}" srcOrd="3" destOrd="0" presId="urn:microsoft.com/office/officeart/2018/5/layout/IconCircleLabelList"/>
    <dgm:cxn modelId="{F53C02D7-C219-4185-8978-EC4492B36FCC}" type="presParOf" srcId="{78BC4EFF-0A32-4BA4-A8B9-450D507E203F}" destId="{BD71F183-CC7D-48C3-8411-E079AC7C1558}" srcOrd="3" destOrd="0" presId="urn:microsoft.com/office/officeart/2018/5/layout/IconCircleLabelList"/>
    <dgm:cxn modelId="{DB510711-E3AB-454C-8612-462ED0EA7795}" type="presParOf" srcId="{78BC4EFF-0A32-4BA4-A8B9-450D507E203F}" destId="{B4DE62E3-EAE5-4423-862F-B6F370C897DF}" srcOrd="4" destOrd="0" presId="urn:microsoft.com/office/officeart/2018/5/layout/IconCircleLabelList"/>
    <dgm:cxn modelId="{094F7E81-8569-4A82-B223-1E554B8E576F}" type="presParOf" srcId="{B4DE62E3-EAE5-4423-862F-B6F370C897DF}" destId="{E0A686C0-84F9-4A15-AB01-B94B57483669}" srcOrd="0" destOrd="0" presId="urn:microsoft.com/office/officeart/2018/5/layout/IconCircleLabelList"/>
    <dgm:cxn modelId="{AA4D8517-B43C-47A1-AD75-50FD1746D06F}" type="presParOf" srcId="{B4DE62E3-EAE5-4423-862F-B6F370C897DF}" destId="{CAA3998D-B0B0-4533-8267-00AC7D64CA28}" srcOrd="1" destOrd="0" presId="urn:microsoft.com/office/officeart/2018/5/layout/IconCircleLabelList"/>
    <dgm:cxn modelId="{CB424DAE-F206-40A6-8921-A7E5F7A70BB0}" type="presParOf" srcId="{B4DE62E3-EAE5-4423-862F-B6F370C897DF}" destId="{519E83DF-787B-4D10-9792-7A032DE06A97}" srcOrd="2" destOrd="0" presId="urn:microsoft.com/office/officeart/2018/5/layout/IconCircleLabelList"/>
    <dgm:cxn modelId="{DD6D03E6-4F36-4444-BEDF-7239028F2ACB}" type="presParOf" srcId="{B4DE62E3-EAE5-4423-862F-B6F370C897DF}" destId="{997A691F-2DA4-4A8B-A46D-B023E1E2866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354FED-7C79-4596-875D-086937DB8AEE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C5AE61-B162-45AF-BDA3-436DD9B56553}">
      <dgm:prSet/>
      <dgm:spPr/>
      <dgm:t>
        <a:bodyPr/>
        <a:lstStyle/>
        <a:p>
          <a:r>
            <a:rPr lang="tr-TR"/>
            <a:t>ISM bandı kullanılır. Bu bant ile özgür radyo dalgaları sağlanmış oluyor.</a:t>
          </a:r>
          <a:endParaRPr lang="en-US"/>
        </a:p>
      </dgm:t>
    </dgm:pt>
    <dgm:pt modelId="{0CE4CB38-421D-4F82-8B38-5B3C876B5969}" type="parTrans" cxnId="{04923205-A4B2-4577-8DFD-A4C589A85A7B}">
      <dgm:prSet/>
      <dgm:spPr/>
      <dgm:t>
        <a:bodyPr/>
        <a:lstStyle/>
        <a:p>
          <a:endParaRPr lang="en-US"/>
        </a:p>
      </dgm:t>
    </dgm:pt>
    <dgm:pt modelId="{750284ED-A905-4803-88D9-90D41727F7BA}" type="sibTrans" cxnId="{04923205-A4B2-4577-8DFD-A4C589A85A7B}">
      <dgm:prSet/>
      <dgm:spPr/>
      <dgm:t>
        <a:bodyPr/>
        <a:lstStyle/>
        <a:p>
          <a:endParaRPr lang="en-US"/>
        </a:p>
      </dgm:t>
    </dgm:pt>
    <dgm:pt modelId="{3E7C5470-92C4-49E6-B683-265CA079E626}">
      <dgm:prSet/>
      <dgm:spPr/>
      <dgm:t>
        <a:bodyPr/>
        <a:lstStyle/>
        <a:p>
          <a:r>
            <a:rPr lang="tr-TR"/>
            <a:t>Kullanılabilen teknolojiler:</a:t>
          </a:r>
          <a:endParaRPr lang="en-US"/>
        </a:p>
      </dgm:t>
    </dgm:pt>
    <dgm:pt modelId="{C2DB6723-2985-4710-BA8F-F0F4D900D9AF}" type="parTrans" cxnId="{C9AE5EC1-8CBC-4B34-B39D-26643045A11D}">
      <dgm:prSet/>
      <dgm:spPr/>
      <dgm:t>
        <a:bodyPr/>
        <a:lstStyle/>
        <a:p>
          <a:endParaRPr lang="en-US"/>
        </a:p>
      </dgm:t>
    </dgm:pt>
    <dgm:pt modelId="{ED61B2EE-36C8-4ACD-A862-C0AE7568FC50}" type="sibTrans" cxnId="{C9AE5EC1-8CBC-4B34-B39D-26643045A11D}">
      <dgm:prSet/>
      <dgm:spPr/>
      <dgm:t>
        <a:bodyPr/>
        <a:lstStyle/>
        <a:p>
          <a:endParaRPr lang="en-US"/>
        </a:p>
      </dgm:t>
    </dgm:pt>
    <dgm:pt modelId="{D7F94DE3-658C-4DCD-A0A3-F1FBCB9E0815}">
      <dgm:prSet/>
      <dgm:spPr/>
      <dgm:t>
        <a:bodyPr/>
        <a:lstStyle/>
        <a:p>
          <a:r>
            <a:rPr lang="tr-TR" dirty="0"/>
            <a:t>Radyo frekansı</a:t>
          </a:r>
          <a:endParaRPr lang="en-US" dirty="0"/>
        </a:p>
      </dgm:t>
    </dgm:pt>
    <dgm:pt modelId="{5D3A0FCC-1FBA-441A-9B8E-6321997DAEBE}" type="parTrans" cxnId="{75F574C1-E531-4931-9978-881F4301107B}">
      <dgm:prSet/>
      <dgm:spPr/>
      <dgm:t>
        <a:bodyPr/>
        <a:lstStyle/>
        <a:p>
          <a:endParaRPr lang="en-US"/>
        </a:p>
      </dgm:t>
    </dgm:pt>
    <dgm:pt modelId="{5A93DF17-84EA-4F14-B14C-DA2C110DF24A}" type="sibTrans" cxnId="{75F574C1-E531-4931-9978-881F4301107B}">
      <dgm:prSet/>
      <dgm:spPr/>
      <dgm:t>
        <a:bodyPr/>
        <a:lstStyle/>
        <a:p>
          <a:endParaRPr lang="en-US"/>
        </a:p>
      </dgm:t>
    </dgm:pt>
    <dgm:pt modelId="{DD221568-A045-47B0-B37C-134EB73F8D36}">
      <dgm:prSet/>
      <dgm:spPr/>
      <dgm:t>
        <a:bodyPr/>
        <a:lstStyle/>
        <a:p>
          <a:r>
            <a:rPr lang="tr-TR" dirty="0"/>
            <a:t>Kızılötesi iletim</a:t>
          </a:r>
          <a:endParaRPr lang="en-US" dirty="0"/>
        </a:p>
      </dgm:t>
    </dgm:pt>
    <dgm:pt modelId="{56424924-930E-49AA-AB1F-074C41A5DCD6}" type="parTrans" cxnId="{914EBDA7-7E4B-44D7-A54C-0605E1CBF882}">
      <dgm:prSet/>
      <dgm:spPr/>
      <dgm:t>
        <a:bodyPr/>
        <a:lstStyle/>
        <a:p>
          <a:endParaRPr lang="en-US"/>
        </a:p>
      </dgm:t>
    </dgm:pt>
    <dgm:pt modelId="{E8A37DE8-7721-46B0-8E81-DC79801F222D}" type="sibTrans" cxnId="{914EBDA7-7E4B-44D7-A54C-0605E1CBF882}">
      <dgm:prSet/>
      <dgm:spPr/>
      <dgm:t>
        <a:bodyPr/>
        <a:lstStyle/>
        <a:p>
          <a:endParaRPr lang="en-US"/>
        </a:p>
      </dgm:t>
    </dgm:pt>
    <dgm:pt modelId="{DEBE87C8-48BA-4BB4-B1D4-F4AE08569D9C}">
      <dgm:prSet/>
      <dgm:spPr/>
      <dgm:t>
        <a:bodyPr/>
        <a:lstStyle/>
        <a:p>
          <a:r>
            <a:rPr lang="tr-TR" dirty="0"/>
            <a:t>Optik iletim, lazer teknolojisi </a:t>
          </a:r>
          <a:endParaRPr lang="en-US" dirty="0"/>
        </a:p>
      </dgm:t>
    </dgm:pt>
    <dgm:pt modelId="{58A081DE-580D-4167-B028-195C64D2D40D}" type="parTrans" cxnId="{5D5F8C3E-AE8C-45F4-845C-C480526CBFAB}">
      <dgm:prSet/>
      <dgm:spPr/>
      <dgm:t>
        <a:bodyPr/>
        <a:lstStyle/>
        <a:p>
          <a:endParaRPr lang="en-US"/>
        </a:p>
      </dgm:t>
    </dgm:pt>
    <dgm:pt modelId="{E15C6435-C68A-4A52-9C33-8876417A7798}" type="sibTrans" cxnId="{5D5F8C3E-AE8C-45F4-845C-C480526CBFAB}">
      <dgm:prSet/>
      <dgm:spPr/>
      <dgm:t>
        <a:bodyPr/>
        <a:lstStyle/>
        <a:p>
          <a:endParaRPr lang="en-US"/>
        </a:p>
      </dgm:t>
    </dgm:pt>
    <dgm:pt modelId="{3F0E00E5-37B0-46D6-B153-88DE6355AFA0}" type="pres">
      <dgm:prSet presAssocID="{71354FED-7C79-4596-875D-086937DB8AEE}" presName="Name0" presStyleCnt="0">
        <dgm:presLayoutVars>
          <dgm:dir/>
          <dgm:animLvl val="lvl"/>
          <dgm:resizeHandles val="exact"/>
        </dgm:presLayoutVars>
      </dgm:prSet>
      <dgm:spPr/>
    </dgm:pt>
    <dgm:pt modelId="{23E9F246-641E-4B95-9549-F8F980095164}" type="pres">
      <dgm:prSet presAssocID="{3E7C5470-92C4-49E6-B683-265CA079E626}" presName="boxAndChildren" presStyleCnt="0"/>
      <dgm:spPr/>
    </dgm:pt>
    <dgm:pt modelId="{66AA801A-D12E-47CE-85B8-EC1D2E31C0A6}" type="pres">
      <dgm:prSet presAssocID="{3E7C5470-92C4-49E6-B683-265CA079E626}" presName="parentTextBox" presStyleLbl="node1" presStyleIdx="0" presStyleCnt="2"/>
      <dgm:spPr/>
    </dgm:pt>
    <dgm:pt modelId="{B5B250E4-C96F-4936-B97A-E39AA1838D6E}" type="pres">
      <dgm:prSet presAssocID="{3E7C5470-92C4-49E6-B683-265CA079E626}" presName="entireBox" presStyleLbl="node1" presStyleIdx="0" presStyleCnt="2"/>
      <dgm:spPr/>
    </dgm:pt>
    <dgm:pt modelId="{84B41BF3-80B1-492B-B621-54ADCD58A84A}" type="pres">
      <dgm:prSet presAssocID="{3E7C5470-92C4-49E6-B683-265CA079E626}" presName="descendantBox" presStyleCnt="0"/>
      <dgm:spPr/>
    </dgm:pt>
    <dgm:pt modelId="{2A2EA0BA-BB61-43A4-9943-D4E1F12134DB}" type="pres">
      <dgm:prSet presAssocID="{D7F94DE3-658C-4DCD-A0A3-F1FBCB9E0815}" presName="childTextBox" presStyleLbl="fgAccFollowNode1" presStyleIdx="0" presStyleCnt="3">
        <dgm:presLayoutVars>
          <dgm:bulletEnabled val="1"/>
        </dgm:presLayoutVars>
      </dgm:prSet>
      <dgm:spPr/>
    </dgm:pt>
    <dgm:pt modelId="{9015120C-53F4-4829-AFAB-B8FD6EE65CED}" type="pres">
      <dgm:prSet presAssocID="{DD221568-A045-47B0-B37C-134EB73F8D36}" presName="childTextBox" presStyleLbl="fgAccFollowNode1" presStyleIdx="1" presStyleCnt="3">
        <dgm:presLayoutVars>
          <dgm:bulletEnabled val="1"/>
        </dgm:presLayoutVars>
      </dgm:prSet>
      <dgm:spPr/>
    </dgm:pt>
    <dgm:pt modelId="{A3034809-61D7-4A8B-8FAA-0DCC1B39711B}" type="pres">
      <dgm:prSet presAssocID="{DEBE87C8-48BA-4BB4-B1D4-F4AE08569D9C}" presName="childTextBox" presStyleLbl="fgAccFollowNode1" presStyleIdx="2" presStyleCnt="3">
        <dgm:presLayoutVars>
          <dgm:bulletEnabled val="1"/>
        </dgm:presLayoutVars>
      </dgm:prSet>
      <dgm:spPr/>
    </dgm:pt>
    <dgm:pt modelId="{8ED2C177-2503-4006-BA18-D6D521F209F8}" type="pres">
      <dgm:prSet presAssocID="{750284ED-A905-4803-88D9-90D41727F7BA}" presName="sp" presStyleCnt="0"/>
      <dgm:spPr/>
    </dgm:pt>
    <dgm:pt modelId="{D13CB995-D434-4B71-BDBA-9C1023FBF825}" type="pres">
      <dgm:prSet presAssocID="{A0C5AE61-B162-45AF-BDA3-436DD9B56553}" presName="arrowAndChildren" presStyleCnt="0"/>
      <dgm:spPr/>
    </dgm:pt>
    <dgm:pt modelId="{E754D505-DA83-4ECC-B65F-D423D4B75890}" type="pres">
      <dgm:prSet presAssocID="{A0C5AE61-B162-45AF-BDA3-436DD9B56553}" presName="parentTextArrow" presStyleLbl="node1" presStyleIdx="1" presStyleCnt="2"/>
      <dgm:spPr/>
    </dgm:pt>
  </dgm:ptLst>
  <dgm:cxnLst>
    <dgm:cxn modelId="{04923205-A4B2-4577-8DFD-A4C589A85A7B}" srcId="{71354FED-7C79-4596-875D-086937DB8AEE}" destId="{A0C5AE61-B162-45AF-BDA3-436DD9B56553}" srcOrd="0" destOrd="0" parTransId="{0CE4CB38-421D-4F82-8B38-5B3C876B5969}" sibTransId="{750284ED-A905-4803-88D9-90D41727F7BA}"/>
    <dgm:cxn modelId="{5D5F8C3E-AE8C-45F4-845C-C480526CBFAB}" srcId="{3E7C5470-92C4-49E6-B683-265CA079E626}" destId="{DEBE87C8-48BA-4BB4-B1D4-F4AE08569D9C}" srcOrd="2" destOrd="0" parTransId="{58A081DE-580D-4167-B028-195C64D2D40D}" sibTransId="{E15C6435-C68A-4A52-9C33-8876417A7798}"/>
    <dgm:cxn modelId="{2E6B2E43-CF35-474E-BDA6-B43D208006ED}" type="presOf" srcId="{71354FED-7C79-4596-875D-086937DB8AEE}" destId="{3F0E00E5-37B0-46D6-B153-88DE6355AFA0}" srcOrd="0" destOrd="0" presId="urn:microsoft.com/office/officeart/2005/8/layout/process4"/>
    <dgm:cxn modelId="{3FF86F6A-C667-4CAA-B796-541DD69B15CC}" type="presOf" srcId="{3E7C5470-92C4-49E6-B683-265CA079E626}" destId="{B5B250E4-C96F-4936-B97A-E39AA1838D6E}" srcOrd="1" destOrd="0" presId="urn:microsoft.com/office/officeart/2005/8/layout/process4"/>
    <dgm:cxn modelId="{ED8BDF74-6547-44E4-AF29-F88C80E47707}" type="presOf" srcId="{3E7C5470-92C4-49E6-B683-265CA079E626}" destId="{66AA801A-D12E-47CE-85B8-EC1D2E31C0A6}" srcOrd="0" destOrd="0" presId="urn:microsoft.com/office/officeart/2005/8/layout/process4"/>
    <dgm:cxn modelId="{FB95FA75-B647-4805-8D1F-DD81F1908FD0}" type="presOf" srcId="{DEBE87C8-48BA-4BB4-B1D4-F4AE08569D9C}" destId="{A3034809-61D7-4A8B-8FAA-0DCC1B39711B}" srcOrd="0" destOrd="0" presId="urn:microsoft.com/office/officeart/2005/8/layout/process4"/>
    <dgm:cxn modelId="{914EBDA7-7E4B-44D7-A54C-0605E1CBF882}" srcId="{3E7C5470-92C4-49E6-B683-265CA079E626}" destId="{DD221568-A045-47B0-B37C-134EB73F8D36}" srcOrd="1" destOrd="0" parTransId="{56424924-930E-49AA-AB1F-074C41A5DCD6}" sibTransId="{E8A37DE8-7721-46B0-8E81-DC79801F222D}"/>
    <dgm:cxn modelId="{95BDD5BA-98E8-4EFD-B83A-95ABF3D4B43A}" type="presOf" srcId="{A0C5AE61-B162-45AF-BDA3-436DD9B56553}" destId="{E754D505-DA83-4ECC-B65F-D423D4B75890}" srcOrd="0" destOrd="0" presId="urn:microsoft.com/office/officeart/2005/8/layout/process4"/>
    <dgm:cxn modelId="{C9AE5EC1-8CBC-4B34-B39D-26643045A11D}" srcId="{71354FED-7C79-4596-875D-086937DB8AEE}" destId="{3E7C5470-92C4-49E6-B683-265CA079E626}" srcOrd="1" destOrd="0" parTransId="{C2DB6723-2985-4710-BA8F-F0F4D900D9AF}" sibTransId="{ED61B2EE-36C8-4ACD-A862-C0AE7568FC50}"/>
    <dgm:cxn modelId="{75F574C1-E531-4931-9978-881F4301107B}" srcId="{3E7C5470-92C4-49E6-B683-265CA079E626}" destId="{D7F94DE3-658C-4DCD-A0A3-F1FBCB9E0815}" srcOrd="0" destOrd="0" parTransId="{5D3A0FCC-1FBA-441A-9B8E-6321997DAEBE}" sibTransId="{5A93DF17-84EA-4F14-B14C-DA2C110DF24A}"/>
    <dgm:cxn modelId="{70FE1DE6-4E83-44D9-B4E8-98230B0CB8CD}" type="presOf" srcId="{D7F94DE3-658C-4DCD-A0A3-F1FBCB9E0815}" destId="{2A2EA0BA-BB61-43A4-9943-D4E1F12134DB}" srcOrd="0" destOrd="0" presId="urn:microsoft.com/office/officeart/2005/8/layout/process4"/>
    <dgm:cxn modelId="{41570FEC-82AF-4228-A709-A1EFFF50C121}" type="presOf" srcId="{DD221568-A045-47B0-B37C-134EB73F8D36}" destId="{9015120C-53F4-4829-AFAB-B8FD6EE65CED}" srcOrd="0" destOrd="0" presId="urn:microsoft.com/office/officeart/2005/8/layout/process4"/>
    <dgm:cxn modelId="{9C11CD1B-69C9-4EF1-9827-573DD41778F0}" type="presParOf" srcId="{3F0E00E5-37B0-46D6-B153-88DE6355AFA0}" destId="{23E9F246-641E-4B95-9549-F8F980095164}" srcOrd="0" destOrd="0" presId="urn:microsoft.com/office/officeart/2005/8/layout/process4"/>
    <dgm:cxn modelId="{E4DA8D88-60DE-4A66-A521-2C20B806AA2B}" type="presParOf" srcId="{23E9F246-641E-4B95-9549-F8F980095164}" destId="{66AA801A-D12E-47CE-85B8-EC1D2E31C0A6}" srcOrd="0" destOrd="0" presId="urn:microsoft.com/office/officeart/2005/8/layout/process4"/>
    <dgm:cxn modelId="{08EAB46A-60A3-4F4C-B0D8-99B2E1A20296}" type="presParOf" srcId="{23E9F246-641E-4B95-9549-F8F980095164}" destId="{B5B250E4-C96F-4936-B97A-E39AA1838D6E}" srcOrd="1" destOrd="0" presId="urn:microsoft.com/office/officeart/2005/8/layout/process4"/>
    <dgm:cxn modelId="{3A782BB1-4BE3-4368-935C-56DDBE83B5D1}" type="presParOf" srcId="{23E9F246-641E-4B95-9549-F8F980095164}" destId="{84B41BF3-80B1-492B-B621-54ADCD58A84A}" srcOrd="2" destOrd="0" presId="urn:microsoft.com/office/officeart/2005/8/layout/process4"/>
    <dgm:cxn modelId="{3DF12E24-7DD3-4C6E-9C75-4EE08DE82E42}" type="presParOf" srcId="{84B41BF3-80B1-492B-B621-54ADCD58A84A}" destId="{2A2EA0BA-BB61-43A4-9943-D4E1F12134DB}" srcOrd="0" destOrd="0" presId="urn:microsoft.com/office/officeart/2005/8/layout/process4"/>
    <dgm:cxn modelId="{5ABA7479-3E28-43E6-B400-6C5C6BD76FE0}" type="presParOf" srcId="{84B41BF3-80B1-492B-B621-54ADCD58A84A}" destId="{9015120C-53F4-4829-AFAB-B8FD6EE65CED}" srcOrd="1" destOrd="0" presId="urn:microsoft.com/office/officeart/2005/8/layout/process4"/>
    <dgm:cxn modelId="{F5DBEECC-AB56-45C7-A57A-80C85EAD2500}" type="presParOf" srcId="{84B41BF3-80B1-492B-B621-54ADCD58A84A}" destId="{A3034809-61D7-4A8B-8FAA-0DCC1B39711B}" srcOrd="2" destOrd="0" presId="urn:microsoft.com/office/officeart/2005/8/layout/process4"/>
    <dgm:cxn modelId="{540CA814-91D0-4BD8-8C02-47A1571E0D63}" type="presParOf" srcId="{3F0E00E5-37B0-46D6-B153-88DE6355AFA0}" destId="{8ED2C177-2503-4006-BA18-D6D521F209F8}" srcOrd="1" destOrd="0" presId="urn:microsoft.com/office/officeart/2005/8/layout/process4"/>
    <dgm:cxn modelId="{3BB7E308-AFD8-496D-8E0E-229BB97E05A9}" type="presParOf" srcId="{3F0E00E5-37B0-46D6-B153-88DE6355AFA0}" destId="{D13CB995-D434-4B71-BDBA-9C1023FBF825}" srcOrd="2" destOrd="0" presId="urn:microsoft.com/office/officeart/2005/8/layout/process4"/>
    <dgm:cxn modelId="{ED241332-406C-4E9C-AA1D-7C0B35B7E5BA}" type="presParOf" srcId="{D13CB995-D434-4B71-BDBA-9C1023FBF825}" destId="{E754D505-DA83-4ECC-B65F-D423D4B7589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AFE556-B0FD-4C9A-9B49-453F2769B511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81FD123-9D70-42E6-894F-A5C55BEF8219}">
      <dgm:prSet/>
      <dgm:spPr/>
      <dgm:t>
        <a:bodyPr/>
        <a:lstStyle/>
        <a:p>
          <a:r>
            <a:rPr lang="tr-TR"/>
            <a:t>İletme</a:t>
          </a:r>
          <a:endParaRPr lang="en-US"/>
        </a:p>
      </dgm:t>
    </dgm:pt>
    <dgm:pt modelId="{BFE493F0-D6DE-43A4-8EC0-C9084DF79D55}" type="parTrans" cxnId="{99693EF9-FF23-4295-9335-C7F5C54C7A23}">
      <dgm:prSet/>
      <dgm:spPr/>
      <dgm:t>
        <a:bodyPr/>
        <a:lstStyle/>
        <a:p>
          <a:endParaRPr lang="en-US"/>
        </a:p>
      </dgm:t>
    </dgm:pt>
    <dgm:pt modelId="{CF6FC0F9-380F-40A2-8CB3-995887A98B2E}" type="sibTrans" cxnId="{99693EF9-FF23-4295-9335-C7F5C54C7A23}">
      <dgm:prSet/>
      <dgm:spPr/>
      <dgm:t>
        <a:bodyPr/>
        <a:lstStyle/>
        <a:p>
          <a:endParaRPr lang="en-US"/>
        </a:p>
      </dgm:t>
    </dgm:pt>
    <dgm:pt modelId="{B50F6A1A-431A-4CBD-A6D9-44F59C722DA9}">
      <dgm:prSet/>
      <dgm:spPr/>
      <dgm:t>
        <a:bodyPr/>
        <a:lstStyle/>
        <a:p>
          <a:r>
            <a:rPr lang="tr-TR"/>
            <a:t>Alma</a:t>
          </a:r>
          <a:endParaRPr lang="en-US"/>
        </a:p>
      </dgm:t>
    </dgm:pt>
    <dgm:pt modelId="{01DFF611-476F-4F6B-BBCD-B8941B9869B4}" type="parTrans" cxnId="{FB304C79-FF3D-4A5F-B763-C81E889C66A0}">
      <dgm:prSet/>
      <dgm:spPr/>
      <dgm:t>
        <a:bodyPr/>
        <a:lstStyle/>
        <a:p>
          <a:endParaRPr lang="en-US"/>
        </a:p>
      </dgm:t>
    </dgm:pt>
    <dgm:pt modelId="{D01D361F-2E9E-4883-956E-0F582D8D68F9}" type="sibTrans" cxnId="{FB304C79-FF3D-4A5F-B763-C81E889C66A0}">
      <dgm:prSet/>
      <dgm:spPr/>
      <dgm:t>
        <a:bodyPr/>
        <a:lstStyle/>
        <a:p>
          <a:endParaRPr lang="en-US"/>
        </a:p>
      </dgm:t>
    </dgm:pt>
    <dgm:pt modelId="{AFD2C13F-1443-42C1-86CA-AC60B6C91FED}">
      <dgm:prSet/>
      <dgm:spPr/>
      <dgm:t>
        <a:bodyPr/>
        <a:lstStyle/>
        <a:p>
          <a:r>
            <a:rPr lang="tr-TR"/>
            <a:t>Boş</a:t>
          </a:r>
          <a:endParaRPr lang="en-US"/>
        </a:p>
      </dgm:t>
    </dgm:pt>
    <dgm:pt modelId="{294C3350-DD58-402A-9FB3-0E3AAD40E466}" type="parTrans" cxnId="{C1FE3293-EBAF-4A49-A6F2-48F3EC7F363D}">
      <dgm:prSet/>
      <dgm:spPr/>
      <dgm:t>
        <a:bodyPr/>
        <a:lstStyle/>
        <a:p>
          <a:endParaRPr lang="en-US"/>
        </a:p>
      </dgm:t>
    </dgm:pt>
    <dgm:pt modelId="{BBCE5474-24CA-4F92-972E-A4B8D89A32AB}" type="sibTrans" cxnId="{C1FE3293-EBAF-4A49-A6F2-48F3EC7F363D}">
      <dgm:prSet/>
      <dgm:spPr/>
      <dgm:t>
        <a:bodyPr/>
        <a:lstStyle/>
        <a:p>
          <a:endParaRPr lang="en-US"/>
        </a:p>
      </dgm:t>
    </dgm:pt>
    <dgm:pt modelId="{00223A22-934E-4648-93D1-2D1BFA4DF699}">
      <dgm:prSet/>
      <dgm:spPr/>
      <dgm:t>
        <a:bodyPr/>
        <a:lstStyle/>
        <a:p>
          <a:r>
            <a:rPr lang="tr-TR"/>
            <a:t>Uyku</a:t>
          </a:r>
          <a:endParaRPr lang="en-US"/>
        </a:p>
      </dgm:t>
    </dgm:pt>
    <dgm:pt modelId="{62920CFD-55FC-4E3F-B912-3B58FCEE91BA}" type="parTrans" cxnId="{DB1A4D39-7199-41F4-A0BD-B558C8E02D91}">
      <dgm:prSet/>
      <dgm:spPr/>
      <dgm:t>
        <a:bodyPr/>
        <a:lstStyle/>
        <a:p>
          <a:endParaRPr lang="en-US"/>
        </a:p>
      </dgm:t>
    </dgm:pt>
    <dgm:pt modelId="{92295A11-3C2A-4715-A182-788307F675ED}" type="sibTrans" cxnId="{DB1A4D39-7199-41F4-A0BD-B558C8E02D91}">
      <dgm:prSet/>
      <dgm:spPr/>
      <dgm:t>
        <a:bodyPr/>
        <a:lstStyle/>
        <a:p>
          <a:endParaRPr lang="en-US"/>
        </a:p>
      </dgm:t>
    </dgm:pt>
    <dgm:pt modelId="{E6C110B6-6CB3-45DE-B2A8-489F4EF8E956}" type="pres">
      <dgm:prSet presAssocID="{71AFE556-B0FD-4C9A-9B49-453F2769B511}" presName="matrix" presStyleCnt="0">
        <dgm:presLayoutVars>
          <dgm:chMax val="1"/>
          <dgm:dir/>
          <dgm:resizeHandles val="exact"/>
        </dgm:presLayoutVars>
      </dgm:prSet>
      <dgm:spPr/>
    </dgm:pt>
    <dgm:pt modelId="{0062CBBA-95E8-4CD0-BD87-8D3258E7733B}" type="pres">
      <dgm:prSet presAssocID="{71AFE556-B0FD-4C9A-9B49-453F2769B511}" presName="diamond" presStyleLbl="bgShp" presStyleIdx="0" presStyleCnt="1"/>
      <dgm:spPr/>
    </dgm:pt>
    <dgm:pt modelId="{471BDCCD-5A21-45FE-9380-4FF52F7265BE}" type="pres">
      <dgm:prSet presAssocID="{71AFE556-B0FD-4C9A-9B49-453F2769B511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048021F-0908-4776-ABAC-F19E3B9E1D7A}" type="pres">
      <dgm:prSet presAssocID="{71AFE556-B0FD-4C9A-9B49-453F2769B511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BDD1F1C-38C9-4A3A-9C2A-3BC76C8FBB57}" type="pres">
      <dgm:prSet presAssocID="{71AFE556-B0FD-4C9A-9B49-453F2769B51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3FA62F4-F4D1-4F22-98EC-AC42A201E980}" type="pres">
      <dgm:prSet presAssocID="{71AFE556-B0FD-4C9A-9B49-453F2769B511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B1A4D39-7199-41F4-A0BD-B558C8E02D91}" srcId="{71AFE556-B0FD-4C9A-9B49-453F2769B511}" destId="{00223A22-934E-4648-93D1-2D1BFA4DF699}" srcOrd="3" destOrd="0" parTransId="{62920CFD-55FC-4E3F-B912-3B58FCEE91BA}" sibTransId="{92295A11-3C2A-4715-A182-788307F675ED}"/>
    <dgm:cxn modelId="{44D32F5E-1102-4402-9407-346F9B49EF3E}" type="presOf" srcId="{71AFE556-B0FD-4C9A-9B49-453F2769B511}" destId="{E6C110B6-6CB3-45DE-B2A8-489F4EF8E956}" srcOrd="0" destOrd="0" presId="urn:microsoft.com/office/officeart/2005/8/layout/matrix3"/>
    <dgm:cxn modelId="{08EC5276-4E69-463B-98EA-89DD1C288AAB}" type="presOf" srcId="{00223A22-934E-4648-93D1-2D1BFA4DF699}" destId="{63FA62F4-F4D1-4F22-98EC-AC42A201E980}" srcOrd="0" destOrd="0" presId="urn:microsoft.com/office/officeart/2005/8/layout/matrix3"/>
    <dgm:cxn modelId="{FB304C79-FF3D-4A5F-B763-C81E889C66A0}" srcId="{71AFE556-B0FD-4C9A-9B49-453F2769B511}" destId="{B50F6A1A-431A-4CBD-A6D9-44F59C722DA9}" srcOrd="1" destOrd="0" parTransId="{01DFF611-476F-4F6B-BBCD-B8941B9869B4}" sibTransId="{D01D361F-2E9E-4883-956E-0F582D8D68F9}"/>
    <dgm:cxn modelId="{C1FE3293-EBAF-4A49-A6F2-48F3EC7F363D}" srcId="{71AFE556-B0FD-4C9A-9B49-453F2769B511}" destId="{AFD2C13F-1443-42C1-86CA-AC60B6C91FED}" srcOrd="2" destOrd="0" parTransId="{294C3350-DD58-402A-9FB3-0E3AAD40E466}" sibTransId="{BBCE5474-24CA-4F92-972E-A4B8D89A32AB}"/>
    <dgm:cxn modelId="{515D3794-064B-4CD0-B2AF-12E213014023}" type="presOf" srcId="{B50F6A1A-431A-4CBD-A6D9-44F59C722DA9}" destId="{1048021F-0908-4776-ABAC-F19E3B9E1D7A}" srcOrd="0" destOrd="0" presId="urn:microsoft.com/office/officeart/2005/8/layout/matrix3"/>
    <dgm:cxn modelId="{E055E1A5-825B-4A71-BEE2-760F9AAF8282}" type="presOf" srcId="{581FD123-9D70-42E6-894F-A5C55BEF8219}" destId="{471BDCCD-5A21-45FE-9380-4FF52F7265BE}" srcOrd="0" destOrd="0" presId="urn:microsoft.com/office/officeart/2005/8/layout/matrix3"/>
    <dgm:cxn modelId="{DD0353B9-A809-4993-AFD3-5DA5CE0615D8}" type="presOf" srcId="{AFD2C13F-1443-42C1-86CA-AC60B6C91FED}" destId="{EBDD1F1C-38C9-4A3A-9C2A-3BC76C8FBB57}" srcOrd="0" destOrd="0" presId="urn:microsoft.com/office/officeart/2005/8/layout/matrix3"/>
    <dgm:cxn modelId="{99693EF9-FF23-4295-9335-C7F5C54C7A23}" srcId="{71AFE556-B0FD-4C9A-9B49-453F2769B511}" destId="{581FD123-9D70-42E6-894F-A5C55BEF8219}" srcOrd="0" destOrd="0" parTransId="{BFE493F0-D6DE-43A4-8EC0-C9084DF79D55}" sibTransId="{CF6FC0F9-380F-40A2-8CB3-995887A98B2E}"/>
    <dgm:cxn modelId="{C314BBA9-FA02-4CE4-A17C-7AD4284D36C8}" type="presParOf" srcId="{E6C110B6-6CB3-45DE-B2A8-489F4EF8E956}" destId="{0062CBBA-95E8-4CD0-BD87-8D3258E7733B}" srcOrd="0" destOrd="0" presId="urn:microsoft.com/office/officeart/2005/8/layout/matrix3"/>
    <dgm:cxn modelId="{60B019A3-A93A-47B0-8195-F684C377081F}" type="presParOf" srcId="{E6C110B6-6CB3-45DE-B2A8-489F4EF8E956}" destId="{471BDCCD-5A21-45FE-9380-4FF52F7265BE}" srcOrd="1" destOrd="0" presId="urn:microsoft.com/office/officeart/2005/8/layout/matrix3"/>
    <dgm:cxn modelId="{29DEB2D3-2B53-4D3F-8EDE-4C061834BC09}" type="presParOf" srcId="{E6C110B6-6CB3-45DE-B2A8-489F4EF8E956}" destId="{1048021F-0908-4776-ABAC-F19E3B9E1D7A}" srcOrd="2" destOrd="0" presId="urn:microsoft.com/office/officeart/2005/8/layout/matrix3"/>
    <dgm:cxn modelId="{0CABEF90-11DE-4342-8A60-8D2305057496}" type="presParOf" srcId="{E6C110B6-6CB3-45DE-B2A8-489F4EF8E956}" destId="{EBDD1F1C-38C9-4A3A-9C2A-3BC76C8FBB57}" srcOrd="3" destOrd="0" presId="urn:microsoft.com/office/officeart/2005/8/layout/matrix3"/>
    <dgm:cxn modelId="{D6E2BD4A-1CE2-405D-81C9-B63D41BB08EC}" type="presParOf" srcId="{E6C110B6-6CB3-45DE-B2A8-489F4EF8E956}" destId="{63FA62F4-F4D1-4F22-98EC-AC42A201E98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8821690-0742-41FC-A75A-937BCA8DF6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DC80788-02A9-4A4F-A23A-9898BFCA2878}">
      <dgm:prSet/>
      <dgm:spPr/>
      <dgm:t>
        <a:bodyPr/>
        <a:lstStyle/>
        <a:p>
          <a:r>
            <a:rPr lang="tr-TR"/>
            <a:t>Enerji konusunda en uygunu mikrodenetleyiciler üzerindeki bellek ve flash bellekler. </a:t>
          </a:r>
          <a:endParaRPr lang="en-US"/>
        </a:p>
      </dgm:t>
    </dgm:pt>
    <dgm:pt modelId="{22EE9036-8CAE-4D74-80D9-BC689055B485}" type="parTrans" cxnId="{2DA8B4B3-85D4-4742-A13E-D3D4AD92B39D}">
      <dgm:prSet/>
      <dgm:spPr/>
      <dgm:t>
        <a:bodyPr/>
        <a:lstStyle/>
        <a:p>
          <a:endParaRPr lang="en-US"/>
        </a:p>
      </dgm:t>
    </dgm:pt>
    <dgm:pt modelId="{656F1047-2478-4BED-9F6F-39F8205A8A24}" type="sibTrans" cxnId="{2DA8B4B3-85D4-4742-A13E-D3D4AD92B39D}">
      <dgm:prSet/>
      <dgm:spPr/>
      <dgm:t>
        <a:bodyPr/>
        <a:lstStyle/>
        <a:p>
          <a:endParaRPr lang="en-US"/>
        </a:p>
      </dgm:t>
    </dgm:pt>
    <dgm:pt modelId="{E41E5A1E-E0CE-44D3-9188-5180EB35E412}">
      <dgm:prSet/>
      <dgm:spPr/>
      <dgm:t>
        <a:bodyPr/>
        <a:lstStyle/>
        <a:p>
          <a:r>
            <a:rPr lang="tr-TR"/>
            <a:t>Ram çok nadir veya hiç kullanılmıyor. </a:t>
          </a:r>
          <a:endParaRPr lang="en-US"/>
        </a:p>
      </dgm:t>
    </dgm:pt>
    <dgm:pt modelId="{8950984C-2D53-489B-9D79-A62815B94406}" type="parTrans" cxnId="{9A86A2D0-A844-4027-8D0E-CC4179236F7F}">
      <dgm:prSet/>
      <dgm:spPr/>
      <dgm:t>
        <a:bodyPr/>
        <a:lstStyle/>
        <a:p>
          <a:endParaRPr lang="en-US"/>
        </a:p>
      </dgm:t>
    </dgm:pt>
    <dgm:pt modelId="{F095E0CF-1471-4698-88C5-B952F670F6C5}" type="sibTrans" cxnId="{9A86A2D0-A844-4027-8D0E-CC4179236F7F}">
      <dgm:prSet/>
      <dgm:spPr/>
      <dgm:t>
        <a:bodyPr/>
        <a:lstStyle/>
        <a:p>
          <a:endParaRPr lang="en-US"/>
        </a:p>
      </dgm:t>
    </dgm:pt>
    <dgm:pt modelId="{12C62860-F9C5-459B-A2AF-60BA387F2944}">
      <dgm:prSet/>
      <dgm:spPr/>
      <dgm:t>
        <a:bodyPr/>
        <a:lstStyle/>
        <a:p>
          <a:r>
            <a:rPr lang="tr-TR"/>
            <a:t>Flash bellek: maliyet ve depolama kapasitesi için kullanılıyor.</a:t>
          </a:r>
          <a:endParaRPr lang="en-US"/>
        </a:p>
      </dgm:t>
    </dgm:pt>
    <dgm:pt modelId="{8F187FEA-D4E2-453C-AF99-6DF62EBB6927}" type="parTrans" cxnId="{77D236A1-9D68-493C-9C39-D68380501965}">
      <dgm:prSet/>
      <dgm:spPr/>
      <dgm:t>
        <a:bodyPr/>
        <a:lstStyle/>
        <a:p>
          <a:endParaRPr lang="en-US"/>
        </a:p>
      </dgm:t>
    </dgm:pt>
    <dgm:pt modelId="{5CA90698-9168-4E70-AA07-1A26F54AA4CD}" type="sibTrans" cxnId="{77D236A1-9D68-493C-9C39-D68380501965}">
      <dgm:prSet/>
      <dgm:spPr/>
      <dgm:t>
        <a:bodyPr/>
        <a:lstStyle/>
        <a:p>
          <a:endParaRPr lang="en-US"/>
        </a:p>
      </dgm:t>
    </dgm:pt>
    <dgm:pt modelId="{EF7FA112-B95E-4DB1-A442-313EEA7346CD}">
      <dgm:prSet/>
      <dgm:spPr/>
      <dgm:t>
        <a:bodyPr/>
        <a:lstStyle/>
        <a:p>
          <a:r>
            <a:rPr lang="tr-TR"/>
            <a:t>Bellek gereksinimi uygulamaya göre </a:t>
          </a:r>
          <a:endParaRPr lang="en-US"/>
        </a:p>
      </dgm:t>
    </dgm:pt>
    <dgm:pt modelId="{A8DA2F0E-8FD8-44C2-96F4-4067F2074493}" type="parTrans" cxnId="{F93278FE-A4DE-433D-9709-13BDF98E8A49}">
      <dgm:prSet/>
      <dgm:spPr/>
      <dgm:t>
        <a:bodyPr/>
        <a:lstStyle/>
        <a:p>
          <a:endParaRPr lang="en-US"/>
        </a:p>
      </dgm:t>
    </dgm:pt>
    <dgm:pt modelId="{F9B895AD-69C9-441A-A6BC-A75F82B3644B}" type="sibTrans" cxnId="{F93278FE-A4DE-433D-9709-13BDF98E8A49}">
      <dgm:prSet/>
      <dgm:spPr/>
      <dgm:t>
        <a:bodyPr/>
        <a:lstStyle/>
        <a:p>
          <a:endParaRPr lang="en-US"/>
        </a:p>
      </dgm:t>
    </dgm:pt>
    <dgm:pt modelId="{E1AA7A88-AF54-4B6F-98C1-0AD4B779F76B}">
      <dgm:prSet/>
      <dgm:spPr/>
      <dgm:t>
        <a:bodyPr/>
        <a:lstStyle/>
        <a:p>
          <a:r>
            <a:rPr lang="tr-TR"/>
            <a:t>2 farklı bellek var: </a:t>
          </a:r>
          <a:endParaRPr lang="en-US"/>
        </a:p>
      </dgm:t>
    </dgm:pt>
    <dgm:pt modelId="{3A2E9F2B-E8D3-4663-BAE8-E44CDD4EBFAF}" type="parTrans" cxnId="{DDE9CDFF-ECFD-4A71-A46A-F97AF0ACB0A4}">
      <dgm:prSet/>
      <dgm:spPr/>
      <dgm:t>
        <a:bodyPr/>
        <a:lstStyle/>
        <a:p>
          <a:endParaRPr lang="en-US"/>
        </a:p>
      </dgm:t>
    </dgm:pt>
    <dgm:pt modelId="{DEA2C301-E45C-4B67-AD7F-AF60D2DA0D4F}" type="sibTrans" cxnId="{DDE9CDFF-ECFD-4A71-A46A-F97AF0ACB0A4}">
      <dgm:prSet/>
      <dgm:spPr/>
      <dgm:t>
        <a:bodyPr/>
        <a:lstStyle/>
        <a:p>
          <a:endParaRPr lang="en-US"/>
        </a:p>
      </dgm:t>
    </dgm:pt>
    <dgm:pt modelId="{89C6EC47-7598-41FB-AFC4-FF29E7235798}">
      <dgm:prSet/>
      <dgm:spPr/>
      <dgm:t>
        <a:bodyPr/>
        <a:lstStyle/>
        <a:p>
          <a:r>
            <a:rPr lang="tr-TR"/>
            <a:t>Kullanıcı belleği</a:t>
          </a:r>
          <a:endParaRPr lang="en-US"/>
        </a:p>
      </dgm:t>
    </dgm:pt>
    <dgm:pt modelId="{EB9662B3-D1C7-4E0F-980F-0962A488D466}" type="parTrans" cxnId="{97F893B0-5C80-4800-A5B6-59796E65F608}">
      <dgm:prSet/>
      <dgm:spPr/>
      <dgm:t>
        <a:bodyPr/>
        <a:lstStyle/>
        <a:p>
          <a:endParaRPr lang="en-US"/>
        </a:p>
      </dgm:t>
    </dgm:pt>
    <dgm:pt modelId="{B6A625A7-0B13-45CE-87A0-8989840801B2}" type="sibTrans" cxnId="{97F893B0-5C80-4800-A5B6-59796E65F608}">
      <dgm:prSet/>
      <dgm:spPr/>
      <dgm:t>
        <a:bodyPr/>
        <a:lstStyle/>
        <a:p>
          <a:endParaRPr lang="en-US"/>
        </a:p>
      </dgm:t>
    </dgm:pt>
    <dgm:pt modelId="{C3A3DB28-BC5F-4D1E-8AA0-7471417FBD0A}">
      <dgm:prSet/>
      <dgm:spPr/>
      <dgm:t>
        <a:bodyPr/>
        <a:lstStyle/>
        <a:p>
          <a:r>
            <a:rPr lang="tr-TR"/>
            <a:t>Program belleği</a:t>
          </a:r>
          <a:endParaRPr lang="en-US"/>
        </a:p>
      </dgm:t>
    </dgm:pt>
    <dgm:pt modelId="{B47B81C1-A56D-4C7C-B6E1-831DA4E0FF41}" type="parTrans" cxnId="{0D4E0862-E39E-4A26-9B9B-049B6924ECF2}">
      <dgm:prSet/>
      <dgm:spPr/>
      <dgm:t>
        <a:bodyPr/>
        <a:lstStyle/>
        <a:p>
          <a:endParaRPr lang="en-US"/>
        </a:p>
      </dgm:t>
    </dgm:pt>
    <dgm:pt modelId="{7786AF50-C82C-4532-A40F-81CA9C962412}" type="sibTrans" cxnId="{0D4E0862-E39E-4A26-9B9B-049B6924ECF2}">
      <dgm:prSet/>
      <dgm:spPr/>
      <dgm:t>
        <a:bodyPr/>
        <a:lstStyle/>
        <a:p>
          <a:endParaRPr lang="en-US"/>
        </a:p>
      </dgm:t>
    </dgm:pt>
    <dgm:pt modelId="{4158288F-AD5F-4951-9B4E-58478CC3886E}" type="pres">
      <dgm:prSet presAssocID="{58821690-0742-41FC-A75A-937BCA8DF6D4}" presName="root" presStyleCnt="0">
        <dgm:presLayoutVars>
          <dgm:dir/>
          <dgm:resizeHandles val="exact"/>
        </dgm:presLayoutVars>
      </dgm:prSet>
      <dgm:spPr/>
    </dgm:pt>
    <dgm:pt modelId="{8CE576D6-717B-4888-A145-D5C02117D211}" type="pres">
      <dgm:prSet presAssocID="{6DC80788-02A9-4A4F-A23A-9898BFCA2878}" presName="compNode" presStyleCnt="0"/>
      <dgm:spPr/>
    </dgm:pt>
    <dgm:pt modelId="{D2571FC6-9CA6-47DE-B7B9-65CA14CA60E2}" type="pres">
      <dgm:prSet presAssocID="{6DC80788-02A9-4A4F-A23A-9898BFCA2878}" presName="bgRect" presStyleLbl="bgShp" presStyleIdx="0" presStyleCnt="5"/>
      <dgm:spPr/>
    </dgm:pt>
    <dgm:pt modelId="{B63CB927-DD0C-4C3D-A7AB-51B48414C0B3}" type="pres">
      <dgm:prSet presAssocID="{6DC80788-02A9-4A4F-A23A-9898BFCA287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amera"/>
        </a:ext>
      </dgm:extLst>
    </dgm:pt>
    <dgm:pt modelId="{B408B67D-D781-42E0-9278-F604EB38305D}" type="pres">
      <dgm:prSet presAssocID="{6DC80788-02A9-4A4F-A23A-9898BFCA2878}" presName="spaceRect" presStyleCnt="0"/>
      <dgm:spPr/>
    </dgm:pt>
    <dgm:pt modelId="{025E7CE4-C109-4461-B585-7BE0380204C7}" type="pres">
      <dgm:prSet presAssocID="{6DC80788-02A9-4A4F-A23A-9898BFCA2878}" presName="parTx" presStyleLbl="revTx" presStyleIdx="0" presStyleCnt="6">
        <dgm:presLayoutVars>
          <dgm:chMax val="0"/>
          <dgm:chPref val="0"/>
        </dgm:presLayoutVars>
      </dgm:prSet>
      <dgm:spPr/>
    </dgm:pt>
    <dgm:pt modelId="{07F8E309-FD4B-4A4D-A14B-94C234DE711A}" type="pres">
      <dgm:prSet presAssocID="{656F1047-2478-4BED-9F6F-39F8205A8A24}" presName="sibTrans" presStyleCnt="0"/>
      <dgm:spPr/>
    </dgm:pt>
    <dgm:pt modelId="{71C73C68-927A-42B9-9C44-2B7A416CCC22}" type="pres">
      <dgm:prSet presAssocID="{E41E5A1E-E0CE-44D3-9188-5180EB35E412}" presName="compNode" presStyleCnt="0"/>
      <dgm:spPr/>
    </dgm:pt>
    <dgm:pt modelId="{C672EC94-ECC5-43F2-8DD2-EE7435F929E7}" type="pres">
      <dgm:prSet presAssocID="{E41E5A1E-E0CE-44D3-9188-5180EB35E412}" presName="bgRect" presStyleLbl="bgShp" presStyleIdx="1" presStyleCnt="5"/>
      <dgm:spPr/>
    </dgm:pt>
    <dgm:pt modelId="{92456A33-2FB5-4B1F-A4BF-D72F5BE522D7}" type="pres">
      <dgm:prSet presAssocID="{E41E5A1E-E0CE-44D3-9188-5180EB35E41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ktor"/>
        </a:ext>
      </dgm:extLst>
    </dgm:pt>
    <dgm:pt modelId="{7BDCA38C-919B-486C-8E33-D026E6DA63E3}" type="pres">
      <dgm:prSet presAssocID="{E41E5A1E-E0CE-44D3-9188-5180EB35E412}" presName="spaceRect" presStyleCnt="0"/>
      <dgm:spPr/>
    </dgm:pt>
    <dgm:pt modelId="{F1354A6A-7727-488A-84DC-8BDF37D05E45}" type="pres">
      <dgm:prSet presAssocID="{E41E5A1E-E0CE-44D3-9188-5180EB35E412}" presName="parTx" presStyleLbl="revTx" presStyleIdx="1" presStyleCnt="6">
        <dgm:presLayoutVars>
          <dgm:chMax val="0"/>
          <dgm:chPref val="0"/>
        </dgm:presLayoutVars>
      </dgm:prSet>
      <dgm:spPr/>
    </dgm:pt>
    <dgm:pt modelId="{D93405AD-B2C7-41AB-9F8B-29C038DA8857}" type="pres">
      <dgm:prSet presAssocID="{F095E0CF-1471-4698-88C5-B952F670F6C5}" presName="sibTrans" presStyleCnt="0"/>
      <dgm:spPr/>
    </dgm:pt>
    <dgm:pt modelId="{DD33D7A0-79E4-430F-84D6-F6EE95FC7337}" type="pres">
      <dgm:prSet presAssocID="{12C62860-F9C5-459B-A2AF-60BA387F2944}" presName="compNode" presStyleCnt="0"/>
      <dgm:spPr/>
    </dgm:pt>
    <dgm:pt modelId="{BDD7D101-C14E-481B-8CD9-DA3B10A1943E}" type="pres">
      <dgm:prSet presAssocID="{12C62860-F9C5-459B-A2AF-60BA387F2944}" presName="bgRect" presStyleLbl="bgShp" presStyleIdx="2" presStyleCnt="5"/>
      <dgm:spPr/>
    </dgm:pt>
    <dgm:pt modelId="{D9C5A5A4-8D24-4F4F-980A-602539B62ECF}" type="pres">
      <dgm:prSet presAssocID="{12C62860-F9C5-459B-A2AF-60BA387F294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i tabanı"/>
        </a:ext>
      </dgm:extLst>
    </dgm:pt>
    <dgm:pt modelId="{9ACF8C3B-9398-4A42-94FE-EEFC95EE8106}" type="pres">
      <dgm:prSet presAssocID="{12C62860-F9C5-459B-A2AF-60BA387F2944}" presName="spaceRect" presStyleCnt="0"/>
      <dgm:spPr/>
    </dgm:pt>
    <dgm:pt modelId="{2CD51B42-CF25-48E0-B319-81A89288078A}" type="pres">
      <dgm:prSet presAssocID="{12C62860-F9C5-459B-A2AF-60BA387F2944}" presName="parTx" presStyleLbl="revTx" presStyleIdx="2" presStyleCnt="6">
        <dgm:presLayoutVars>
          <dgm:chMax val="0"/>
          <dgm:chPref val="0"/>
        </dgm:presLayoutVars>
      </dgm:prSet>
      <dgm:spPr/>
    </dgm:pt>
    <dgm:pt modelId="{55CD6516-6D6F-4136-9B90-EEFBA2705188}" type="pres">
      <dgm:prSet presAssocID="{5CA90698-9168-4E70-AA07-1A26F54AA4CD}" presName="sibTrans" presStyleCnt="0"/>
      <dgm:spPr/>
    </dgm:pt>
    <dgm:pt modelId="{311E4763-D4DB-449D-8DAD-48621D031FC1}" type="pres">
      <dgm:prSet presAssocID="{EF7FA112-B95E-4DB1-A442-313EEA7346CD}" presName="compNode" presStyleCnt="0"/>
      <dgm:spPr/>
    </dgm:pt>
    <dgm:pt modelId="{1B508135-77FA-47BC-9893-CA9EB37F0ED3}" type="pres">
      <dgm:prSet presAssocID="{EF7FA112-B95E-4DB1-A442-313EEA7346CD}" presName="bgRect" presStyleLbl="bgShp" presStyleIdx="3" presStyleCnt="5"/>
      <dgm:spPr/>
    </dgm:pt>
    <dgm:pt modelId="{2C9EF18C-6EB5-4E8E-BD4A-ED40D42218A8}" type="pres">
      <dgm:prSet presAssocID="{EF7FA112-B95E-4DB1-A442-313EEA7346C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27DE3865-CD23-4852-9543-96C74AB23084}" type="pres">
      <dgm:prSet presAssocID="{EF7FA112-B95E-4DB1-A442-313EEA7346CD}" presName="spaceRect" presStyleCnt="0"/>
      <dgm:spPr/>
    </dgm:pt>
    <dgm:pt modelId="{EA9B5702-320D-4ECA-B6A3-1FCE13D351BC}" type="pres">
      <dgm:prSet presAssocID="{EF7FA112-B95E-4DB1-A442-313EEA7346CD}" presName="parTx" presStyleLbl="revTx" presStyleIdx="3" presStyleCnt="6">
        <dgm:presLayoutVars>
          <dgm:chMax val="0"/>
          <dgm:chPref val="0"/>
        </dgm:presLayoutVars>
      </dgm:prSet>
      <dgm:spPr/>
    </dgm:pt>
    <dgm:pt modelId="{693D7F7B-7903-4367-B700-2E5C92685654}" type="pres">
      <dgm:prSet presAssocID="{F9B895AD-69C9-441A-A6BC-A75F82B3644B}" presName="sibTrans" presStyleCnt="0"/>
      <dgm:spPr/>
    </dgm:pt>
    <dgm:pt modelId="{1891374A-91F8-4196-A7A5-CC52A7C7BEFD}" type="pres">
      <dgm:prSet presAssocID="{E1AA7A88-AF54-4B6F-98C1-0AD4B779F76B}" presName="compNode" presStyleCnt="0"/>
      <dgm:spPr/>
    </dgm:pt>
    <dgm:pt modelId="{50D8DE8C-678A-4131-989B-BBA085135629}" type="pres">
      <dgm:prSet presAssocID="{E1AA7A88-AF54-4B6F-98C1-0AD4B779F76B}" presName="bgRect" presStyleLbl="bgShp" presStyleIdx="4" presStyleCnt="5"/>
      <dgm:spPr/>
    </dgm:pt>
    <dgm:pt modelId="{4EE9FD66-C88F-4246-80CC-92EB1C0E2B9A}" type="pres">
      <dgm:prSet presAssocID="{E1AA7A88-AF54-4B6F-98C1-0AD4B779F76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ullanıcı"/>
        </a:ext>
      </dgm:extLst>
    </dgm:pt>
    <dgm:pt modelId="{0216C394-3A63-4BD6-B802-4EF5343334C6}" type="pres">
      <dgm:prSet presAssocID="{E1AA7A88-AF54-4B6F-98C1-0AD4B779F76B}" presName="spaceRect" presStyleCnt="0"/>
      <dgm:spPr/>
    </dgm:pt>
    <dgm:pt modelId="{3DB2AE39-1EFB-4E3C-BAC3-C87199BF80FD}" type="pres">
      <dgm:prSet presAssocID="{E1AA7A88-AF54-4B6F-98C1-0AD4B779F76B}" presName="parTx" presStyleLbl="revTx" presStyleIdx="4" presStyleCnt="6">
        <dgm:presLayoutVars>
          <dgm:chMax val="0"/>
          <dgm:chPref val="0"/>
        </dgm:presLayoutVars>
      </dgm:prSet>
      <dgm:spPr/>
    </dgm:pt>
    <dgm:pt modelId="{494E14C1-2FC0-4865-A12A-7855FA2CC5C8}" type="pres">
      <dgm:prSet presAssocID="{E1AA7A88-AF54-4B6F-98C1-0AD4B779F76B}" presName="desTx" presStyleLbl="revTx" presStyleIdx="5" presStyleCnt="6">
        <dgm:presLayoutVars/>
      </dgm:prSet>
      <dgm:spPr/>
    </dgm:pt>
  </dgm:ptLst>
  <dgm:cxnLst>
    <dgm:cxn modelId="{0D4E0862-E39E-4A26-9B9B-049B6924ECF2}" srcId="{E1AA7A88-AF54-4B6F-98C1-0AD4B779F76B}" destId="{C3A3DB28-BC5F-4D1E-8AA0-7471417FBD0A}" srcOrd="1" destOrd="0" parTransId="{B47B81C1-A56D-4C7C-B6E1-831DA4E0FF41}" sibTransId="{7786AF50-C82C-4532-A40F-81CA9C962412}"/>
    <dgm:cxn modelId="{DB438650-F8F5-4ABE-9D91-64ED87EA036B}" type="presOf" srcId="{58821690-0742-41FC-A75A-937BCA8DF6D4}" destId="{4158288F-AD5F-4951-9B4E-58478CC3886E}" srcOrd="0" destOrd="0" presId="urn:microsoft.com/office/officeart/2018/2/layout/IconVerticalSolidList"/>
    <dgm:cxn modelId="{BE71177B-0A1A-41E2-A978-6F1375264606}" type="presOf" srcId="{89C6EC47-7598-41FB-AFC4-FF29E7235798}" destId="{494E14C1-2FC0-4865-A12A-7855FA2CC5C8}" srcOrd="0" destOrd="0" presId="urn:microsoft.com/office/officeart/2018/2/layout/IconVerticalSolidList"/>
    <dgm:cxn modelId="{EB465695-E80C-4E64-86ED-CDAFA29DADF7}" type="presOf" srcId="{C3A3DB28-BC5F-4D1E-8AA0-7471417FBD0A}" destId="{494E14C1-2FC0-4865-A12A-7855FA2CC5C8}" srcOrd="0" destOrd="1" presId="urn:microsoft.com/office/officeart/2018/2/layout/IconVerticalSolidList"/>
    <dgm:cxn modelId="{77D236A1-9D68-493C-9C39-D68380501965}" srcId="{58821690-0742-41FC-A75A-937BCA8DF6D4}" destId="{12C62860-F9C5-459B-A2AF-60BA387F2944}" srcOrd="2" destOrd="0" parTransId="{8F187FEA-D4E2-453C-AF99-6DF62EBB6927}" sibTransId="{5CA90698-9168-4E70-AA07-1A26F54AA4CD}"/>
    <dgm:cxn modelId="{2A2FD4AE-95C3-45D5-984A-0EB351BA4632}" type="presOf" srcId="{EF7FA112-B95E-4DB1-A442-313EEA7346CD}" destId="{EA9B5702-320D-4ECA-B6A3-1FCE13D351BC}" srcOrd="0" destOrd="0" presId="urn:microsoft.com/office/officeart/2018/2/layout/IconVerticalSolidList"/>
    <dgm:cxn modelId="{92ED54AF-99DB-4773-B91D-22C5FF16C342}" type="presOf" srcId="{12C62860-F9C5-459B-A2AF-60BA387F2944}" destId="{2CD51B42-CF25-48E0-B319-81A89288078A}" srcOrd="0" destOrd="0" presId="urn:microsoft.com/office/officeart/2018/2/layout/IconVerticalSolidList"/>
    <dgm:cxn modelId="{97F893B0-5C80-4800-A5B6-59796E65F608}" srcId="{E1AA7A88-AF54-4B6F-98C1-0AD4B779F76B}" destId="{89C6EC47-7598-41FB-AFC4-FF29E7235798}" srcOrd="0" destOrd="0" parTransId="{EB9662B3-D1C7-4E0F-980F-0962A488D466}" sibTransId="{B6A625A7-0B13-45CE-87A0-8989840801B2}"/>
    <dgm:cxn modelId="{2DA8B4B3-85D4-4742-A13E-D3D4AD92B39D}" srcId="{58821690-0742-41FC-A75A-937BCA8DF6D4}" destId="{6DC80788-02A9-4A4F-A23A-9898BFCA2878}" srcOrd="0" destOrd="0" parTransId="{22EE9036-8CAE-4D74-80D9-BC689055B485}" sibTransId="{656F1047-2478-4BED-9F6F-39F8205A8A24}"/>
    <dgm:cxn modelId="{4F9872C6-E474-490B-BA43-28AACB6D4A14}" type="presOf" srcId="{E1AA7A88-AF54-4B6F-98C1-0AD4B779F76B}" destId="{3DB2AE39-1EFB-4E3C-BAC3-C87199BF80FD}" srcOrd="0" destOrd="0" presId="urn:microsoft.com/office/officeart/2018/2/layout/IconVerticalSolidList"/>
    <dgm:cxn modelId="{9A86A2D0-A844-4027-8D0E-CC4179236F7F}" srcId="{58821690-0742-41FC-A75A-937BCA8DF6D4}" destId="{E41E5A1E-E0CE-44D3-9188-5180EB35E412}" srcOrd="1" destOrd="0" parTransId="{8950984C-2D53-489B-9D79-A62815B94406}" sibTransId="{F095E0CF-1471-4698-88C5-B952F670F6C5}"/>
    <dgm:cxn modelId="{DE6B7ED7-B2C7-4658-97D4-2FDC50FB197F}" type="presOf" srcId="{E41E5A1E-E0CE-44D3-9188-5180EB35E412}" destId="{F1354A6A-7727-488A-84DC-8BDF37D05E45}" srcOrd="0" destOrd="0" presId="urn:microsoft.com/office/officeart/2018/2/layout/IconVerticalSolidList"/>
    <dgm:cxn modelId="{8597FEE5-3712-4E82-BE69-F4BB5DDCA92F}" type="presOf" srcId="{6DC80788-02A9-4A4F-A23A-9898BFCA2878}" destId="{025E7CE4-C109-4461-B585-7BE0380204C7}" srcOrd="0" destOrd="0" presId="urn:microsoft.com/office/officeart/2018/2/layout/IconVerticalSolidList"/>
    <dgm:cxn modelId="{F93278FE-A4DE-433D-9709-13BDF98E8A49}" srcId="{58821690-0742-41FC-A75A-937BCA8DF6D4}" destId="{EF7FA112-B95E-4DB1-A442-313EEA7346CD}" srcOrd="3" destOrd="0" parTransId="{A8DA2F0E-8FD8-44C2-96F4-4067F2074493}" sibTransId="{F9B895AD-69C9-441A-A6BC-A75F82B3644B}"/>
    <dgm:cxn modelId="{DDE9CDFF-ECFD-4A71-A46A-F97AF0ACB0A4}" srcId="{58821690-0742-41FC-A75A-937BCA8DF6D4}" destId="{E1AA7A88-AF54-4B6F-98C1-0AD4B779F76B}" srcOrd="4" destOrd="0" parTransId="{3A2E9F2B-E8D3-4663-BAE8-E44CDD4EBFAF}" sibTransId="{DEA2C301-E45C-4B67-AD7F-AF60D2DA0D4F}"/>
    <dgm:cxn modelId="{8F6D9E6B-07F3-4B3A-8EEA-91F1D61322C6}" type="presParOf" srcId="{4158288F-AD5F-4951-9B4E-58478CC3886E}" destId="{8CE576D6-717B-4888-A145-D5C02117D211}" srcOrd="0" destOrd="0" presId="urn:microsoft.com/office/officeart/2018/2/layout/IconVerticalSolidList"/>
    <dgm:cxn modelId="{C08F9FE4-ED4F-4558-8DF6-ABD35D92826B}" type="presParOf" srcId="{8CE576D6-717B-4888-A145-D5C02117D211}" destId="{D2571FC6-9CA6-47DE-B7B9-65CA14CA60E2}" srcOrd="0" destOrd="0" presId="urn:microsoft.com/office/officeart/2018/2/layout/IconVerticalSolidList"/>
    <dgm:cxn modelId="{0A13E5A4-1F61-4A62-8155-926582F94D63}" type="presParOf" srcId="{8CE576D6-717B-4888-A145-D5C02117D211}" destId="{B63CB927-DD0C-4C3D-A7AB-51B48414C0B3}" srcOrd="1" destOrd="0" presId="urn:microsoft.com/office/officeart/2018/2/layout/IconVerticalSolidList"/>
    <dgm:cxn modelId="{8D14444C-776C-4A38-98B3-365361EF315D}" type="presParOf" srcId="{8CE576D6-717B-4888-A145-D5C02117D211}" destId="{B408B67D-D781-42E0-9278-F604EB38305D}" srcOrd="2" destOrd="0" presId="urn:microsoft.com/office/officeart/2018/2/layout/IconVerticalSolidList"/>
    <dgm:cxn modelId="{B016105D-B122-410D-BAB8-10B216C39B55}" type="presParOf" srcId="{8CE576D6-717B-4888-A145-D5C02117D211}" destId="{025E7CE4-C109-4461-B585-7BE0380204C7}" srcOrd="3" destOrd="0" presId="urn:microsoft.com/office/officeart/2018/2/layout/IconVerticalSolidList"/>
    <dgm:cxn modelId="{F14C8870-EC86-489C-B954-A2F691B792E6}" type="presParOf" srcId="{4158288F-AD5F-4951-9B4E-58478CC3886E}" destId="{07F8E309-FD4B-4A4D-A14B-94C234DE711A}" srcOrd="1" destOrd="0" presId="urn:microsoft.com/office/officeart/2018/2/layout/IconVerticalSolidList"/>
    <dgm:cxn modelId="{7C2FB327-AD73-4F17-984A-3336BD688E6B}" type="presParOf" srcId="{4158288F-AD5F-4951-9B4E-58478CC3886E}" destId="{71C73C68-927A-42B9-9C44-2B7A416CCC22}" srcOrd="2" destOrd="0" presId="urn:microsoft.com/office/officeart/2018/2/layout/IconVerticalSolidList"/>
    <dgm:cxn modelId="{23A7909E-EF11-499B-BF65-3BEBC390A366}" type="presParOf" srcId="{71C73C68-927A-42B9-9C44-2B7A416CCC22}" destId="{C672EC94-ECC5-43F2-8DD2-EE7435F929E7}" srcOrd="0" destOrd="0" presId="urn:microsoft.com/office/officeart/2018/2/layout/IconVerticalSolidList"/>
    <dgm:cxn modelId="{A73452DC-D503-433A-A9B7-2D2FEDC257C3}" type="presParOf" srcId="{71C73C68-927A-42B9-9C44-2B7A416CCC22}" destId="{92456A33-2FB5-4B1F-A4BF-D72F5BE522D7}" srcOrd="1" destOrd="0" presId="urn:microsoft.com/office/officeart/2018/2/layout/IconVerticalSolidList"/>
    <dgm:cxn modelId="{DAAC26C9-0231-41C3-976E-9A4BBE6FFC53}" type="presParOf" srcId="{71C73C68-927A-42B9-9C44-2B7A416CCC22}" destId="{7BDCA38C-919B-486C-8E33-D026E6DA63E3}" srcOrd="2" destOrd="0" presId="urn:microsoft.com/office/officeart/2018/2/layout/IconVerticalSolidList"/>
    <dgm:cxn modelId="{21630BD7-AB46-42C8-9CCB-8CB894F9EAC3}" type="presParOf" srcId="{71C73C68-927A-42B9-9C44-2B7A416CCC22}" destId="{F1354A6A-7727-488A-84DC-8BDF37D05E45}" srcOrd="3" destOrd="0" presId="urn:microsoft.com/office/officeart/2018/2/layout/IconVerticalSolidList"/>
    <dgm:cxn modelId="{A31A163D-82D5-4E12-B75F-6325C71C64EA}" type="presParOf" srcId="{4158288F-AD5F-4951-9B4E-58478CC3886E}" destId="{D93405AD-B2C7-41AB-9F8B-29C038DA8857}" srcOrd="3" destOrd="0" presId="urn:microsoft.com/office/officeart/2018/2/layout/IconVerticalSolidList"/>
    <dgm:cxn modelId="{63A39283-459E-4E86-BF70-279FE25088EA}" type="presParOf" srcId="{4158288F-AD5F-4951-9B4E-58478CC3886E}" destId="{DD33D7A0-79E4-430F-84D6-F6EE95FC7337}" srcOrd="4" destOrd="0" presId="urn:microsoft.com/office/officeart/2018/2/layout/IconVerticalSolidList"/>
    <dgm:cxn modelId="{C9AAF6E0-A93D-469C-B960-B23DA16472E3}" type="presParOf" srcId="{DD33D7A0-79E4-430F-84D6-F6EE95FC7337}" destId="{BDD7D101-C14E-481B-8CD9-DA3B10A1943E}" srcOrd="0" destOrd="0" presId="urn:microsoft.com/office/officeart/2018/2/layout/IconVerticalSolidList"/>
    <dgm:cxn modelId="{93DEEE4F-22EB-45FC-85C6-B36533875F1A}" type="presParOf" srcId="{DD33D7A0-79E4-430F-84D6-F6EE95FC7337}" destId="{D9C5A5A4-8D24-4F4F-980A-602539B62ECF}" srcOrd="1" destOrd="0" presId="urn:microsoft.com/office/officeart/2018/2/layout/IconVerticalSolidList"/>
    <dgm:cxn modelId="{C0D57ACD-BD66-4385-AE9B-4C27B58D23A4}" type="presParOf" srcId="{DD33D7A0-79E4-430F-84D6-F6EE95FC7337}" destId="{9ACF8C3B-9398-4A42-94FE-EEFC95EE8106}" srcOrd="2" destOrd="0" presId="urn:microsoft.com/office/officeart/2018/2/layout/IconVerticalSolidList"/>
    <dgm:cxn modelId="{7233AF92-CB7B-469E-8540-063BDBFBC0BD}" type="presParOf" srcId="{DD33D7A0-79E4-430F-84D6-F6EE95FC7337}" destId="{2CD51B42-CF25-48E0-B319-81A89288078A}" srcOrd="3" destOrd="0" presId="urn:microsoft.com/office/officeart/2018/2/layout/IconVerticalSolidList"/>
    <dgm:cxn modelId="{FFFBD24C-6BC2-4874-91C8-08DFF69B2E7B}" type="presParOf" srcId="{4158288F-AD5F-4951-9B4E-58478CC3886E}" destId="{55CD6516-6D6F-4136-9B90-EEFBA2705188}" srcOrd="5" destOrd="0" presId="urn:microsoft.com/office/officeart/2018/2/layout/IconVerticalSolidList"/>
    <dgm:cxn modelId="{48175994-DCDA-42A5-BC7C-FCA7B2C6AD50}" type="presParOf" srcId="{4158288F-AD5F-4951-9B4E-58478CC3886E}" destId="{311E4763-D4DB-449D-8DAD-48621D031FC1}" srcOrd="6" destOrd="0" presId="urn:microsoft.com/office/officeart/2018/2/layout/IconVerticalSolidList"/>
    <dgm:cxn modelId="{E75A3FFD-B7DD-4A71-B794-8E62399D6C4C}" type="presParOf" srcId="{311E4763-D4DB-449D-8DAD-48621D031FC1}" destId="{1B508135-77FA-47BC-9893-CA9EB37F0ED3}" srcOrd="0" destOrd="0" presId="urn:microsoft.com/office/officeart/2018/2/layout/IconVerticalSolidList"/>
    <dgm:cxn modelId="{4DE09E59-3055-4EE7-A55E-C344725A185C}" type="presParOf" srcId="{311E4763-D4DB-449D-8DAD-48621D031FC1}" destId="{2C9EF18C-6EB5-4E8E-BD4A-ED40D42218A8}" srcOrd="1" destOrd="0" presId="urn:microsoft.com/office/officeart/2018/2/layout/IconVerticalSolidList"/>
    <dgm:cxn modelId="{11ADF6F8-49AD-4B9A-A947-84AEB34E5C16}" type="presParOf" srcId="{311E4763-D4DB-449D-8DAD-48621D031FC1}" destId="{27DE3865-CD23-4852-9543-96C74AB23084}" srcOrd="2" destOrd="0" presId="urn:microsoft.com/office/officeart/2018/2/layout/IconVerticalSolidList"/>
    <dgm:cxn modelId="{5EC278E5-BB5F-4C2E-BCC5-981A7E7A2AB1}" type="presParOf" srcId="{311E4763-D4DB-449D-8DAD-48621D031FC1}" destId="{EA9B5702-320D-4ECA-B6A3-1FCE13D351BC}" srcOrd="3" destOrd="0" presId="urn:microsoft.com/office/officeart/2018/2/layout/IconVerticalSolidList"/>
    <dgm:cxn modelId="{4F5ACE0D-548E-42BA-8F15-9660A032A45C}" type="presParOf" srcId="{4158288F-AD5F-4951-9B4E-58478CC3886E}" destId="{693D7F7B-7903-4367-B700-2E5C92685654}" srcOrd="7" destOrd="0" presId="urn:microsoft.com/office/officeart/2018/2/layout/IconVerticalSolidList"/>
    <dgm:cxn modelId="{3444D832-10AE-43B1-A08C-5219FEFAE075}" type="presParOf" srcId="{4158288F-AD5F-4951-9B4E-58478CC3886E}" destId="{1891374A-91F8-4196-A7A5-CC52A7C7BEFD}" srcOrd="8" destOrd="0" presId="urn:microsoft.com/office/officeart/2018/2/layout/IconVerticalSolidList"/>
    <dgm:cxn modelId="{9D3C2FF7-BA2F-4E15-B95F-623C5786476C}" type="presParOf" srcId="{1891374A-91F8-4196-A7A5-CC52A7C7BEFD}" destId="{50D8DE8C-678A-4131-989B-BBA085135629}" srcOrd="0" destOrd="0" presId="urn:microsoft.com/office/officeart/2018/2/layout/IconVerticalSolidList"/>
    <dgm:cxn modelId="{27BA254D-D37C-486B-893A-3280B77D7345}" type="presParOf" srcId="{1891374A-91F8-4196-A7A5-CC52A7C7BEFD}" destId="{4EE9FD66-C88F-4246-80CC-92EB1C0E2B9A}" srcOrd="1" destOrd="0" presId="urn:microsoft.com/office/officeart/2018/2/layout/IconVerticalSolidList"/>
    <dgm:cxn modelId="{50AFE7F7-C557-4EE3-9B93-03296DE67F79}" type="presParOf" srcId="{1891374A-91F8-4196-A7A5-CC52A7C7BEFD}" destId="{0216C394-3A63-4BD6-B802-4EF5343334C6}" srcOrd="2" destOrd="0" presId="urn:microsoft.com/office/officeart/2018/2/layout/IconVerticalSolidList"/>
    <dgm:cxn modelId="{DEE867AE-41FA-4E1E-8B73-C459235C58EB}" type="presParOf" srcId="{1891374A-91F8-4196-A7A5-CC52A7C7BEFD}" destId="{3DB2AE39-1EFB-4E3C-BAC3-C87199BF80FD}" srcOrd="3" destOrd="0" presId="urn:microsoft.com/office/officeart/2018/2/layout/IconVerticalSolidList"/>
    <dgm:cxn modelId="{3D9ADBC5-A14A-4A33-90F6-DEFC9D9C87EA}" type="presParOf" srcId="{1891374A-91F8-4196-A7A5-CC52A7C7BEFD}" destId="{494E14C1-2FC0-4865-A12A-7855FA2CC5C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64AE631-2A8C-49AA-8A1A-D4484153B8A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E1A3F45-407B-4BBB-941B-B9674BCC7D8A}">
      <dgm:prSet/>
      <dgm:spPr/>
      <dgm:t>
        <a:bodyPr/>
        <a:lstStyle/>
        <a:p>
          <a:pPr>
            <a:defRPr cap="all"/>
          </a:pPr>
          <a:r>
            <a:rPr lang="tr-TR"/>
            <a:t>Şarj edilebilir veya şarj edilemez olmak üzere 2 çeşit.</a:t>
          </a:r>
          <a:endParaRPr lang="en-US"/>
        </a:p>
      </dgm:t>
    </dgm:pt>
    <dgm:pt modelId="{CA025D5A-08E4-4AD1-9F31-F962A548697F}" type="parTrans" cxnId="{203B4055-FDBF-43DF-A1E1-2BA5A22B528C}">
      <dgm:prSet/>
      <dgm:spPr/>
      <dgm:t>
        <a:bodyPr/>
        <a:lstStyle/>
        <a:p>
          <a:endParaRPr lang="en-US"/>
        </a:p>
      </dgm:t>
    </dgm:pt>
    <dgm:pt modelId="{05A8A924-0CAD-44C3-B9BC-CB19CBDEA717}" type="sibTrans" cxnId="{203B4055-FDBF-43DF-A1E1-2BA5A22B528C}">
      <dgm:prSet/>
      <dgm:spPr/>
      <dgm:t>
        <a:bodyPr/>
        <a:lstStyle/>
        <a:p>
          <a:endParaRPr lang="en-US"/>
        </a:p>
      </dgm:t>
    </dgm:pt>
    <dgm:pt modelId="{44E404AA-EEE1-45E2-9885-2DFFE80D788C}">
      <dgm:prSet/>
      <dgm:spPr/>
      <dgm:t>
        <a:bodyPr/>
        <a:lstStyle/>
        <a:p>
          <a:pPr>
            <a:defRPr cap="all"/>
          </a:pPr>
          <a:r>
            <a:rPr lang="tr-TR" dirty="0"/>
            <a:t>Günümüzde yenilenebilir enerji kaynakları da kullanılıyor. </a:t>
          </a:r>
          <a:endParaRPr lang="en-US" dirty="0"/>
        </a:p>
      </dgm:t>
    </dgm:pt>
    <dgm:pt modelId="{3A5AA23E-9046-4A0C-814B-DBB07A74BF81}" type="parTrans" cxnId="{896BDC2C-26CF-40A9-9AEE-1AD91196926E}">
      <dgm:prSet/>
      <dgm:spPr/>
      <dgm:t>
        <a:bodyPr/>
        <a:lstStyle/>
        <a:p>
          <a:endParaRPr lang="en-US"/>
        </a:p>
      </dgm:t>
    </dgm:pt>
    <dgm:pt modelId="{32804AF8-2BA7-4818-B445-F61105A9BA91}" type="sibTrans" cxnId="{896BDC2C-26CF-40A9-9AEE-1AD91196926E}">
      <dgm:prSet/>
      <dgm:spPr/>
      <dgm:t>
        <a:bodyPr/>
        <a:lstStyle/>
        <a:p>
          <a:endParaRPr lang="en-US"/>
        </a:p>
      </dgm:t>
    </dgm:pt>
    <dgm:pt modelId="{7C3A59EC-995F-4CE6-842B-C427011E6DC1}">
      <dgm:prSet/>
      <dgm:spPr/>
      <dgm:t>
        <a:bodyPr/>
        <a:lstStyle/>
        <a:p>
          <a:pPr>
            <a:defRPr cap="all"/>
          </a:pPr>
          <a:r>
            <a:rPr lang="tr-TR" dirty="0"/>
            <a:t>Enerji algılamaktan çok iletime harcanıyor.</a:t>
          </a:r>
          <a:endParaRPr lang="en-US" dirty="0"/>
        </a:p>
      </dgm:t>
    </dgm:pt>
    <dgm:pt modelId="{2F5356A3-1871-4455-A105-3B28335E4A61}" type="parTrans" cxnId="{FE25450F-F9ED-4828-8034-E502AB6380FF}">
      <dgm:prSet/>
      <dgm:spPr/>
      <dgm:t>
        <a:bodyPr/>
        <a:lstStyle/>
        <a:p>
          <a:endParaRPr lang="en-US"/>
        </a:p>
      </dgm:t>
    </dgm:pt>
    <dgm:pt modelId="{85461C30-58E0-46AB-A12F-F4938DD7A72A}" type="sibTrans" cxnId="{FE25450F-F9ED-4828-8034-E502AB6380FF}">
      <dgm:prSet/>
      <dgm:spPr/>
      <dgm:t>
        <a:bodyPr/>
        <a:lstStyle/>
        <a:p>
          <a:endParaRPr lang="en-US"/>
        </a:p>
      </dgm:t>
    </dgm:pt>
    <dgm:pt modelId="{5FE56908-5F1D-4F59-9307-D5707AD2F697}" type="pres">
      <dgm:prSet presAssocID="{464AE631-2A8C-49AA-8A1A-D4484153B8A5}" presName="root" presStyleCnt="0">
        <dgm:presLayoutVars>
          <dgm:dir/>
          <dgm:resizeHandles val="exact"/>
        </dgm:presLayoutVars>
      </dgm:prSet>
      <dgm:spPr/>
    </dgm:pt>
    <dgm:pt modelId="{D390AF05-8A27-4119-8B08-C81429E11E70}" type="pres">
      <dgm:prSet presAssocID="{0E1A3F45-407B-4BBB-941B-B9674BCC7D8A}" presName="compNode" presStyleCnt="0"/>
      <dgm:spPr/>
    </dgm:pt>
    <dgm:pt modelId="{5D44275B-09F2-4EF3-A999-F2094488565D}" type="pres">
      <dgm:prSet presAssocID="{0E1A3F45-407B-4BBB-941B-B9674BCC7D8A}" presName="iconBgRect" presStyleLbl="bgShp" presStyleIdx="0" presStyleCnt="3"/>
      <dgm:spPr/>
    </dgm:pt>
    <dgm:pt modelId="{56E8C7A2-5611-43FE-A4F6-CE5F41D78687}" type="pres">
      <dgm:prSet presAssocID="{0E1A3F45-407B-4BBB-941B-B9674BCC7D8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0CF5FC14-B003-4FFB-951F-0E2323F552BC}" type="pres">
      <dgm:prSet presAssocID="{0E1A3F45-407B-4BBB-941B-B9674BCC7D8A}" presName="spaceRect" presStyleCnt="0"/>
      <dgm:spPr/>
    </dgm:pt>
    <dgm:pt modelId="{A1AD0649-4892-4CB5-BF65-7840CF08C233}" type="pres">
      <dgm:prSet presAssocID="{0E1A3F45-407B-4BBB-941B-B9674BCC7D8A}" presName="textRect" presStyleLbl="revTx" presStyleIdx="0" presStyleCnt="3">
        <dgm:presLayoutVars>
          <dgm:chMax val="1"/>
          <dgm:chPref val="1"/>
        </dgm:presLayoutVars>
      </dgm:prSet>
      <dgm:spPr/>
    </dgm:pt>
    <dgm:pt modelId="{F86F496F-7C44-4932-AAD0-2DBEB23B52B3}" type="pres">
      <dgm:prSet presAssocID="{05A8A924-0CAD-44C3-B9BC-CB19CBDEA717}" presName="sibTrans" presStyleCnt="0"/>
      <dgm:spPr/>
    </dgm:pt>
    <dgm:pt modelId="{02A965C4-92DA-4C3E-B30A-6FCFA15226F8}" type="pres">
      <dgm:prSet presAssocID="{44E404AA-EEE1-45E2-9885-2DFFE80D788C}" presName="compNode" presStyleCnt="0"/>
      <dgm:spPr/>
    </dgm:pt>
    <dgm:pt modelId="{7C969672-CD20-4850-8EBB-DB74B5949136}" type="pres">
      <dgm:prSet presAssocID="{44E404AA-EEE1-45E2-9885-2DFFE80D788C}" presName="iconBgRect" presStyleLbl="bgShp" presStyleIdx="1" presStyleCnt="3"/>
      <dgm:spPr/>
    </dgm:pt>
    <dgm:pt modelId="{3F74D2B7-1008-483D-BB9F-0460C67FD42A}" type="pres">
      <dgm:prSet presAssocID="{44E404AA-EEE1-45E2-9885-2DFFE80D78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z"/>
        </a:ext>
      </dgm:extLst>
    </dgm:pt>
    <dgm:pt modelId="{2D752DED-6351-460B-9406-6F88A6596F8B}" type="pres">
      <dgm:prSet presAssocID="{44E404AA-EEE1-45E2-9885-2DFFE80D788C}" presName="spaceRect" presStyleCnt="0"/>
      <dgm:spPr/>
    </dgm:pt>
    <dgm:pt modelId="{7D893BE9-8E9B-4901-B335-24FFE5C9E8B9}" type="pres">
      <dgm:prSet presAssocID="{44E404AA-EEE1-45E2-9885-2DFFE80D788C}" presName="textRect" presStyleLbl="revTx" presStyleIdx="1" presStyleCnt="3">
        <dgm:presLayoutVars>
          <dgm:chMax val="1"/>
          <dgm:chPref val="1"/>
        </dgm:presLayoutVars>
      </dgm:prSet>
      <dgm:spPr/>
    </dgm:pt>
    <dgm:pt modelId="{3D90FA05-7A81-4EDA-B3AE-AC143657877B}" type="pres">
      <dgm:prSet presAssocID="{32804AF8-2BA7-4818-B445-F61105A9BA91}" presName="sibTrans" presStyleCnt="0"/>
      <dgm:spPr/>
    </dgm:pt>
    <dgm:pt modelId="{AC886C89-4766-4931-8123-0511C54A7DB7}" type="pres">
      <dgm:prSet presAssocID="{7C3A59EC-995F-4CE6-842B-C427011E6DC1}" presName="compNode" presStyleCnt="0"/>
      <dgm:spPr/>
    </dgm:pt>
    <dgm:pt modelId="{8C17A277-9E1C-49AB-9FCF-600C29097F5B}" type="pres">
      <dgm:prSet presAssocID="{7C3A59EC-995F-4CE6-842B-C427011E6DC1}" presName="iconBgRect" presStyleLbl="bgShp" presStyleIdx="2" presStyleCnt="3"/>
      <dgm:spPr/>
    </dgm:pt>
    <dgm:pt modelId="{98C5CBC4-0311-494D-937F-519616520D8A}" type="pres">
      <dgm:prSet presAssocID="{7C3A59EC-995F-4CE6-842B-C427011E6D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ş pil düz dolguyla"/>
        </a:ext>
      </dgm:extLst>
    </dgm:pt>
    <dgm:pt modelId="{3CB8F09D-7DB4-482E-9E7C-DC74B73BA4FB}" type="pres">
      <dgm:prSet presAssocID="{7C3A59EC-995F-4CE6-842B-C427011E6DC1}" presName="spaceRect" presStyleCnt="0"/>
      <dgm:spPr/>
    </dgm:pt>
    <dgm:pt modelId="{589D8496-3BC4-4602-BD91-28A0FFEC01A5}" type="pres">
      <dgm:prSet presAssocID="{7C3A59EC-995F-4CE6-842B-C427011E6DC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E25450F-F9ED-4828-8034-E502AB6380FF}" srcId="{464AE631-2A8C-49AA-8A1A-D4484153B8A5}" destId="{7C3A59EC-995F-4CE6-842B-C427011E6DC1}" srcOrd="2" destOrd="0" parTransId="{2F5356A3-1871-4455-A105-3B28335E4A61}" sibTransId="{85461C30-58E0-46AB-A12F-F4938DD7A72A}"/>
    <dgm:cxn modelId="{5841BF10-065A-495F-9883-6F0043DE5D55}" type="presOf" srcId="{0E1A3F45-407B-4BBB-941B-B9674BCC7D8A}" destId="{A1AD0649-4892-4CB5-BF65-7840CF08C233}" srcOrd="0" destOrd="0" presId="urn:microsoft.com/office/officeart/2018/5/layout/IconCircleLabelList"/>
    <dgm:cxn modelId="{896BDC2C-26CF-40A9-9AEE-1AD91196926E}" srcId="{464AE631-2A8C-49AA-8A1A-D4484153B8A5}" destId="{44E404AA-EEE1-45E2-9885-2DFFE80D788C}" srcOrd="1" destOrd="0" parTransId="{3A5AA23E-9046-4A0C-814B-DBB07A74BF81}" sibTransId="{32804AF8-2BA7-4818-B445-F61105A9BA91}"/>
    <dgm:cxn modelId="{A92D2D6E-26CB-44CC-B28A-306B92E3F486}" type="presOf" srcId="{44E404AA-EEE1-45E2-9885-2DFFE80D788C}" destId="{7D893BE9-8E9B-4901-B335-24FFE5C9E8B9}" srcOrd="0" destOrd="0" presId="urn:microsoft.com/office/officeart/2018/5/layout/IconCircleLabelList"/>
    <dgm:cxn modelId="{203B4055-FDBF-43DF-A1E1-2BA5A22B528C}" srcId="{464AE631-2A8C-49AA-8A1A-D4484153B8A5}" destId="{0E1A3F45-407B-4BBB-941B-B9674BCC7D8A}" srcOrd="0" destOrd="0" parTransId="{CA025D5A-08E4-4AD1-9F31-F962A548697F}" sibTransId="{05A8A924-0CAD-44C3-B9BC-CB19CBDEA717}"/>
    <dgm:cxn modelId="{63FB1DB4-75B5-4A2B-802B-47DE55AA28B3}" type="presOf" srcId="{464AE631-2A8C-49AA-8A1A-D4484153B8A5}" destId="{5FE56908-5F1D-4F59-9307-D5707AD2F697}" srcOrd="0" destOrd="0" presId="urn:microsoft.com/office/officeart/2018/5/layout/IconCircleLabelList"/>
    <dgm:cxn modelId="{809A47CA-AAAA-4C81-AABA-D406B03329C3}" type="presOf" srcId="{7C3A59EC-995F-4CE6-842B-C427011E6DC1}" destId="{589D8496-3BC4-4602-BD91-28A0FFEC01A5}" srcOrd="0" destOrd="0" presId="urn:microsoft.com/office/officeart/2018/5/layout/IconCircleLabelList"/>
    <dgm:cxn modelId="{A02FBAF5-A43E-46A4-9D1E-B894BBA12AD9}" type="presParOf" srcId="{5FE56908-5F1D-4F59-9307-D5707AD2F697}" destId="{D390AF05-8A27-4119-8B08-C81429E11E70}" srcOrd="0" destOrd="0" presId="urn:microsoft.com/office/officeart/2018/5/layout/IconCircleLabelList"/>
    <dgm:cxn modelId="{67A98FF8-E81C-4A56-9E6E-53A8322BC086}" type="presParOf" srcId="{D390AF05-8A27-4119-8B08-C81429E11E70}" destId="{5D44275B-09F2-4EF3-A999-F2094488565D}" srcOrd="0" destOrd="0" presId="urn:microsoft.com/office/officeart/2018/5/layout/IconCircleLabelList"/>
    <dgm:cxn modelId="{A336CF1C-B1A4-4C5D-BEEC-B34B674D9C71}" type="presParOf" srcId="{D390AF05-8A27-4119-8B08-C81429E11E70}" destId="{56E8C7A2-5611-43FE-A4F6-CE5F41D78687}" srcOrd="1" destOrd="0" presId="urn:microsoft.com/office/officeart/2018/5/layout/IconCircleLabelList"/>
    <dgm:cxn modelId="{D5A19584-1AF3-4593-A7E0-0AA6547F04E9}" type="presParOf" srcId="{D390AF05-8A27-4119-8B08-C81429E11E70}" destId="{0CF5FC14-B003-4FFB-951F-0E2323F552BC}" srcOrd="2" destOrd="0" presId="urn:microsoft.com/office/officeart/2018/5/layout/IconCircleLabelList"/>
    <dgm:cxn modelId="{7C08257A-AEC2-4BD5-A106-77FB385E1865}" type="presParOf" srcId="{D390AF05-8A27-4119-8B08-C81429E11E70}" destId="{A1AD0649-4892-4CB5-BF65-7840CF08C233}" srcOrd="3" destOrd="0" presId="urn:microsoft.com/office/officeart/2018/5/layout/IconCircleLabelList"/>
    <dgm:cxn modelId="{2BE64CAB-34DF-4A5E-A192-C712C089598D}" type="presParOf" srcId="{5FE56908-5F1D-4F59-9307-D5707AD2F697}" destId="{F86F496F-7C44-4932-AAD0-2DBEB23B52B3}" srcOrd="1" destOrd="0" presId="urn:microsoft.com/office/officeart/2018/5/layout/IconCircleLabelList"/>
    <dgm:cxn modelId="{4BFFA2DD-0FDD-4A7A-A759-26E562D55CA3}" type="presParOf" srcId="{5FE56908-5F1D-4F59-9307-D5707AD2F697}" destId="{02A965C4-92DA-4C3E-B30A-6FCFA15226F8}" srcOrd="2" destOrd="0" presId="urn:microsoft.com/office/officeart/2018/5/layout/IconCircleLabelList"/>
    <dgm:cxn modelId="{9F97DE76-AACA-4BF7-87BA-1F035334004F}" type="presParOf" srcId="{02A965C4-92DA-4C3E-B30A-6FCFA15226F8}" destId="{7C969672-CD20-4850-8EBB-DB74B5949136}" srcOrd="0" destOrd="0" presId="urn:microsoft.com/office/officeart/2018/5/layout/IconCircleLabelList"/>
    <dgm:cxn modelId="{B1E86BFF-3806-43A6-9D25-3707C799249F}" type="presParOf" srcId="{02A965C4-92DA-4C3E-B30A-6FCFA15226F8}" destId="{3F74D2B7-1008-483D-BB9F-0460C67FD42A}" srcOrd="1" destOrd="0" presId="urn:microsoft.com/office/officeart/2018/5/layout/IconCircleLabelList"/>
    <dgm:cxn modelId="{507748F4-35AC-4CE3-8C18-45D4F9A65E7C}" type="presParOf" srcId="{02A965C4-92DA-4C3E-B30A-6FCFA15226F8}" destId="{2D752DED-6351-460B-9406-6F88A6596F8B}" srcOrd="2" destOrd="0" presId="urn:microsoft.com/office/officeart/2018/5/layout/IconCircleLabelList"/>
    <dgm:cxn modelId="{CBC60388-49D9-4DF3-A9A1-75D533F38406}" type="presParOf" srcId="{02A965C4-92DA-4C3E-B30A-6FCFA15226F8}" destId="{7D893BE9-8E9B-4901-B335-24FFE5C9E8B9}" srcOrd="3" destOrd="0" presId="urn:microsoft.com/office/officeart/2018/5/layout/IconCircleLabelList"/>
    <dgm:cxn modelId="{3265374B-A221-4593-8BD1-C80D9C74FFB2}" type="presParOf" srcId="{5FE56908-5F1D-4F59-9307-D5707AD2F697}" destId="{3D90FA05-7A81-4EDA-B3AE-AC143657877B}" srcOrd="3" destOrd="0" presId="urn:microsoft.com/office/officeart/2018/5/layout/IconCircleLabelList"/>
    <dgm:cxn modelId="{64AF1E07-E52B-42F0-A639-A47804B7E7D1}" type="presParOf" srcId="{5FE56908-5F1D-4F59-9307-D5707AD2F697}" destId="{AC886C89-4766-4931-8123-0511C54A7DB7}" srcOrd="4" destOrd="0" presId="urn:microsoft.com/office/officeart/2018/5/layout/IconCircleLabelList"/>
    <dgm:cxn modelId="{7938F5EB-9655-428F-9C4B-A6D0ECB0B8E9}" type="presParOf" srcId="{AC886C89-4766-4931-8123-0511C54A7DB7}" destId="{8C17A277-9E1C-49AB-9FCF-600C29097F5B}" srcOrd="0" destOrd="0" presId="urn:microsoft.com/office/officeart/2018/5/layout/IconCircleLabelList"/>
    <dgm:cxn modelId="{204309CD-19B7-40B5-86B2-5A60E7B01F48}" type="presParOf" srcId="{AC886C89-4766-4931-8123-0511C54A7DB7}" destId="{98C5CBC4-0311-494D-937F-519616520D8A}" srcOrd="1" destOrd="0" presId="urn:microsoft.com/office/officeart/2018/5/layout/IconCircleLabelList"/>
    <dgm:cxn modelId="{100F63E3-B98A-4745-B480-8D2C9D85D365}" type="presParOf" srcId="{AC886C89-4766-4931-8123-0511C54A7DB7}" destId="{3CB8F09D-7DB4-482E-9E7C-DC74B73BA4FB}" srcOrd="2" destOrd="0" presId="urn:microsoft.com/office/officeart/2018/5/layout/IconCircleLabelList"/>
    <dgm:cxn modelId="{0CDCC994-D453-4EED-9FF0-7DE442B929B3}" type="presParOf" srcId="{AC886C89-4766-4931-8123-0511C54A7DB7}" destId="{589D8496-3BC4-4602-BD91-28A0FFEC01A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946F4A9-1FF8-407F-B067-0847B348126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97CAAED-89FD-4FAC-8984-7177AD578207}">
      <dgm:prSet/>
      <dgm:spPr/>
      <dgm:t>
        <a:bodyPr/>
        <a:lstStyle/>
        <a:p>
          <a:r>
            <a:rPr lang="tr-TR"/>
            <a:t>Ortam değişkenlerini algılayan bu değişikliklere karşı tepkiler üreten donanım cihazları.</a:t>
          </a:r>
          <a:endParaRPr lang="en-US"/>
        </a:p>
      </dgm:t>
    </dgm:pt>
    <dgm:pt modelId="{FEBA1D46-19FC-4357-9611-94EB68FD633F}" type="parTrans" cxnId="{8751320D-0D53-4EB9-A33E-8F311A534F4A}">
      <dgm:prSet/>
      <dgm:spPr/>
      <dgm:t>
        <a:bodyPr/>
        <a:lstStyle/>
        <a:p>
          <a:endParaRPr lang="en-US"/>
        </a:p>
      </dgm:t>
    </dgm:pt>
    <dgm:pt modelId="{32B0B46A-5E9C-4B0E-A804-8021020135BF}" type="sibTrans" cxnId="{8751320D-0D53-4EB9-A33E-8F311A534F4A}">
      <dgm:prSet/>
      <dgm:spPr/>
      <dgm:t>
        <a:bodyPr/>
        <a:lstStyle/>
        <a:p>
          <a:endParaRPr lang="en-US"/>
        </a:p>
      </dgm:t>
    </dgm:pt>
    <dgm:pt modelId="{C310D7D6-3145-40D2-8660-8B815614BDB0}">
      <dgm:prSet/>
      <dgm:spPr/>
      <dgm:t>
        <a:bodyPr/>
        <a:lstStyle/>
        <a:p>
          <a:r>
            <a:rPr lang="tr-TR"/>
            <a:t>Analog sinyaller sensörler tarafından algılanıyor sonra bu dijitale çeviriciler tarafından çevriliyor. </a:t>
          </a:r>
          <a:endParaRPr lang="en-US"/>
        </a:p>
      </dgm:t>
    </dgm:pt>
    <dgm:pt modelId="{E3BCE9D2-5098-4545-A464-1B3C9BE9BDA3}" type="parTrans" cxnId="{84A2AD53-9CBE-4D39-8881-D1E4A161D589}">
      <dgm:prSet/>
      <dgm:spPr/>
      <dgm:t>
        <a:bodyPr/>
        <a:lstStyle/>
        <a:p>
          <a:endParaRPr lang="en-US"/>
        </a:p>
      </dgm:t>
    </dgm:pt>
    <dgm:pt modelId="{2E2750A7-810A-49D0-9178-D9D7773DE516}" type="sibTrans" cxnId="{84A2AD53-9CBE-4D39-8881-D1E4A161D589}">
      <dgm:prSet/>
      <dgm:spPr/>
      <dgm:t>
        <a:bodyPr/>
        <a:lstStyle/>
        <a:p>
          <a:endParaRPr lang="en-US"/>
        </a:p>
      </dgm:t>
    </dgm:pt>
    <dgm:pt modelId="{42BFEC08-ABFF-402E-9E8B-7DA4FFF246B7}" type="pres">
      <dgm:prSet presAssocID="{5946F4A9-1FF8-407F-B067-0847B348126A}" presName="root" presStyleCnt="0">
        <dgm:presLayoutVars>
          <dgm:dir/>
          <dgm:resizeHandles val="exact"/>
        </dgm:presLayoutVars>
      </dgm:prSet>
      <dgm:spPr/>
    </dgm:pt>
    <dgm:pt modelId="{34332660-9B38-4558-893B-437697952E6E}" type="pres">
      <dgm:prSet presAssocID="{5946F4A9-1FF8-407F-B067-0847B348126A}" presName="container" presStyleCnt="0">
        <dgm:presLayoutVars>
          <dgm:dir/>
          <dgm:resizeHandles val="exact"/>
        </dgm:presLayoutVars>
      </dgm:prSet>
      <dgm:spPr/>
    </dgm:pt>
    <dgm:pt modelId="{0318D713-13E9-4591-B08A-415D3D579211}" type="pres">
      <dgm:prSet presAssocID="{897CAAED-89FD-4FAC-8984-7177AD578207}" presName="compNode" presStyleCnt="0"/>
      <dgm:spPr/>
    </dgm:pt>
    <dgm:pt modelId="{2917F442-D9F8-42E1-A03E-F366EFD4F708}" type="pres">
      <dgm:prSet presAssocID="{897CAAED-89FD-4FAC-8984-7177AD578207}" presName="iconBgRect" presStyleLbl="bgShp" presStyleIdx="0" presStyleCnt="2"/>
      <dgm:spPr/>
    </dgm:pt>
    <dgm:pt modelId="{2AADE664-33AE-45E4-A695-5507911B828B}" type="pres">
      <dgm:prSet presAssocID="{897CAAED-89FD-4FAC-8984-7177AD57820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 Kap"/>
        </a:ext>
      </dgm:extLst>
    </dgm:pt>
    <dgm:pt modelId="{C24D5743-1D9B-4C54-9C8D-2B768F214908}" type="pres">
      <dgm:prSet presAssocID="{897CAAED-89FD-4FAC-8984-7177AD578207}" presName="spaceRect" presStyleCnt="0"/>
      <dgm:spPr/>
    </dgm:pt>
    <dgm:pt modelId="{CEA4AB40-112D-409F-AD66-027C8C74AC13}" type="pres">
      <dgm:prSet presAssocID="{897CAAED-89FD-4FAC-8984-7177AD578207}" presName="textRect" presStyleLbl="revTx" presStyleIdx="0" presStyleCnt="2">
        <dgm:presLayoutVars>
          <dgm:chMax val="1"/>
          <dgm:chPref val="1"/>
        </dgm:presLayoutVars>
      </dgm:prSet>
      <dgm:spPr/>
    </dgm:pt>
    <dgm:pt modelId="{860F4B4D-ACE4-4DE6-A8E9-79D02A1D5EA8}" type="pres">
      <dgm:prSet presAssocID="{32B0B46A-5E9C-4B0E-A804-8021020135BF}" presName="sibTrans" presStyleLbl="sibTrans2D1" presStyleIdx="0" presStyleCnt="0"/>
      <dgm:spPr/>
    </dgm:pt>
    <dgm:pt modelId="{654F2C9A-9322-4BFF-8589-364A2B4E378C}" type="pres">
      <dgm:prSet presAssocID="{C310D7D6-3145-40D2-8660-8B815614BDB0}" presName="compNode" presStyleCnt="0"/>
      <dgm:spPr/>
    </dgm:pt>
    <dgm:pt modelId="{1E567C1E-02D1-4965-A936-B4278D3E2EF4}" type="pres">
      <dgm:prSet presAssocID="{C310D7D6-3145-40D2-8660-8B815614BDB0}" presName="iconBgRect" presStyleLbl="bgShp" presStyleIdx="1" presStyleCnt="2"/>
      <dgm:spPr/>
    </dgm:pt>
    <dgm:pt modelId="{E3814F84-8EDB-4A5C-B421-2CBD40BC927F}" type="pres">
      <dgm:prSet presAssocID="{C310D7D6-3145-40D2-8660-8B815614BDB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3D6B2730-A747-4714-BBB0-2AB44F341369}" type="pres">
      <dgm:prSet presAssocID="{C310D7D6-3145-40D2-8660-8B815614BDB0}" presName="spaceRect" presStyleCnt="0"/>
      <dgm:spPr/>
    </dgm:pt>
    <dgm:pt modelId="{0074D549-05A0-4478-AC4E-DEC2DEBC349C}" type="pres">
      <dgm:prSet presAssocID="{C310D7D6-3145-40D2-8660-8B815614BDB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751320D-0D53-4EB9-A33E-8F311A534F4A}" srcId="{5946F4A9-1FF8-407F-B067-0847B348126A}" destId="{897CAAED-89FD-4FAC-8984-7177AD578207}" srcOrd="0" destOrd="0" parTransId="{FEBA1D46-19FC-4357-9611-94EB68FD633F}" sibTransId="{32B0B46A-5E9C-4B0E-A804-8021020135BF}"/>
    <dgm:cxn modelId="{DB22B72C-DB69-42B9-889E-4E55673F8897}" type="presOf" srcId="{897CAAED-89FD-4FAC-8984-7177AD578207}" destId="{CEA4AB40-112D-409F-AD66-027C8C74AC13}" srcOrd="0" destOrd="0" presId="urn:microsoft.com/office/officeart/2018/2/layout/IconCircleList"/>
    <dgm:cxn modelId="{84A2AD53-9CBE-4D39-8881-D1E4A161D589}" srcId="{5946F4A9-1FF8-407F-B067-0847B348126A}" destId="{C310D7D6-3145-40D2-8660-8B815614BDB0}" srcOrd="1" destOrd="0" parTransId="{E3BCE9D2-5098-4545-A464-1B3C9BE9BDA3}" sibTransId="{2E2750A7-810A-49D0-9178-D9D7773DE516}"/>
    <dgm:cxn modelId="{A00190B1-CD38-428A-86E4-9B37345AB980}" type="presOf" srcId="{32B0B46A-5E9C-4B0E-A804-8021020135BF}" destId="{860F4B4D-ACE4-4DE6-A8E9-79D02A1D5EA8}" srcOrd="0" destOrd="0" presId="urn:microsoft.com/office/officeart/2018/2/layout/IconCircleList"/>
    <dgm:cxn modelId="{3DAB72B4-B122-42EB-9DAF-EB957EE8926C}" type="presOf" srcId="{C310D7D6-3145-40D2-8660-8B815614BDB0}" destId="{0074D549-05A0-4478-AC4E-DEC2DEBC349C}" srcOrd="0" destOrd="0" presId="urn:microsoft.com/office/officeart/2018/2/layout/IconCircleList"/>
    <dgm:cxn modelId="{74283CE0-95CD-43A3-BBD1-D56D019F23D7}" type="presOf" srcId="{5946F4A9-1FF8-407F-B067-0847B348126A}" destId="{42BFEC08-ABFF-402E-9E8B-7DA4FFF246B7}" srcOrd="0" destOrd="0" presId="urn:microsoft.com/office/officeart/2018/2/layout/IconCircleList"/>
    <dgm:cxn modelId="{9B7B895B-9DA9-46F6-977F-A5241FF0FA7C}" type="presParOf" srcId="{42BFEC08-ABFF-402E-9E8B-7DA4FFF246B7}" destId="{34332660-9B38-4558-893B-437697952E6E}" srcOrd="0" destOrd="0" presId="urn:microsoft.com/office/officeart/2018/2/layout/IconCircleList"/>
    <dgm:cxn modelId="{FB93EAF1-C4A9-41CB-82EE-298DE7234810}" type="presParOf" srcId="{34332660-9B38-4558-893B-437697952E6E}" destId="{0318D713-13E9-4591-B08A-415D3D579211}" srcOrd="0" destOrd="0" presId="urn:microsoft.com/office/officeart/2018/2/layout/IconCircleList"/>
    <dgm:cxn modelId="{94711582-97BF-4478-AD49-B5B5DF1CF1E3}" type="presParOf" srcId="{0318D713-13E9-4591-B08A-415D3D579211}" destId="{2917F442-D9F8-42E1-A03E-F366EFD4F708}" srcOrd="0" destOrd="0" presId="urn:microsoft.com/office/officeart/2018/2/layout/IconCircleList"/>
    <dgm:cxn modelId="{D50BAD1C-6CC5-4169-B143-8AA13B240E40}" type="presParOf" srcId="{0318D713-13E9-4591-B08A-415D3D579211}" destId="{2AADE664-33AE-45E4-A695-5507911B828B}" srcOrd="1" destOrd="0" presId="urn:microsoft.com/office/officeart/2018/2/layout/IconCircleList"/>
    <dgm:cxn modelId="{450EBDA5-6AF9-4122-BA4B-7F09302A91DA}" type="presParOf" srcId="{0318D713-13E9-4591-B08A-415D3D579211}" destId="{C24D5743-1D9B-4C54-9C8D-2B768F214908}" srcOrd="2" destOrd="0" presId="urn:microsoft.com/office/officeart/2018/2/layout/IconCircleList"/>
    <dgm:cxn modelId="{3F3CDE6D-B925-43F6-9764-5E62FDD905D3}" type="presParOf" srcId="{0318D713-13E9-4591-B08A-415D3D579211}" destId="{CEA4AB40-112D-409F-AD66-027C8C74AC13}" srcOrd="3" destOrd="0" presId="urn:microsoft.com/office/officeart/2018/2/layout/IconCircleList"/>
    <dgm:cxn modelId="{0F13EC80-665D-4188-AEA5-303F15D1E835}" type="presParOf" srcId="{34332660-9B38-4558-893B-437697952E6E}" destId="{860F4B4D-ACE4-4DE6-A8E9-79D02A1D5EA8}" srcOrd="1" destOrd="0" presId="urn:microsoft.com/office/officeart/2018/2/layout/IconCircleList"/>
    <dgm:cxn modelId="{92345482-97A2-420C-A7B3-898D90976EE9}" type="presParOf" srcId="{34332660-9B38-4558-893B-437697952E6E}" destId="{654F2C9A-9322-4BFF-8589-364A2B4E378C}" srcOrd="2" destOrd="0" presId="urn:microsoft.com/office/officeart/2018/2/layout/IconCircleList"/>
    <dgm:cxn modelId="{E0F1B6F1-98AD-42A8-9109-A50E1490FAC3}" type="presParOf" srcId="{654F2C9A-9322-4BFF-8589-364A2B4E378C}" destId="{1E567C1E-02D1-4965-A936-B4278D3E2EF4}" srcOrd="0" destOrd="0" presId="urn:microsoft.com/office/officeart/2018/2/layout/IconCircleList"/>
    <dgm:cxn modelId="{8C363457-68FC-4658-B57C-ECAE851BB7A8}" type="presParOf" srcId="{654F2C9A-9322-4BFF-8589-364A2B4E378C}" destId="{E3814F84-8EDB-4A5C-B421-2CBD40BC927F}" srcOrd="1" destOrd="0" presId="urn:microsoft.com/office/officeart/2018/2/layout/IconCircleList"/>
    <dgm:cxn modelId="{9FF9CE6F-1E7E-4348-9F2B-BE3DC9E792A1}" type="presParOf" srcId="{654F2C9A-9322-4BFF-8589-364A2B4E378C}" destId="{3D6B2730-A747-4714-BBB0-2AB44F341369}" srcOrd="2" destOrd="0" presId="urn:microsoft.com/office/officeart/2018/2/layout/IconCircleList"/>
    <dgm:cxn modelId="{E5F7854D-FF24-4DBB-AF60-FB95812262A6}" type="presParOf" srcId="{654F2C9A-9322-4BFF-8589-364A2B4E378C}" destId="{0074D549-05A0-4478-AC4E-DEC2DEBC349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DAD0B2D-0644-4533-A39C-D4A3E7FB996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07D939B-5EE0-4A7E-8CF7-2F605085C770}">
      <dgm:prSet/>
      <dgm:spPr/>
      <dgm:t>
        <a:bodyPr/>
        <a:lstStyle/>
        <a:p>
          <a:r>
            <a:rPr lang="tr-TR"/>
            <a:t>Pasif her yöne açık yönsüz </a:t>
          </a:r>
          <a:endParaRPr lang="en-US"/>
        </a:p>
      </dgm:t>
    </dgm:pt>
    <dgm:pt modelId="{17081955-E2E7-42D2-BFFF-40B43DFB2D84}" type="parTrans" cxnId="{91159653-42F0-4E5D-8A5A-538800FC66B5}">
      <dgm:prSet/>
      <dgm:spPr/>
      <dgm:t>
        <a:bodyPr/>
        <a:lstStyle/>
        <a:p>
          <a:endParaRPr lang="en-US"/>
        </a:p>
      </dgm:t>
    </dgm:pt>
    <dgm:pt modelId="{DF28DCDE-5223-4417-9EB4-AD33A99ECD64}" type="sibTrans" cxnId="{91159653-42F0-4E5D-8A5A-538800FC66B5}">
      <dgm:prSet/>
      <dgm:spPr/>
      <dgm:t>
        <a:bodyPr/>
        <a:lstStyle/>
        <a:p>
          <a:endParaRPr lang="en-US"/>
        </a:p>
      </dgm:t>
    </dgm:pt>
    <dgm:pt modelId="{5BF879A6-CD59-4577-8ADD-EA86CFE975B0}">
      <dgm:prSet/>
      <dgm:spPr/>
      <dgm:t>
        <a:bodyPr/>
        <a:lstStyle/>
        <a:p>
          <a:r>
            <a:rPr lang="tr-TR"/>
            <a:t>Pasif dar ışınlı</a:t>
          </a:r>
          <a:endParaRPr lang="en-US"/>
        </a:p>
      </dgm:t>
    </dgm:pt>
    <dgm:pt modelId="{E4D59767-6B53-4B9C-83B7-CF82E5F46864}" type="parTrans" cxnId="{88033AD0-7FB7-4FD3-BB22-0AB7E7B6D587}">
      <dgm:prSet/>
      <dgm:spPr/>
      <dgm:t>
        <a:bodyPr/>
        <a:lstStyle/>
        <a:p>
          <a:endParaRPr lang="en-US"/>
        </a:p>
      </dgm:t>
    </dgm:pt>
    <dgm:pt modelId="{9631240D-B6EA-4737-838C-7762DAFF3DB5}" type="sibTrans" cxnId="{88033AD0-7FB7-4FD3-BB22-0AB7E7B6D587}">
      <dgm:prSet/>
      <dgm:spPr/>
      <dgm:t>
        <a:bodyPr/>
        <a:lstStyle/>
        <a:p>
          <a:endParaRPr lang="en-US"/>
        </a:p>
      </dgm:t>
    </dgm:pt>
    <dgm:pt modelId="{729F96DD-3DAD-4A13-923C-76A6E6B8711A}">
      <dgm:prSet/>
      <dgm:spPr/>
      <dgm:t>
        <a:bodyPr/>
        <a:lstStyle/>
        <a:p>
          <a:r>
            <a:rPr lang="tr-TR"/>
            <a:t>Aktif </a:t>
          </a:r>
          <a:endParaRPr lang="en-US"/>
        </a:p>
      </dgm:t>
    </dgm:pt>
    <dgm:pt modelId="{60E11F0F-B27F-4053-9023-243C4E73CD19}" type="parTrans" cxnId="{BD9BB39E-E25C-48EF-AF77-DA2988ABC91B}">
      <dgm:prSet/>
      <dgm:spPr/>
      <dgm:t>
        <a:bodyPr/>
        <a:lstStyle/>
        <a:p>
          <a:endParaRPr lang="en-US"/>
        </a:p>
      </dgm:t>
    </dgm:pt>
    <dgm:pt modelId="{56EAB635-3E1A-4233-999F-77B7F71138AB}" type="sibTrans" cxnId="{BD9BB39E-E25C-48EF-AF77-DA2988ABC91B}">
      <dgm:prSet/>
      <dgm:spPr/>
      <dgm:t>
        <a:bodyPr/>
        <a:lstStyle/>
        <a:p>
          <a:endParaRPr lang="en-US"/>
        </a:p>
      </dgm:t>
    </dgm:pt>
    <dgm:pt modelId="{581900BD-24EB-4856-B93E-98E149A3AD77}" type="pres">
      <dgm:prSet presAssocID="{1DAD0B2D-0644-4533-A39C-D4A3E7FB996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ADDBCEB-F482-4A55-B4E9-728D8E67821C}" type="pres">
      <dgm:prSet presAssocID="{E07D939B-5EE0-4A7E-8CF7-2F605085C770}" presName="hierRoot1" presStyleCnt="0"/>
      <dgm:spPr/>
    </dgm:pt>
    <dgm:pt modelId="{02B557A3-E592-49C1-A2C8-E21723A06935}" type="pres">
      <dgm:prSet presAssocID="{E07D939B-5EE0-4A7E-8CF7-2F605085C770}" presName="composite" presStyleCnt="0"/>
      <dgm:spPr/>
    </dgm:pt>
    <dgm:pt modelId="{67186A0A-391A-4486-8CC6-EC73EFB6A2FE}" type="pres">
      <dgm:prSet presAssocID="{E07D939B-5EE0-4A7E-8CF7-2F605085C770}" presName="background" presStyleLbl="node0" presStyleIdx="0" presStyleCnt="3"/>
      <dgm:spPr/>
    </dgm:pt>
    <dgm:pt modelId="{A229D4D6-301C-451D-B799-73FAB46D9004}" type="pres">
      <dgm:prSet presAssocID="{E07D939B-5EE0-4A7E-8CF7-2F605085C770}" presName="text" presStyleLbl="fgAcc0" presStyleIdx="0" presStyleCnt="3">
        <dgm:presLayoutVars>
          <dgm:chPref val="3"/>
        </dgm:presLayoutVars>
      </dgm:prSet>
      <dgm:spPr/>
    </dgm:pt>
    <dgm:pt modelId="{F2EAC946-F45A-4938-BBB0-5B2B8CC2B2D7}" type="pres">
      <dgm:prSet presAssocID="{E07D939B-5EE0-4A7E-8CF7-2F605085C770}" presName="hierChild2" presStyleCnt="0"/>
      <dgm:spPr/>
    </dgm:pt>
    <dgm:pt modelId="{65C0FC3A-582B-42EC-8F01-EE7751CFF0CB}" type="pres">
      <dgm:prSet presAssocID="{5BF879A6-CD59-4577-8ADD-EA86CFE975B0}" presName="hierRoot1" presStyleCnt="0"/>
      <dgm:spPr/>
    </dgm:pt>
    <dgm:pt modelId="{8390B537-9235-422D-8924-36F78EDE3F05}" type="pres">
      <dgm:prSet presAssocID="{5BF879A6-CD59-4577-8ADD-EA86CFE975B0}" presName="composite" presStyleCnt="0"/>
      <dgm:spPr/>
    </dgm:pt>
    <dgm:pt modelId="{86D64B6B-9841-4072-91B0-24E4A1A461EE}" type="pres">
      <dgm:prSet presAssocID="{5BF879A6-CD59-4577-8ADD-EA86CFE975B0}" presName="background" presStyleLbl="node0" presStyleIdx="1" presStyleCnt="3"/>
      <dgm:spPr/>
    </dgm:pt>
    <dgm:pt modelId="{708785CF-BB29-40E3-8374-4A1875893C22}" type="pres">
      <dgm:prSet presAssocID="{5BF879A6-CD59-4577-8ADD-EA86CFE975B0}" presName="text" presStyleLbl="fgAcc0" presStyleIdx="1" presStyleCnt="3">
        <dgm:presLayoutVars>
          <dgm:chPref val="3"/>
        </dgm:presLayoutVars>
      </dgm:prSet>
      <dgm:spPr/>
    </dgm:pt>
    <dgm:pt modelId="{A2381E48-D4ED-4B0D-A27D-C5BD99C0CB54}" type="pres">
      <dgm:prSet presAssocID="{5BF879A6-CD59-4577-8ADD-EA86CFE975B0}" presName="hierChild2" presStyleCnt="0"/>
      <dgm:spPr/>
    </dgm:pt>
    <dgm:pt modelId="{73005431-8D1D-4A7A-9CF8-5C943FD8FD45}" type="pres">
      <dgm:prSet presAssocID="{729F96DD-3DAD-4A13-923C-76A6E6B8711A}" presName="hierRoot1" presStyleCnt="0"/>
      <dgm:spPr/>
    </dgm:pt>
    <dgm:pt modelId="{E8D7F370-2D89-415D-9496-A74F8008B498}" type="pres">
      <dgm:prSet presAssocID="{729F96DD-3DAD-4A13-923C-76A6E6B8711A}" presName="composite" presStyleCnt="0"/>
      <dgm:spPr/>
    </dgm:pt>
    <dgm:pt modelId="{18BC21C5-3D18-4BA0-A940-4D9BEBED6F6E}" type="pres">
      <dgm:prSet presAssocID="{729F96DD-3DAD-4A13-923C-76A6E6B8711A}" presName="background" presStyleLbl="node0" presStyleIdx="2" presStyleCnt="3"/>
      <dgm:spPr/>
    </dgm:pt>
    <dgm:pt modelId="{EF3C7D7D-0DC6-44AF-BBC0-A9E83EED3654}" type="pres">
      <dgm:prSet presAssocID="{729F96DD-3DAD-4A13-923C-76A6E6B8711A}" presName="text" presStyleLbl="fgAcc0" presStyleIdx="2" presStyleCnt="3">
        <dgm:presLayoutVars>
          <dgm:chPref val="3"/>
        </dgm:presLayoutVars>
      </dgm:prSet>
      <dgm:spPr/>
    </dgm:pt>
    <dgm:pt modelId="{AB39FBA1-9EFF-4094-B9C0-B569CE04BBFF}" type="pres">
      <dgm:prSet presAssocID="{729F96DD-3DAD-4A13-923C-76A6E6B8711A}" presName="hierChild2" presStyleCnt="0"/>
      <dgm:spPr/>
    </dgm:pt>
  </dgm:ptLst>
  <dgm:cxnLst>
    <dgm:cxn modelId="{B39E2D17-0A5E-4F83-AB6E-37032ECCE92C}" type="presOf" srcId="{1DAD0B2D-0644-4533-A39C-D4A3E7FB9960}" destId="{581900BD-24EB-4856-B93E-98E149A3AD77}" srcOrd="0" destOrd="0" presId="urn:microsoft.com/office/officeart/2005/8/layout/hierarchy1"/>
    <dgm:cxn modelId="{1B72815C-0A3D-4606-98FB-913632FF0B0B}" type="presOf" srcId="{729F96DD-3DAD-4A13-923C-76A6E6B8711A}" destId="{EF3C7D7D-0DC6-44AF-BBC0-A9E83EED3654}" srcOrd="0" destOrd="0" presId="urn:microsoft.com/office/officeart/2005/8/layout/hierarchy1"/>
    <dgm:cxn modelId="{0C2F0046-6068-4A25-B072-2CF6079632C6}" type="presOf" srcId="{E07D939B-5EE0-4A7E-8CF7-2F605085C770}" destId="{A229D4D6-301C-451D-B799-73FAB46D9004}" srcOrd="0" destOrd="0" presId="urn:microsoft.com/office/officeart/2005/8/layout/hierarchy1"/>
    <dgm:cxn modelId="{91159653-42F0-4E5D-8A5A-538800FC66B5}" srcId="{1DAD0B2D-0644-4533-A39C-D4A3E7FB9960}" destId="{E07D939B-5EE0-4A7E-8CF7-2F605085C770}" srcOrd="0" destOrd="0" parTransId="{17081955-E2E7-42D2-BFFF-40B43DFB2D84}" sibTransId="{DF28DCDE-5223-4417-9EB4-AD33A99ECD64}"/>
    <dgm:cxn modelId="{BD9BB39E-E25C-48EF-AF77-DA2988ABC91B}" srcId="{1DAD0B2D-0644-4533-A39C-D4A3E7FB9960}" destId="{729F96DD-3DAD-4A13-923C-76A6E6B8711A}" srcOrd="2" destOrd="0" parTransId="{60E11F0F-B27F-4053-9023-243C4E73CD19}" sibTransId="{56EAB635-3E1A-4233-999F-77B7F71138AB}"/>
    <dgm:cxn modelId="{7782ABC2-2D0F-4BEE-A545-E0DF12831021}" type="presOf" srcId="{5BF879A6-CD59-4577-8ADD-EA86CFE975B0}" destId="{708785CF-BB29-40E3-8374-4A1875893C22}" srcOrd="0" destOrd="0" presId="urn:microsoft.com/office/officeart/2005/8/layout/hierarchy1"/>
    <dgm:cxn modelId="{88033AD0-7FB7-4FD3-BB22-0AB7E7B6D587}" srcId="{1DAD0B2D-0644-4533-A39C-D4A3E7FB9960}" destId="{5BF879A6-CD59-4577-8ADD-EA86CFE975B0}" srcOrd="1" destOrd="0" parTransId="{E4D59767-6B53-4B9C-83B7-CF82E5F46864}" sibTransId="{9631240D-B6EA-4737-838C-7762DAFF3DB5}"/>
    <dgm:cxn modelId="{8F7317DB-2359-4A49-A394-13F62803C623}" type="presParOf" srcId="{581900BD-24EB-4856-B93E-98E149A3AD77}" destId="{DADDBCEB-F482-4A55-B4E9-728D8E67821C}" srcOrd="0" destOrd="0" presId="urn:microsoft.com/office/officeart/2005/8/layout/hierarchy1"/>
    <dgm:cxn modelId="{0D24F8A6-731B-4273-8E8B-204027FC7D2E}" type="presParOf" srcId="{DADDBCEB-F482-4A55-B4E9-728D8E67821C}" destId="{02B557A3-E592-49C1-A2C8-E21723A06935}" srcOrd="0" destOrd="0" presId="urn:microsoft.com/office/officeart/2005/8/layout/hierarchy1"/>
    <dgm:cxn modelId="{EDB5E473-ACFC-4177-A291-2FC096E4D2A1}" type="presParOf" srcId="{02B557A3-E592-49C1-A2C8-E21723A06935}" destId="{67186A0A-391A-4486-8CC6-EC73EFB6A2FE}" srcOrd="0" destOrd="0" presId="urn:microsoft.com/office/officeart/2005/8/layout/hierarchy1"/>
    <dgm:cxn modelId="{C590D07A-66F6-4C72-B062-D499FC27C7FA}" type="presParOf" srcId="{02B557A3-E592-49C1-A2C8-E21723A06935}" destId="{A229D4D6-301C-451D-B799-73FAB46D9004}" srcOrd="1" destOrd="0" presId="urn:microsoft.com/office/officeart/2005/8/layout/hierarchy1"/>
    <dgm:cxn modelId="{3058DC8B-58AF-49E9-910C-F4055F8A3D52}" type="presParOf" srcId="{DADDBCEB-F482-4A55-B4E9-728D8E67821C}" destId="{F2EAC946-F45A-4938-BBB0-5B2B8CC2B2D7}" srcOrd="1" destOrd="0" presId="urn:microsoft.com/office/officeart/2005/8/layout/hierarchy1"/>
    <dgm:cxn modelId="{05455F88-9932-4C75-BCD9-75BBD053812A}" type="presParOf" srcId="{581900BD-24EB-4856-B93E-98E149A3AD77}" destId="{65C0FC3A-582B-42EC-8F01-EE7751CFF0CB}" srcOrd="1" destOrd="0" presId="urn:microsoft.com/office/officeart/2005/8/layout/hierarchy1"/>
    <dgm:cxn modelId="{299E5AED-E92F-4595-AEC1-80A8AC4BA3EF}" type="presParOf" srcId="{65C0FC3A-582B-42EC-8F01-EE7751CFF0CB}" destId="{8390B537-9235-422D-8924-36F78EDE3F05}" srcOrd="0" destOrd="0" presId="urn:microsoft.com/office/officeart/2005/8/layout/hierarchy1"/>
    <dgm:cxn modelId="{1A13E773-AF36-4246-9E80-AF8ADA0F6559}" type="presParOf" srcId="{8390B537-9235-422D-8924-36F78EDE3F05}" destId="{86D64B6B-9841-4072-91B0-24E4A1A461EE}" srcOrd="0" destOrd="0" presId="urn:microsoft.com/office/officeart/2005/8/layout/hierarchy1"/>
    <dgm:cxn modelId="{4BBF6BA4-A968-48DC-AF24-83D3E84197F9}" type="presParOf" srcId="{8390B537-9235-422D-8924-36F78EDE3F05}" destId="{708785CF-BB29-40E3-8374-4A1875893C22}" srcOrd="1" destOrd="0" presId="urn:microsoft.com/office/officeart/2005/8/layout/hierarchy1"/>
    <dgm:cxn modelId="{9DC9FEEE-190E-490A-B853-2B9B8F054AAF}" type="presParOf" srcId="{65C0FC3A-582B-42EC-8F01-EE7751CFF0CB}" destId="{A2381E48-D4ED-4B0D-A27D-C5BD99C0CB54}" srcOrd="1" destOrd="0" presId="urn:microsoft.com/office/officeart/2005/8/layout/hierarchy1"/>
    <dgm:cxn modelId="{6544401D-F213-4B43-9E84-2FAB72732FC5}" type="presParOf" srcId="{581900BD-24EB-4856-B93E-98E149A3AD77}" destId="{73005431-8D1D-4A7A-9CF8-5C943FD8FD45}" srcOrd="2" destOrd="0" presId="urn:microsoft.com/office/officeart/2005/8/layout/hierarchy1"/>
    <dgm:cxn modelId="{D431A8DE-93F5-4FF0-8731-FBB6F08D74F0}" type="presParOf" srcId="{73005431-8D1D-4A7A-9CF8-5C943FD8FD45}" destId="{E8D7F370-2D89-415D-9496-A74F8008B498}" srcOrd="0" destOrd="0" presId="urn:microsoft.com/office/officeart/2005/8/layout/hierarchy1"/>
    <dgm:cxn modelId="{D69708BF-AC7C-4CA0-B4EE-E65A077025C0}" type="presParOf" srcId="{E8D7F370-2D89-415D-9496-A74F8008B498}" destId="{18BC21C5-3D18-4BA0-A940-4D9BEBED6F6E}" srcOrd="0" destOrd="0" presId="urn:microsoft.com/office/officeart/2005/8/layout/hierarchy1"/>
    <dgm:cxn modelId="{D4BCC34E-7433-4078-AFCA-6F70596896D0}" type="presParOf" srcId="{E8D7F370-2D89-415D-9496-A74F8008B498}" destId="{EF3C7D7D-0DC6-44AF-BBC0-A9E83EED3654}" srcOrd="1" destOrd="0" presId="urn:microsoft.com/office/officeart/2005/8/layout/hierarchy1"/>
    <dgm:cxn modelId="{3011C14C-F45A-4DE9-A528-985BFAF835EB}" type="presParOf" srcId="{73005431-8D1D-4A7A-9CF8-5C943FD8FD45}" destId="{AB39FBA1-9EFF-4094-B9C0-B569CE04BBF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BB57B-B7A9-49F2-8E0C-9C0E1384E4AF}">
      <dsp:nvSpPr>
        <dsp:cNvPr id="0" name=""/>
        <dsp:cNvSpPr/>
      </dsp:nvSpPr>
      <dsp:spPr>
        <a:xfrm>
          <a:off x="204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D8F41A-93C4-4C9E-B293-FFF827A55583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B71B2-BACB-4DE9-8D92-46B6CE5CE262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700" kern="1200" dirty="0"/>
            <a:t>Belirli alanlardaki belirli değerleri ölçüp bu değerleri ileten yapılar. </a:t>
          </a:r>
          <a:endParaRPr lang="en-US" sz="1700" kern="1200" dirty="0"/>
        </a:p>
      </dsp:txBody>
      <dsp:txXfrm>
        <a:off x="1342800" y="3255669"/>
        <a:ext cx="3600000" cy="720000"/>
      </dsp:txXfrm>
    </dsp:sp>
    <dsp:sp modelId="{75657A9A-898A-4B5E-AAE5-26304514AF2D}">
      <dsp:nvSpPr>
        <dsp:cNvPr id="0" name=""/>
        <dsp:cNvSpPr/>
      </dsp:nvSpPr>
      <dsp:spPr>
        <a:xfrm>
          <a:off x="627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502EB-ACA9-47A9-A27A-049B97D7AD2A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824F3-84B9-4F12-BCAB-26A663907837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700" kern="1200" dirty="0"/>
            <a:t>Ortamların izlenmesi ve gözlemlenmesini sağlar.</a:t>
          </a:r>
          <a:endParaRPr lang="en-US" sz="1700" kern="1200" dirty="0"/>
        </a:p>
      </dsp:txBody>
      <dsp:txXfrm>
        <a:off x="5572800" y="3255669"/>
        <a:ext cx="360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2B21B-14A3-4ABF-B10A-56E8CE2AA0D4}">
      <dsp:nvSpPr>
        <dsp:cNvPr id="0" name=""/>
        <dsp:cNvSpPr/>
      </dsp:nvSpPr>
      <dsp:spPr>
        <a:xfrm>
          <a:off x="916987" y="593783"/>
          <a:ext cx="1444246" cy="14442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EE271-74B0-4B36-AF8C-7C2F39CB0417}">
      <dsp:nvSpPr>
        <dsp:cNvPr id="0" name=""/>
        <dsp:cNvSpPr/>
      </dsp:nvSpPr>
      <dsp:spPr>
        <a:xfrm>
          <a:off x="34392" y="2420015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/>
            <a:t>Sinyal örnekleme, fiziksel sinyalleri elektrik sinyallerine çevirme</a:t>
          </a:r>
          <a:endParaRPr lang="en-US" sz="1800" kern="1200"/>
        </a:p>
      </dsp:txBody>
      <dsp:txXfrm>
        <a:off x="34392" y="2420015"/>
        <a:ext cx="3209437" cy="720000"/>
      </dsp:txXfrm>
    </dsp:sp>
    <dsp:sp modelId="{FB7FDCC9-531B-4DF7-A08D-D310B968F1B8}">
      <dsp:nvSpPr>
        <dsp:cNvPr id="0" name=""/>
        <dsp:cNvSpPr/>
      </dsp:nvSpPr>
      <dsp:spPr>
        <a:xfrm>
          <a:off x="4688076" y="593783"/>
          <a:ext cx="1444246" cy="14442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252B0-FE12-4717-9DC8-E0C3F826AF15}">
      <dsp:nvSpPr>
        <dsp:cNvPr id="0" name=""/>
        <dsp:cNvSpPr/>
      </dsp:nvSpPr>
      <dsp:spPr>
        <a:xfrm>
          <a:off x="3805481" y="2420015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/>
            <a:t>Sinyal iyileştirme</a:t>
          </a:r>
          <a:endParaRPr lang="en-US" sz="1800" kern="1200"/>
        </a:p>
      </dsp:txBody>
      <dsp:txXfrm>
        <a:off x="3805481" y="2420015"/>
        <a:ext cx="3209437" cy="720000"/>
      </dsp:txXfrm>
    </dsp:sp>
    <dsp:sp modelId="{A3111745-2FFD-44E2-8151-9C3C2F3E0C02}">
      <dsp:nvSpPr>
        <dsp:cNvPr id="0" name=""/>
        <dsp:cNvSpPr/>
      </dsp:nvSpPr>
      <dsp:spPr>
        <a:xfrm>
          <a:off x="8459165" y="593783"/>
          <a:ext cx="1444246" cy="14442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F32E2-C26C-48E3-85A8-FD38571CA40F}">
      <dsp:nvSpPr>
        <dsp:cNvPr id="0" name=""/>
        <dsp:cNvSpPr/>
      </dsp:nvSpPr>
      <dsp:spPr>
        <a:xfrm>
          <a:off x="7576570" y="2420015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/>
            <a:t>Analog sinyalleri sayısal sinyallere çevirme</a:t>
          </a:r>
          <a:endParaRPr lang="en-US" sz="1800" kern="1200"/>
        </a:p>
      </dsp:txBody>
      <dsp:txXfrm>
        <a:off x="7576570" y="2420015"/>
        <a:ext cx="3209437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700AF-8D80-4AAC-9C5A-EC4B45511335}">
      <dsp:nvSpPr>
        <dsp:cNvPr id="0" name=""/>
        <dsp:cNvSpPr/>
      </dsp:nvSpPr>
      <dsp:spPr>
        <a:xfrm>
          <a:off x="916987" y="593783"/>
          <a:ext cx="1444246" cy="14442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3ACF4-7DCC-4311-A89A-F7185D688DA9}">
      <dsp:nvSpPr>
        <dsp:cNvPr id="0" name=""/>
        <dsp:cNvSpPr/>
      </dsp:nvSpPr>
      <dsp:spPr>
        <a:xfrm>
          <a:off x="34392" y="2420015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/>
            <a:t>Optik iletişim yani lazer</a:t>
          </a:r>
          <a:endParaRPr lang="en-US" sz="2600" kern="1200"/>
        </a:p>
      </dsp:txBody>
      <dsp:txXfrm>
        <a:off x="34392" y="2420015"/>
        <a:ext cx="3209437" cy="720000"/>
      </dsp:txXfrm>
    </dsp:sp>
    <dsp:sp modelId="{0691C5D7-DF08-4BDB-AA6E-10991B45E46A}">
      <dsp:nvSpPr>
        <dsp:cNvPr id="0" name=""/>
        <dsp:cNvSpPr/>
      </dsp:nvSpPr>
      <dsp:spPr>
        <a:xfrm>
          <a:off x="4688076" y="593783"/>
          <a:ext cx="1444246" cy="14442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13DB5-CCE8-429D-9CBA-679858FC8104}">
      <dsp:nvSpPr>
        <dsp:cNvPr id="0" name=""/>
        <dsp:cNvSpPr/>
      </dsp:nvSpPr>
      <dsp:spPr>
        <a:xfrm>
          <a:off x="3805481" y="2420015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/>
            <a:t>Kızıl ötesi </a:t>
          </a:r>
          <a:endParaRPr lang="en-US" sz="2600" kern="1200"/>
        </a:p>
      </dsp:txBody>
      <dsp:txXfrm>
        <a:off x="3805481" y="2420015"/>
        <a:ext cx="3209437" cy="720000"/>
      </dsp:txXfrm>
    </dsp:sp>
    <dsp:sp modelId="{A2424489-C94B-490E-B788-7279A162046D}">
      <dsp:nvSpPr>
        <dsp:cNvPr id="0" name=""/>
        <dsp:cNvSpPr/>
      </dsp:nvSpPr>
      <dsp:spPr>
        <a:xfrm>
          <a:off x="8459165" y="593783"/>
          <a:ext cx="1444246" cy="14442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8B6E8-90F7-422B-ACF1-64F994DAB78E}">
      <dsp:nvSpPr>
        <dsp:cNvPr id="0" name=""/>
        <dsp:cNvSpPr/>
      </dsp:nvSpPr>
      <dsp:spPr>
        <a:xfrm>
          <a:off x="7576570" y="2420015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/>
            <a:t>Radyo frekansı</a:t>
          </a:r>
          <a:endParaRPr lang="en-US" sz="2600" kern="1200"/>
        </a:p>
      </dsp:txBody>
      <dsp:txXfrm>
        <a:off x="7576570" y="2420015"/>
        <a:ext cx="3209437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6D0A6-6E70-40C6-B540-F815FF9BF87D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D897AF-F194-4432-A474-054A0FB99AEC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72A6A-DB83-4D90-AB91-3CC77666A40A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Sensörler verileri üretiyor ve ara düğümler ile hedefe ulaşması sağlanıyor.</a:t>
          </a:r>
          <a:endParaRPr lang="en-US" sz="2300" kern="1200"/>
        </a:p>
      </dsp:txBody>
      <dsp:txXfrm>
        <a:off x="1834517" y="469890"/>
        <a:ext cx="3148942" cy="1335915"/>
      </dsp:txXfrm>
    </dsp:sp>
    <dsp:sp modelId="{7948D9B2-6101-4296-BFB5-6C24B1D8E41E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38F48-B343-48C5-9D67-1438533FC7DF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2F8BC-4A80-4F3C-95B7-142963E0A375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Ara düğümler çökerse veri akışında aksamalar meydana gelir.</a:t>
          </a:r>
          <a:endParaRPr lang="en-US" sz="2300" kern="1200"/>
        </a:p>
      </dsp:txBody>
      <dsp:txXfrm>
        <a:off x="7154322" y="469890"/>
        <a:ext cx="3148942" cy="1335915"/>
      </dsp:txXfrm>
    </dsp:sp>
    <dsp:sp modelId="{120923B3-7D24-47B3-AD7F-F795086FB282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8C730D-8A30-4330-9CF9-3099718C5D65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6854C-836A-4B1A-BB41-8D2A7D6B43BE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/>
            <a:t>Yönlendirmede en kısa yol bulunmalı </a:t>
          </a:r>
          <a:endParaRPr lang="en-US" sz="2300" kern="1200" dirty="0"/>
        </a:p>
      </dsp:txBody>
      <dsp:txXfrm>
        <a:off x="1834517" y="2545532"/>
        <a:ext cx="3148942" cy="1335915"/>
      </dsp:txXfrm>
    </dsp:sp>
    <dsp:sp modelId="{8FE1BFA7-48D7-4A29-A39F-1D388CBCDC9D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A257F9-3CCE-40A0-90BF-A38ED75BECFE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44F61-D7A4-4FAC-9E66-4D1E4D302B10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/>
            <a:t>Veri artıkları meydana gelebilir aynı bilgi başka yollardan gelebilir.</a:t>
          </a:r>
          <a:endParaRPr lang="en-US" sz="2300" kern="1200" dirty="0"/>
        </a:p>
      </dsp:txBody>
      <dsp:txXfrm>
        <a:off x="7154322" y="2545532"/>
        <a:ext cx="3148942" cy="133591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E75FB-C189-4DFD-BFD6-CAAA9EB8ACAD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4CCF1-1393-4B78-BF0D-5618C7C3EFB5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/>
            <a:t>Kablosuz haberleşme için kullanılan standartlardandır.</a:t>
          </a:r>
          <a:endParaRPr lang="en-US" sz="2200" kern="1200" dirty="0"/>
        </a:p>
      </dsp:txBody>
      <dsp:txXfrm>
        <a:off x="559800" y="3022743"/>
        <a:ext cx="4320000" cy="720000"/>
      </dsp:txXfrm>
    </dsp:sp>
    <dsp:sp modelId="{FE545511-5FC4-4801-B9FE-87970307427C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A3F56-37D1-485D-8C31-A0EAA7548B8C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/>
            <a:t>Kısa mesafede ucuz maliyet düşük güç tüketimi sunarak haberleşme sağlar.</a:t>
          </a:r>
          <a:endParaRPr lang="en-US" sz="2200" kern="1200" dirty="0"/>
        </a:p>
      </dsp:txBody>
      <dsp:txXfrm>
        <a:off x="5635800" y="302274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67BBE1-D5E4-4E75-8B0D-C49598F568B2}">
      <dsp:nvSpPr>
        <dsp:cNvPr id="0" name=""/>
        <dsp:cNvSpPr/>
      </dsp:nvSpPr>
      <dsp:spPr>
        <a:xfrm>
          <a:off x="334178" y="211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B5F264-59C2-443E-939F-7B8EDC6DF629}">
      <dsp:nvSpPr>
        <dsp:cNvPr id="0" name=""/>
        <dsp:cNvSpPr/>
      </dsp:nvSpPr>
      <dsp:spPr>
        <a:xfrm>
          <a:off x="539842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AC7AA-B1D0-4CB1-B992-E548765496AF}">
      <dsp:nvSpPr>
        <dsp:cNvPr id="0" name=""/>
        <dsp:cNvSpPr/>
      </dsp:nvSpPr>
      <dsp:spPr>
        <a:xfrm>
          <a:off x="25682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900" kern="1200"/>
            <a:t>Akıllı alanlar</a:t>
          </a:r>
          <a:endParaRPr lang="en-US" sz="1900" kern="1200"/>
        </a:p>
      </dsp:txBody>
      <dsp:txXfrm>
        <a:off x="25682" y="1265836"/>
        <a:ext cx="1582031" cy="632812"/>
      </dsp:txXfrm>
    </dsp:sp>
    <dsp:sp modelId="{F292F140-3DD0-45BA-9ACF-92543EAF2213}">
      <dsp:nvSpPr>
        <dsp:cNvPr id="0" name=""/>
        <dsp:cNvSpPr/>
      </dsp:nvSpPr>
      <dsp:spPr>
        <a:xfrm>
          <a:off x="2193064" y="211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1C6C8-F63F-4C28-9EAD-45580ABB88A7}">
      <dsp:nvSpPr>
        <dsp:cNvPr id="0" name=""/>
        <dsp:cNvSpPr/>
      </dsp:nvSpPr>
      <dsp:spPr>
        <a:xfrm>
          <a:off x="2398728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8AC6F-D211-4879-B5EC-15398F502B62}">
      <dsp:nvSpPr>
        <dsp:cNvPr id="0" name=""/>
        <dsp:cNvSpPr/>
      </dsp:nvSpPr>
      <dsp:spPr>
        <a:xfrm>
          <a:off x="1884568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900" kern="1200"/>
            <a:t>Tıbbi hizmetler</a:t>
          </a:r>
          <a:endParaRPr lang="en-US" sz="1900" kern="1200"/>
        </a:p>
      </dsp:txBody>
      <dsp:txXfrm>
        <a:off x="1884568" y="1265836"/>
        <a:ext cx="1582031" cy="632812"/>
      </dsp:txXfrm>
    </dsp:sp>
    <dsp:sp modelId="{6FFFF418-4024-4B95-AF90-CCD5BE37EF9F}">
      <dsp:nvSpPr>
        <dsp:cNvPr id="0" name=""/>
        <dsp:cNvSpPr/>
      </dsp:nvSpPr>
      <dsp:spPr>
        <a:xfrm>
          <a:off x="4051951" y="211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06D861-6EA7-45A2-AB6B-510BE7822CE6}">
      <dsp:nvSpPr>
        <dsp:cNvPr id="0" name=""/>
        <dsp:cNvSpPr/>
      </dsp:nvSpPr>
      <dsp:spPr>
        <a:xfrm>
          <a:off x="4257615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D2614-1CD9-4B2B-A917-685029F04FED}">
      <dsp:nvSpPr>
        <dsp:cNvPr id="0" name=""/>
        <dsp:cNvSpPr/>
      </dsp:nvSpPr>
      <dsp:spPr>
        <a:xfrm>
          <a:off x="3743455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900" kern="1200"/>
            <a:t>Akıllı ev</a:t>
          </a:r>
          <a:endParaRPr lang="en-US" sz="1900" kern="1200"/>
        </a:p>
      </dsp:txBody>
      <dsp:txXfrm>
        <a:off x="3743455" y="1265836"/>
        <a:ext cx="1582031" cy="632812"/>
      </dsp:txXfrm>
    </dsp:sp>
    <dsp:sp modelId="{C9BA12B4-C488-4C8E-8BAC-4336B830C96E}">
      <dsp:nvSpPr>
        <dsp:cNvPr id="0" name=""/>
        <dsp:cNvSpPr/>
      </dsp:nvSpPr>
      <dsp:spPr>
        <a:xfrm>
          <a:off x="5910838" y="211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699FFD-F7A7-4EE6-84B4-F997B35077DE}">
      <dsp:nvSpPr>
        <dsp:cNvPr id="0" name=""/>
        <dsp:cNvSpPr/>
      </dsp:nvSpPr>
      <dsp:spPr>
        <a:xfrm>
          <a:off x="6116502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1DBCF2-B70A-4FDC-8AEB-2D1DAB9E1223}">
      <dsp:nvSpPr>
        <dsp:cNvPr id="0" name=""/>
        <dsp:cNvSpPr/>
      </dsp:nvSpPr>
      <dsp:spPr>
        <a:xfrm>
          <a:off x="5602342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900" kern="1200"/>
            <a:t>Felaket algılama</a:t>
          </a:r>
          <a:endParaRPr lang="en-US" sz="1900" kern="1200"/>
        </a:p>
      </dsp:txBody>
      <dsp:txXfrm>
        <a:off x="5602342" y="1265836"/>
        <a:ext cx="1582031" cy="632812"/>
      </dsp:txXfrm>
    </dsp:sp>
    <dsp:sp modelId="{1029F190-7E66-4BCC-9C9A-1C1C19E6EE74}">
      <dsp:nvSpPr>
        <dsp:cNvPr id="0" name=""/>
        <dsp:cNvSpPr/>
      </dsp:nvSpPr>
      <dsp:spPr>
        <a:xfrm>
          <a:off x="7769725" y="211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CBC3A-DCAC-4733-99F2-57B48C1E5D13}">
      <dsp:nvSpPr>
        <dsp:cNvPr id="0" name=""/>
        <dsp:cNvSpPr/>
      </dsp:nvSpPr>
      <dsp:spPr>
        <a:xfrm>
          <a:off x="797538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1A140-F6E2-4E19-B2D5-44FDF195AB5B}">
      <dsp:nvSpPr>
        <dsp:cNvPr id="0" name=""/>
        <dsp:cNvSpPr/>
      </dsp:nvSpPr>
      <dsp:spPr>
        <a:xfrm>
          <a:off x="7461228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900" kern="1200"/>
            <a:t>Çevre izleme</a:t>
          </a:r>
          <a:endParaRPr lang="en-US" sz="1900" kern="1200"/>
        </a:p>
      </dsp:txBody>
      <dsp:txXfrm>
        <a:off x="7461228" y="1265836"/>
        <a:ext cx="1582031" cy="632812"/>
      </dsp:txXfrm>
    </dsp:sp>
    <dsp:sp modelId="{6E15E47A-45E4-496D-8DAD-89997CB28BB0}">
      <dsp:nvSpPr>
        <dsp:cNvPr id="0" name=""/>
        <dsp:cNvSpPr/>
      </dsp:nvSpPr>
      <dsp:spPr>
        <a:xfrm>
          <a:off x="9628611" y="211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D2B1FB-ECA6-42CE-9A37-7C5F95694842}">
      <dsp:nvSpPr>
        <dsp:cNvPr id="0" name=""/>
        <dsp:cNvSpPr/>
      </dsp:nvSpPr>
      <dsp:spPr>
        <a:xfrm>
          <a:off x="9834275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114D01-73A7-489C-A895-A52C34357865}">
      <dsp:nvSpPr>
        <dsp:cNvPr id="0" name=""/>
        <dsp:cNvSpPr/>
      </dsp:nvSpPr>
      <dsp:spPr>
        <a:xfrm>
          <a:off x="9320115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900" kern="1200"/>
            <a:t>Nezaret gözetim</a:t>
          </a:r>
          <a:endParaRPr lang="en-US" sz="1900" kern="1200"/>
        </a:p>
      </dsp:txBody>
      <dsp:txXfrm>
        <a:off x="9320115" y="1265836"/>
        <a:ext cx="1582031" cy="632812"/>
      </dsp:txXfrm>
    </dsp:sp>
    <dsp:sp modelId="{9FD5F092-427F-4DE9-A920-34AFC89FA89C}">
      <dsp:nvSpPr>
        <dsp:cNvPr id="0" name=""/>
        <dsp:cNvSpPr/>
      </dsp:nvSpPr>
      <dsp:spPr>
        <a:xfrm>
          <a:off x="4051951" y="2294156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9544BA-78FB-4176-A513-DF44A61A323B}">
      <dsp:nvSpPr>
        <dsp:cNvPr id="0" name=""/>
        <dsp:cNvSpPr/>
      </dsp:nvSpPr>
      <dsp:spPr>
        <a:xfrm>
          <a:off x="4257615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6CAF2-BDBD-4637-B14F-A1DEF4B226A1}">
      <dsp:nvSpPr>
        <dsp:cNvPr id="0" name=""/>
        <dsp:cNvSpPr/>
      </dsp:nvSpPr>
      <dsp:spPr>
        <a:xfrm>
          <a:off x="3743455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900" kern="1200"/>
            <a:t>Askeri uygulamalar</a:t>
          </a:r>
          <a:endParaRPr lang="en-US" sz="1900" kern="1200"/>
        </a:p>
      </dsp:txBody>
      <dsp:txXfrm>
        <a:off x="3743455" y="3559781"/>
        <a:ext cx="1582031" cy="632812"/>
      </dsp:txXfrm>
    </dsp:sp>
    <dsp:sp modelId="{94BF7775-68A8-41AC-9C0E-D604366F11D1}">
      <dsp:nvSpPr>
        <dsp:cNvPr id="0" name=""/>
        <dsp:cNvSpPr/>
      </dsp:nvSpPr>
      <dsp:spPr>
        <a:xfrm>
          <a:off x="5910838" y="2294156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8686A-5330-41BD-BA02-6237D8E962D3}">
      <dsp:nvSpPr>
        <dsp:cNvPr id="0" name=""/>
        <dsp:cNvSpPr/>
      </dsp:nvSpPr>
      <dsp:spPr>
        <a:xfrm>
          <a:off x="6116502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8D79D-0FFF-4F88-8A99-4D166AC08F53}">
      <dsp:nvSpPr>
        <dsp:cNvPr id="0" name=""/>
        <dsp:cNvSpPr/>
      </dsp:nvSpPr>
      <dsp:spPr>
        <a:xfrm>
          <a:off x="5602342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900" kern="1200"/>
            <a:t>Bilimsel araştırmalar</a:t>
          </a:r>
          <a:endParaRPr lang="en-US" sz="1900" kern="1200"/>
        </a:p>
      </dsp:txBody>
      <dsp:txXfrm>
        <a:off x="5602342" y="3559781"/>
        <a:ext cx="1582031" cy="6328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B4235-A8FE-4CA9-AD87-ED2BB0962163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B71D54-C035-4C66-AAA5-7417550B8742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10619-0A2F-4407-A1A0-D83529A0BAD4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500" kern="1200" dirty="0"/>
            <a:t>Belirli bir sensör alanına sensörler dağıtılmış halde bulunur</a:t>
          </a:r>
          <a:endParaRPr lang="en-US" sz="1500" kern="1200" dirty="0"/>
        </a:p>
      </dsp:txBody>
      <dsp:txXfrm>
        <a:off x="93445" y="3018902"/>
        <a:ext cx="3206250" cy="720000"/>
      </dsp:txXfrm>
    </dsp:sp>
    <dsp:sp modelId="{5433A260-7043-46E1-9B88-A59DA4A5F15A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421D4-F34B-48F0-BC58-7859AB11F97C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483F2-4584-4DD6-88D1-A3991DB04B58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500" kern="1200" dirty="0"/>
            <a:t>Bu dağıtılmış düğümler verileri toplama ve baz istasyonlarına iletme yetenekleri var.</a:t>
          </a:r>
          <a:endParaRPr lang="en-US" sz="1500" kern="1200" dirty="0"/>
        </a:p>
      </dsp:txBody>
      <dsp:txXfrm>
        <a:off x="3860789" y="3018902"/>
        <a:ext cx="3206250" cy="720000"/>
      </dsp:txXfrm>
    </dsp:sp>
    <dsp:sp modelId="{E0A686C0-84F9-4A15-AB01-B94B57483669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3998D-B0B0-4533-8267-00AC7D64CA28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A691F-2DA4-4A8B-A46D-B023E1E28669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500" kern="1200" dirty="0"/>
            <a:t>Baz istasyonları da uydular veya internet ile merkezlere bağlıdır bu şekilde birbirleri ile haberleşebilir.</a:t>
          </a:r>
          <a:endParaRPr lang="en-US" sz="1500" kern="1200" dirty="0"/>
        </a:p>
      </dsp:txBody>
      <dsp:txXfrm>
        <a:off x="7628133" y="3018902"/>
        <a:ext cx="32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250E4-C96F-4936-B97A-E39AA1838D6E}">
      <dsp:nvSpPr>
        <dsp:cNvPr id="0" name=""/>
        <dsp:cNvSpPr/>
      </dsp:nvSpPr>
      <dsp:spPr>
        <a:xfrm>
          <a:off x="0" y="2626263"/>
          <a:ext cx="10515600" cy="17231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/>
            <a:t>Kullanılabilen teknolojiler:</a:t>
          </a:r>
          <a:endParaRPr lang="en-US" sz="3300" kern="1200"/>
        </a:p>
      </dsp:txBody>
      <dsp:txXfrm>
        <a:off x="0" y="2626263"/>
        <a:ext cx="10515600" cy="930480"/>
      </dsp:txXfrm>
    </dsp:sp>
    <dsp:sp modelId="{2A2EA0BA-BB61-43A4-9943-D4E1F12134DB}">
      <dsp:nvSpPr>
        <dsp:cNvPr id="0" name=""/>
        <dsp:cNvSpPr/>
      </dsp:nvSpPr>
      <dsp:spPr>
        <a:xfrm>
          <a:off x="5134" y="3522281"/>
          <a:ext cx="3501776" cy="79263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 dirty="0"/>
            <a:t>Radyo frekansı</a:t>
          </a:r>
          <a:endParaRPr lang="en-US" sz="2600" kern="1200" dirty="0"/>
        </a:p>
      </dsp:txBody>
      <dsp:txXfrm>
        <a:off x="5134" y="3522281"/>
        <a:ext cx="3501776" cy="792631"/>
      </dsp:txXfrm>
    </dsp:sp>
    <dsp:sp modelId="{9015120C-53F4-4829-AFAB-B8FD6EE65CED}">
      <dsp:nvSpPr>
        <dsp:cNvPr id="0" name=""/>
        <dsp:cNvSpPr/>
      </dsp:nvSpPr>
      <dsp:spPr>
        <a:xfrm>
          <a:off x="3506911" y="3522281"/>
          <a:ext cx="3501776" cy="792631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 dirty="0"/>
            <a:t>Kızılötesi iletim</a:t>
          </a:r>
          <a:endParaRPr lang="en-US" sz="2600" kern="1200" dirty="0"/>
        </a:p>
      </dsp:txBody>
      <dsp:txXfrm>
        <a:off x="3506911" y="3522281"/>
        <a:ext cx="3501776" cy="792631"/>
      </dsp:txXfrm>
    </dsp:sp>
    <dsp:sp modelId="{A3034809-61D7-4A8B-8FAA-0DCC1B39711B}">
      <dsp:nvSpPr>
        <dsp:cNvPr id="0" name=""/>
        <dsp:cNvSpPr/>
      </dsp:nvSpPr>
      <dsp:spPr>
        <a:xfrm>
          <a:off x="7008688" y="3522281"/>
          <a:ext cx="3501776" cy="79263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 dirty="0"/>
            <a:t>Optik iletim, lazer teknolojisi </a:t>
          </a:r>
          <a:endParaRPr lang="en-US" sz="2600" kern="1200" dirty="0"/>
        </a:p>
      </dsp:txBody>
      <dsp:txXfrm>
        <a:off x="7008688" y="3522281"/>
        <a:ext cx="3501776" cy="792631"/>
      </dsp:txXfrm>
    </dsp:sp>
    <dsp:sp modelId="{E754D505-DA83-4ECC-B65F-D423D4B75890}">
      <dsp:nvSpPr>
        <dsp:cNvPr id="0" name=""/>
        <dsp:cNvSpPr/>
      </dsp:nvSpPr>
      <dsp:spPr>
        <a:xfrm rot="10800000">
          <a:off x="0" y="1962"/>
          <a:ext cx="10515600" cy="2650147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/>
            <a:t>ISM bandı kullanılır. Bu bant ile özgür radyo dalgaları sağlanmış oluyor.</a:t>
          </a:r>
          <a:endParaRPr lang="en-US" sz="3300" kern="1200"/>
        </a:p>
      </dsp:txBody>
      <dsp:txXfrm rot="10800000">
        <a:off x="0" y="1962"/>
        <a:ext cx="10515600" cy="17219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2CBBA-95E8-4CD0-BD87-8D3258E7733B}">
      <dsp:nvSpPr>
        <dsp:cNvPr id="0" name=""/>
        <dsp:cNvSpPr/>
      </dsp:nvSpPr>
      <dsp:spPr>
        <a:xfrm>
          <a:off x="3082131" y="0"/>
          <a:ext cx="4351338" cy="435133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1BDCCD-5A21-45FE-9380-4FF52F7265BE}">
      <dsp:nvSpPr>
        <dsp:cNvPr id="0" name=""/>
        <dsp:cNvSpPr/>
      </dsp:nvSpPr>
      <dsp:spPr>
        <a:xfrm>
          <a:off x="3495508" y="413377"/>
          <a:ext cx="1697021" cy="169702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700" kern="1200"/>
            <a:t>İletme</a:t>
          </a:r>
          <a:endParaRPr lang="en-US" sz="3700" kern="1200"/>
        </a:p>
      </dsp:txBody>
      <dsp:txXfrm>
        <a:off x="3578350" y="496219"/>
        <a:ext cx="1531337" cy="1531337"/>
      </dsp:txXfrm>
    </dsp:sp>
    <dsp:sp modelId="{1048021F-0908-4776-ABAC-F19E3B9E1D7A}">
      <dsp:nvSpPr>
        <dsp:cNvPr id="0" name=""/>
        <dsp:cNvSpPr/>
      </dsp:nvSpPr>
      <dsp:spPr>
        <a:xfrm>
          <a:off x="5323070" y="413377"/>
          <a:ext cx="1697021" cy="16970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700" kern="1200"/>
            <a:t>Alma</a:t>
          </a:r>
          <a:endParaRPr lang="en-US" sz="3700" kern="1200"/>
        </a:p>
      </dsp:txBody>
      <dsp:txXfrm>
        <a:off x="5405912" y="496219"/>
        <a:ext cx="1531337" cy="1531337"/>
      </dsp:txXfrm>
    </dsp:sp>
    <dsp:sp modelId="{EBDD1F1C-38C9-4A3A-9C2A-3BC76C8FBB57}">
      <dsp:nvSpPr>
        <dsp:cNvPr id="0" name=""/>
        <dsp:cNvSpPr/>
      </dsp:nvSpPr>
      <dsp:spPr>
        <a:xfrm>
          <a:off x="3495508" y="2240939"/>
          <a:ext cx="1697021" cy="169702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700" kern="1200"/>
            <a:t>Boş</a:t>
          </a:r>
          <a:endParaRPr lang="en-US" sz="3700" kern="1200"/>
        </a:p>
      </dsp:txBody>
      <dsp:txXfrm>
        <a:off x="3578350" y="2323781"/>
        <a:ext cx="1531337" cy="1531337"/>
      </dsp:txXfrm>
    </dsp:sp>
    <dsp:sp modelId="{63FA62F4-F4D1-4F22-98EC-AC42A201E980}">
      <dsp:nvSpPr>
        <dsp:cNvPr id="0" name=""/>
        <dsp:cNvSpPr/>
      </dsp:nvSpPr>
      <dsp:spPr>
        <a:xfrm>
          <a:off x="5323070" y="2240939"/>
          <a:ext cx="1697021" cy="169702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700" kern="1200"/>
            <a:t>Uyku</a:t>
          </a:r>
          <a:endParaRPr lang="en-US" sz="3700" kern="1200"/>
        </a:p>
      </dsp:txBody>
      <dsp:txXfrm>
        <a:off x="5405912" y="2323781"/>
        <a:ext cx="1531337" cy="15313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71FC6-9CA6-47DE-B7B9-65CA14CA60E2}">
      <dsp:nvSpPr>
        <dsp:cNvPr id="0" name=""/>
        <dsp:cNvSpPr/>
      </dsp:nvSpPr>
      <dsp:spPr>
        <a:xfrm>
          <a:off x="0" y="4450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CB927-DD0C-4C3D-A7AB-51B48414C0B3}">
      <dsp:nvSpPr>
        <dsp:cNvPr id="0" name=""/>
        <dsp:cNvSpPr/>
      </dsp:nvSpPr>
      <dsp:spPr>
        <a:xfrm>
          <a:off x="286760" y="217743"/>
          <a:ext cx="521382" cy="52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5E7CE4-C109-4461-B585-7BE0380204C7}">
      <dsp:nvSpPr>
        <dsp:cNvPr id="0" name=""/>
        <dsp:cNvSpPr/>
      </dsp:nvSpPr>
      <dsp:spPr>
        <a:xfrm>
          <a:off x="1094903" y="4450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Enerji konusunda en uygunu mikrodenetleyiciler üzerindeki bellek ve flash bellekler. </a:t>
          </a:r>
          <a:endParaRPr lang="en-US" sz="1900" kern="1200"/>
        </a:p>
      </dsp:txBody>
      <dsp:txXfrm>
        <a:off x="1094903" y="4450"/>
        <a:ext cx="5022432" cy="947968"/>
      </dsp:txXfrm>
    </dsp:sp>
    <dsp:sp modelId="{C672EC94-ECC5-43F2-8DD2-EE7435F929E7}">
      <dsp:nvSpPr>
        <dsp:cNvPr id="0" name=""/>
        <dsp:cNvSpPr/>
      </dsp:nvSpPr>
      <dsp:spPr>
        <a:xfrm>
          <a:off x="0" y="1189411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456A33-2FB5-4B1F-A4BF-D72F5BE522D7}">
      <dsp:nvSpPr>
        <dsp:cNvPr id="0" name=""/>
        <dsp:cNvSpPr/>
      </dsp:nvSpPr>
      <dsp:spPr>
        <a:xfrm>
          <a:off x="286760" y="1402704"/>
          <a:ext cx="521382" cy="52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54A6A-7727-488A-84DC-8BDF37D05E45}">
      <dsp:nvSpPr>
        <dsp:cNvPr id="0" name=""/>
        <dsp:cNvSpPr/>
      </dsp:nvSpPr>
      <dsp:spPr>
        <a:xfrm>
          <a:off x="1094903" y="1189411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Ram çok nadir veya hiç kullanılmıyor. </a:t>
          </a:r>
          <a:endParaRPr lang="en-US" sz="1900" kern="1200"/>
        </a:p>
      </dsp:txBody>
      <dsp:txXfrm>
        <a:off x="1094903" y="1189411"/>
        <a:ext cx="5022432" cy="947968"/>
      </dsp:txXfrm>
    </dsp:sp>
    <dsp:sp modelId="{BDD7D101-C14E-481B-8CD9-DA3B10A1943E}">
      <dsp:nvSpPr>
        <dsp:cNvPr id="0" name=""/>
        <dsp:cNvSpPr/>
      </dsp:nvSpPr>
      <dsp:spPr>
        <a:xfrm>
          <a:off x="0" y="2374371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5A5A4-8D24-4F4F-980A-602539B62ECF}">
      <dsp:nvSpPr>
        <dsp:cNvPr id="0" name=""/>
        <dsp:cNvSpPr/>
      </dsp:nvSpPr>
      <dsp:spPr>
        <a:xfrm>
          <a:off x="286760" y="2587664"/>
          <a:ext cx="521382" cy="52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51B42-CF25-48E0-B319-81A89288078A}">
      <dsp:nvSpPr>
        <dsp:cNvPr id="0" name=""/>
        <dsp:cNvSpPr/>
      </dsp:nvSpPr>
      <dsp:spPr>
        <a:xfrm>
          <a:off x="1094903" y="2374371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Flash bellek: maliyet ve depolama kapasitesi için kullanılıyor.</a:t>
          </a:r>
          <a:endParaRPr lang="en-US" sz="1900" kern="1200"/>
        </a:p>
      </dsp:txBody>
      <dsp:txXfrm>
        <a:off x="1094903" y="2374371"/>
        <a:ext cx="5022432" cy="947968"/>
      </dsp:txXfrm>
    </dsp:sp>
    <dsp:sp modelId="{1B508135-77FA-47BC-9893-CA9EB37F0ED3}">
      <dsp:nvSpPr>
        <dsp:cNvPr id="0" name=""/>
        <dsp:cNvSpPr/>
      </dsp:nvSpPr>
      <dsp:spPr>
        <a:xfrm>
          <a:off x="0" y="3559332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9EF18C-6EB5-4E8E-BD4A-ED40D42218A8}">
      <dsp:nvSpPr>
        <dsp:cNvPr id="0" name=""/>
        <dsp:cNvSpPr/>
      </dsp:nvSpPr>
      <dsp:spPr>
        <a:xfrm>
          <a:off x="286760" y="3772625"/>
          <a:ext cx="521382" cy="5213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B5702-320D-4ECA-B6A3-1FCE13D351BC}">
      <dsp:nvSpPr>
        <dsp:cNvPr id="0" name=""/>
        <dsp:cNvSpPr/>
      </dsp:nvSpPr>
      <dsp:spPr>
        <a:xfrm>
          <a:off x="1094903" y="3559332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Bellek gereksinimi uygulamaya göre </a:t>
          </a:r>
          <a:endParaRPr lang="en-US" sz="1900" kern="1200"/>
        </a:p>
      </dsp:txBody>
      <dsp:txXfrm>
        <a:off x="1094903" y="3559332"/>
        <a:ext cx="5022432" cy="947968"/>
      </dsp:txXfrm>
    </dsp:sp>
    <dsp:sp modelId="{50D8DE8C-678A-4131-989B-BBA085135629}">
      <dsp:nvSpPr>
        <dsp:cNvPr id="0" name=""/>
        <dsp:cNvSpPr/>
      </dsp:nvSpPr>
      <dsp:spPr>
        <a:xfrm>
          <a:off x="0" y="4744292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9FD66-C88F-4246-80CC-92EB1C0E2B9A}">
      <dsp:nvSpPr>
        <dsp:cNvPr id="0" name=""/>
        <dsp:cNvSpPr/>
      </dsp:nvSpPr>
      <dsp:spPr>
        <a:xfrm>
          <a:off x="286760" y="4957585"/>
          <a:ext cx="521382" cy="52138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2AE39-1EFB-4E3C-BAC3-C87199BF80FD}">
      <dsp:nvSpPr>
        <dsp:cNvPr id="0" name=""/>
        <dsp:cNvSpPr/>
      </dsp:nvSpPr>
      <dsp:spPr>
        <a:xfrm>
          <a:off x="1094903" y="4744292"/>
          <a:ext cx="2752801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2 farklı bellek var: </a:t>
          </a:r>
          <a:endParaRPr lang="en-US" sz="1900" kern="1200"/>
        </a:p>
      </dsp:txBody>
      <dsp:txXfrm>
        <a:off x="1094903" y="4744292"/>
        <a:ext cx="2752801" cy="947968"/>
      </dsp:txXfrm>
    </dsp:sp>
    <dsp:sp modelId="{494E14C1-2FC0-4865-A12A-7855FA2CC5C8}">
      <dsp:nvSpPr>
        <dsp:cNvPr id="0" name=""/>
        <dsp:cNvSpPr/>
      </dsp:nvSpPr>
      <dsp:spPr>
        <a:xfrm>
          <a:off x="3847704" y="4744292"/>
          <a:ext cx="2269631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/>
            <a:t>Kullanıcı belleği</a:t>
          </a:r>
          <a:endParaRPr lang="en-US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/>
            <a:t>Program belleği</a:t>
          </a:r>
          <a:endParaRPr lang="en-US" sz="1800" kern="1200"/>
        </a:p>
      </dsp:txBody>
      <dsp:txXfrm>
        <a:off x="3847704" y="4744292"/>
        <a:ext cx="2269631" cy="9479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4275B-09F2-4EF3-A999-F2094488565D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8C7A2-5611-43FE-A4F6-CE5F41D78687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D0649-4892-4CB5-BF65-7840CF08C233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700" kern="1200"/>
            <a:t>Şarj edilebilir veya şarj edilemez olmak üzere 2 çeşit.</a:t>
          </a:r>
          <a:endParaRPr lang="en-US" sz="1700" kern="1200"/>
        </a:p>
      </dsp:txBody>
      <dsp:txXfrm>
        <a:off x="93445" y="3018902"/>
        <a:ext cx="3206250" cy="720000"/>
      </dsp:txXfrm>
    </dsp:sp>
    <dsp:sp modelId="{7C969672-CD20-4850-8EBB-DB74B5949136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4D2B7-1008-483D-BB9F-0460C67FD42A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893BE9-8E9B-4901-B335-24FFE5C9E8B9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700" kern="1200" dirty="0"/>
            <a:t>Günümüzde yenilenebilir enerji kaynakları da kullanılıyor. </a:t>
          </a:r>
          <a:endParaRPr lang="en-US" sz="1700" kern="1200" dirty="0"/>
        </a:p>
      </dsp:txBody>
      <dsp:txXfrm>
        <a:off x="3860789" y="3018902"/>
        <a:ext cx="3206250" cy="720000"/>
      </dsp:txXfrm>
    </dsp:sp>
    <dsp:sp modelId="{8C17A277-9E1C-49AB-9FCF-600C29097F5B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5CBC4-0311-494D-937F-519616520D8A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D8496-3BC4-4602-BD91-28A0FFEC01A5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700" kern="1200" dirty="0"/>
            <a:t>Enerji algılamaktan çok iletime harcanıyor.</a:t>
          </a:r>
          <a:endParaRPr lang="en-US" sz="1700" kern="1200" dirty="0"/>
        </a:p>
      </dsp:txBody>
      <dsp:txXfrm>
        <a:off x="7628133" y="3018902"/>
        <a:ext cx="32062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7F442-D9F8-42E1-A03E-F366EFD4F708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DE664-33AE-45E4-A695-5507911B828B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4AB40-112D-409F-AD66-027C8C74AC13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Ortam değişkenlerini algılayan bu değişikliklere karşı tepkiler üreten donanım cihazları.</a:t>
          </a:r>
          <a:endParaRPr lang="en-US" sz="2300" kern="1200"/>
        </a:p>
      </dsp:txBody>
      <dsp:txXfrm>
        <a:off x="1834517" y="1507711"/>
        <a:ext cx="3148942" cy="1335915"/>
      </dsp:txXfrm>
    </dsp:sp>
    <dsp:sp modelId="{1E567C1E-02D1-4965-A936-B4278D3E2EF4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814F84-8EDB-4A5C-B421-2CBD40BC927F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4D549-05A0-4478-AC4E-DEC2DEBC349C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Analog sinyaller sensörler tarafından algılanıyor sonra bu dijitale çeviriciler tarafından çevriliyor. </a:t>
          </a:r>
          <a:endParaRPr lang="en-US" sz="2300" kern="1200"/>
        </a:p>
      </dsp:txBody>
      <dsp:txXfrm>
        <a:off x="7154322" y="1507711"/>
        <a:ext cx="3148942" cy="13359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186A0A-391A-4486-8CC6-EC73EFB6A2FE}">
      <dsp:nvSpPr>
        <dsp:cNvPr id="0" name=""/>
        <dsp:cNvSpPr/>
      </dsp:nvSpPr>
      <dsp:spPr>
        <a:xfrm>
          <a:off x="0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9D4D6-301C-451D-B799-73FAB46D9004}">
      <dsp:nvSpPr>
        <dsp:cNvPr id="0" name=""/>
        <dsp:cNvSpPr/>
      </dsp:nvSpPr>
      <dsp:spPr>
        <a:xfrm>
          <a:off x="338137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600" kern="1200"/>
            <a:t>Pasif her yöne açık yönsüz </a:t>
          </a:r>
          <a:endParaRPr lang="en-US" sz="3600" kern="1200"/>
        </a:p>
      </dsp:txBody>
      <dsp:txXfrm>
        <a:off x="394737" y="1117886"/>
        <a:ext cx="2930037" cy="1819255"/>
      </dsp:txXfrm>
    </dsp:sp>
    <dsp:sp modelId="{86D64B6B-9841-4072-91B0-24E4A1A461EE}">
      <dsp:nvSpPr>
        <dsp:cNvPr id="0" name=""/>
        <dsp:cNvSpPr/>
      </dsp:nvSpPr>
      <dsp:spPr>
        <a:xfrm>
          <a:off x="3719512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785CF-BB29-40E3-8374-4A1875893C22}">
      <dsp:nvSpPr>
        <dsp:cNvPr id="0" name=""/>
        <dsp:cNvSpPr/>
      </dsp:nvSpPr>
      <dsp:spPr>
        <a:xfrm>
          <a:off x="4057650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600" kern="1200"/>
            <a:t>Pasif dar ışınlı</a:t>
          </a:r>
          <a:endParaRPr lang="en-US" sz="3600" kern="1200"/>
        </a:p>
      </dsp:txBody>
      <dsp:txXfrm>
        <a:off x="4114250" y="1117886"/>
        <a:ext cx="2930037" cy="1819255"/>
      </dsp:txXfrm>
    </dsp:sp>
    <dsp:sp modelId="{18BC21C5-3D18-4BA0-A940-4D9BEBED6F6E}">
      <dsp:nvSpPr>
        <dsp:cNvPr id="0" name=""/>
        <dsp:cNvSpPr/>
      </dsp:nvSpPr>
      <dsp:spPr>
        <a:xfrm>
          <a:off x="7439025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C7D7D-0DC6-44AF-BBC0-A9E83EED3654}">
      <dsp:nvSpPr>
        <dsp:cNvPr id="0" name=""/>
        <dsp:cNvSpPr/>
      </dsp:nvSpPr>
      <dsp:spPr>
        <a:xfrm>
          <a:off x="7777162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600" kern="1200"/>
            <a:t>Aktif </a:t>
          </a:r>
          <a:endParaRPr lang="en-US" sz="3600" kern="1200"/>
        </a:p>
      </dsp:txBody>
      <dsp:txXfrm>
        <a:off x="7833762" y="1117886"/>
        <a:ext cx="2930037" cy="1819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67D0F4-01E9-2CF4-B79F-6FB2B528A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7BAF219-48EE-18A0-23C0-DAA49D27D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371ABCC-3988-9F94-7FFE-A3216385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3F5-2ADB-40A1-842E-C2B34070904F}" type="datetimeFigureOut">
              <a:rPr lang="tr-TR" smtClean="0"/>
              <a:t>16.10.2022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DA1856A-4B03-383A-2882-FA1CFD07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7CB4683-E27F-D258-E692-343EA61C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005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C933FD-B6D7-F885-BD90-046E3558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E5D567C-E9B5-EC3C-EB48-B813C0E8D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C0B573E-4ACE-CFE5-CF2C-990873BAC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3F5-2ADB-40A1-842E-C2B34070904F}" type="datetimeFigureOut">
              <a:rPr lang="tr-TR" smtClean="0"/>
              <a:t>16.10.2022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4339C23-3623-4E2B-D1F4-0F3C62AA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67D7F5-C758-B3D5-D7EC-FD09D8F4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815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76C34CF-5D01-F710-E376-BDAFF7B6A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E7D59EF-AA16-AD4C-2455-128EA1DBE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D91D4B1-B2F7-01E7-1503-BD4D54E3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3F5-2ADB-40A1-842E-C2B34070904F}" type="datetimeFigureOut">
              <a:rPr lang="tr-TR" smtClean="0"/>
              <a:t>16.10.2022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2B062A6-B818-D6B4-BAD8-246CA57F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EE6458D-C23B-FB69-C7D9-3941380A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963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B13353-15C7-CA5D-9D5D-4C60A9A1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DC320A3-BCEF-C866-8AC9-043E49001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D290160-8F41-151C-7C36-D309B512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3F5-2ADB-40A1-842E-C2B34070904F}" type="datetimeFigureOut">
              <a:rPr lang="tr-TR" smtClean="0"/>
              <a:t>16.10.2022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D086E64-C55F-D21A-C78D-2CC75D34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44A0D07-C9D4-D614-C03E-E58DA40C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00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2CBCB9-A6DB-579C-2102-F6E09D71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4CD8BE5-9774-6E0F-24DB-E37724EE5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8D34B60-8F37-8306-9441-D8C6B9E3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3F5-2ADB-40A1-842E-C2B34070904F}" type="datetimeFigureOut">
              <a:rPr lang="tr-TR" smtClean="0"/>
              <a:t>16.10.2022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DCE4639-37AE-2BBC-E6BF-B7985D8D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F69CBAB-5AF4-0516-E9BB-7C0FBF37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465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FA0364-E53F-BB15-E355-9AAF2DC1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937F74-C439-5AF8-4121-33961C926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28E336B-B6E6-55AB-8610-123670D51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FE4C804-E772-6847-7D31-083208D82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3F5-2ADB-40A1-842E-C2B34070904F}" type="datetimeFigureOut">
              <a:rPr lang="tr-TR" smtClean="0"/>
              <a:t>16.10.2022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A79342D-BB8E-68F5-9DFC-7168075A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1CC1915-9148-23B2-5EB5-9832E29B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369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CBA7BE-BCD3-A13A-53FA-8CEC0C04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E2CC3F7-24C0-28D8-4BA0-29D15A7C8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7F78D77-D60A-C87A-FCD3-CBEA4C8FA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B1FCC82-D933-9DDD-0150-CAC1BB7F4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2DC7A6B-CD12-EA95-267E-06378C50A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1C592BB-F138-A0C5-1CE0-EEDCABF3B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3F5-2ADB-40A1-842E-C2B34070904F}" type="datetimeFigureOut">
              <a:rPr lang="tr-TR" smtClean="0"/>
              <a:t>16.10.2022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E6A1519-68A3-0032-F317-3484719A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15A1FE5-9047-0D6C-0AD6-13E3DE18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57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CEBDB3-9587-BDCD-1E48-F979034B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1C6B790-AB1A-7E79-C689-AE6FBDD5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3F5-2ADB-40A1-842E-C2B34070904F}" type="datetimeFigureOut">
              <a:rPr lang="tr-TR" smtClean="0"/>
              <a:t>16.10.2022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BEA74EB-D772-3AFB-3CD7-76EAD73E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9386108-46DF-D5CF-DA1E-8A64069B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481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DDD7C8D-A5FE-FCD7-0831-312CD720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3F5-2ADB-40A1-842E-C2B34070904F}" type="datetimeFigureOut">
              <a:rPr lang="tr-TR" smtClean="0"/>
              <a:t>16.10.2022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18318D2-2EA7-6E4A-BB7B-81B94680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BB6BA2D-D19F-1A1D-2336-AEFE6735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244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4F4A5A-214B-C3E8-5A8B-6ACF5E305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363AE0-A1D1-79C8-AAC1-7937FE641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025CE67-B961-A1D4-8A67-0E703E514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2759320-F1F4-EFF5-9AEA-898649A8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3F5-2ADB-40A1-842E-C2B34070904F}" type="datetimeFigureOut">
              <a:rPr lang="tr-TR" smtClean="0"/>
              <a:t>16.10.2022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0E2FE64-9AF5-5DBD-8726-99E33378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78093CB-D910-20F3-B44C-A42495FA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540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CD2E94-F935-9F75-D458-9B647E78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B82A83F-1557-C755-61E2-F312848AB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CE0D88C-8816-6330-F69C-542B82B7A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20C2BC2-5C6F-BB71-A0AB-8B57C780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3F5-2ADB-40A1-842E-C2B34070904F}" type="datetimeFigureOut">
              <a:rPr lang="tr-TR" smtClean="0"/>
              <a:t>16.10.2022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3BAD73F-C320-AA1A-D226-6D515126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6B65ACE-C110-81F8-F3D8-E91D1332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473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C32EFA6-668A-A115-42BB-C615C15C2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6ED85F8-B1F3-B3C7-97D2-CEFFFE5CF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5242195-1CAF-ADE6-997C-92E0861BD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153F5-2ADB-40A1-842E-C2B34070904F}" type="datetimeFigureOut">
              <a:rPr lang="tr-TR" smtClean="0"/>
              <a:t>16.10.2022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1C59CE5-AB03-C9F8-6CB3-5516A925D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CAAB70C-E5E8-E05E-F764-0A450F86B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A2913-9EBF-4CFC-8E18-56AFB489B9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457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sv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bidb.itu.edu.tr/seyir-defteri/blog/2013/09/07/zigbee" TargetMode="External"/><Relationship Id="rId2" Type="http://schemas.openxmlformats.org/officeDocument/2006/relationships/hyperlink" Target="https://slideplayer.biz.tr/slide/1017446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ektrikport.com/teknik-kutuphane/yepyeni-bir-haberlesme-teknolojisi-zigbee/7894#ad-image-0" TargetMode="External"/><Relationship Id="rId5" Type="http://schemas.openxmlformats.org/officeDocument/2006/relationships/hyperlink" Target="https://sites.google.com/site/havadansesiletimi/zigbee-de-nedir" TargetMode="External"/><Relationship Id="rId4" Type="http://schemas.openxmlformats.org/officeDocument/2006/relationships/hyperlink" Target="https://ab.org.tr/ab09/bildiri/197.pdf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67781F7-B5FB-377B-F901-3E2DAB333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tr-TR" sz="2800" dirty="0">
                <a:solidFill>
                  <a:schemeClr val="tx2"/>
                </a:solidFill>
              </a:rPr>
              <a:t>Kablosuz Sensör Ağlar ve </a:t>
            </a:r>
            <a:r>
              <a:rPr lang="tr-TR" sz="2800" dirty="0" err="1">
                <a:solidFill>
                  <a:schemeClr val="tx2"/>
                </a:solidFill>
              </a:rPr>
              <a:t>Zigbee</a:t>
            </a:r>
            <a:br>
              <a:rPr lang="tr-TR" sz="2800" dirty="0">
                <a:solidFill>
                  <a:schemeClr val="tx2"/>
                </a:solidFill>
              </a:rPr>
            </a:br>
            <a:r>
              <a:rPr lang="tr-TR" sz="2800" dirty="0">
                <a:solidFill>
                  <a:schemeClr val="tx2"/>
                </a:solidFill>
              </a:rPr>
              <a:t>Wireless Sensor Network (WNS)</a:t>
            </a:r>
          </a:p>
        </p:txBody>
      </p:sp>
      <p:pic>
        <p:nvPicPr>
          <p:cNvPr id="7" name="Graphic 6" descr="Kablosuz">
            <a:extLst>
              <a:ext uri="{FF2B5EF4-FFF2-40B4-BE49-F238E27FC236}">
                <a16:creationId xmlns:a16="http://schemas.microsoft.com/office/drawing/2014/main" id="{50325D08-4DFC-1C40-15D3-8C28D6861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1687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016E63B-7213-A7FB-DAD9-9DB3E2AEF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tr-TR" sz="3600" dirty="0"/>
              <a:t>Alıcı-Verici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2794A21A-02D7-5E28-33B9-B2110BAEA0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058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928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75028AA-772F-D6E1-6D2F-BC9F332D8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tr-TR" sz="3600" dirty="0"/>
              <a:t>Alıcı Verici işlemsel durumları: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9E84E333-387F-25BB-C76C-3F755A33E5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6889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2529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CE0ACF4-D20F-A6BD-1E90-AFA5C88B0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tr-TR" sz="5000" dirty="0"/>
              <a:t>Dışsal Bellek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665B19CE-3618-6681-B154-7F327DC771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714302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2376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EAF1D0C-7935-91DC-64FB-F983DD71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tr-TR" sz="4000" dirty="0">
                <a:solidFill>
                  <a:srgbClr val="FFFFFF"/>
                </a:solidFill>
              </a:rPr>
              <a:t>Güç Kaynağı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C066C12A-57E7-9D38-D5A7-2FC71A0D7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10640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0148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EC48C84-FE88-81FC-7760-5C91940E8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tr-TR" sz="3600" dirty="0"/>
              <a:t>Sensörler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5863F5F0-C65D-693B-D1BF-38D82A4D24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8582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4950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7F93153-8FE2-B34B-A8F6-731213A8B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tr-TR" sz="4000" dirty="0"/>
              <a:t>Sensörler 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0C1C5EF4-2374-BEC1-DA8A-F9D6E70498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050092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9021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6786955-2EE1-F528-8394-5F76D39FA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tr-TR" sz="4000" dirty="0"/>
              <a:t>Sensörlerin güç tüketimleri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6F516B67-252F-F79C-9587-CD9D45F5AC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5140161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3399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E654D1A-77CA-D4AF-544D-19FD732A5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tr-TR" sz="4000" dirty="0"/>
              <a:t>Sensör düğümleri arası iletişim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5E4FA537-DD7F-554D-C421-D2B5229220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078161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5666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464E00-C6F0-860B-1BEB-1E561B5E8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tr-TR" dirty="0"/>
              <a:t>Radyo Frekansı</a:t>
            </a:r>
          </a:p>
        </p:txBody>
      </p:sp>
      <p:sp>
        <p:nvSpPr>
          <p:cNvPr id="14" name="İçerik Yer Tutucusu 2">
            <a:extLst>
              <a:ext uri="{FF2B5EF4-FFF2-40B4-BE49-F238E27FC236}">
                <a16:creationId xmlns:a16="http://schemas.microsoft.com/office/drawing/2014/main" id="{2ECD75B2-76B4-0DFA-BC13-08763B77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tr-TR" sz="1700"/>
              <a:t>Tercih edilen bir iletim türü. </a:t>
            </a:r>
          </a:p>
          <a:p>
            <a:r>
              <a:rPr lang="tr-TR" sz="1700"/>
              <a:t>Problem anten gereksinimi. Minimum taşıma frekansının dalga boyunun 4’te biri kadar bir antene ihtiyaç duyar. </a:t>
            </a:r>
            <a:r>
              <a:rPr lang="el-GR" sz="1700"/>
              <a:t>λ/4 </a:t>
            </a:r>
            <a:endParaRPr lang="tr-TR" sz="1700"/>
          </a:p>
          <a:p>
            <a:r>
              <a:rPr lang="tr-TR" sz="1700"/>
              <a:t>Güç tüketimini azaltmak önemli noktalardan bunun için: </a:t>
            </a:r>
          </a:p>
          <a:p>
            <a:pPr lvl="1"/>
            <a:r>
              <a:rPr lang="tr-TR" sz="1700"/>
              <a:t>Modülasyon </a:t>
            </a:r>
          </a:p>
          <a:p>
            <a:pPr lvl="1"/>
            <a:r>
              <a:rPr lang="tr-TR" sz="1700"/>
              <a:t>Filtreleme</a:t>
            </a:r>
          </a:p>
          <a:p>
            <a:pPr lvl="1"/>
            <a:r>
              <a:rPr lang="tr-TR" sz="1700"/>
              <a:t>Demodülasyon gibi işlemlerin yapılması gerekir.</a:t>
            </a:r>
          </a:p>
          <a:p>
            <a:r>
              <a:rPr lang="tr-TR" sz="1700"/>
              <a:t>Avantajları: </a:t>
            </a:r>
          </a:p>
          <a:p>
            <a:pPr lvl="1"/>
            <a:r>
              <a:rPr lang="tr-TR" sz="1700"/>
              <a:t>Kullanımı kolay</a:t>
            </a:r>
          </a:p>
          <a:p>
            <a:pPr lvl="1"/>
            <a:r>
              <a:rPr lang="tr-TR" sz="1700"/>
              <a:t>Bütünlük sağlar</a:t>
            </a:r>
          </a:p>
          <a:p>
            <a:pPr lvl="1"/>
            <a:r>
              <a:rPr lang="tr-TR" sz="1700"/>
              <a:t>Ticari olarak yaygındır. </a:t>
            </a:r>
          </a:p>
          <a:p>
            <a:pPr marL="457200" lvl="1" indent="0">
              <a:buNone/>
            </a:pPr>
            <a:endParaRPr lang="tr-TR" sz="170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6" descr="Robot Ana hat">
            <a:extLst>
              <a:ext uri="{FF2B5EF4-FFF2-40B4-BE49-F238E27FC236}">
                <a16:creationId xmlns:a16="http://schemas.microsoft.com/office/drawing/2014/main" id="{6A2D7907-4617-DA24-F519-F73740858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9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51E877-7547-EE8F-E8C0-D85FF44D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tr-TR" dirty="0"/>
              <a:t>Sensör ağları mimarisi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A36067-7AC4-A697-4712-B36B799A0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tr-TR" sz="2400" dirty="0"/>
              <a:t>Zorlukları var bunlar: </a:t>
            </a:r>
          </a:p>
          <a:p>
            <a:pPr lvl="1"/>
            <a:r>
              <a:rPr lang="tr-TR" dirty="0"/>
              <a:t>Donanım tasarımı konusunda iletişim protokollerine uyum</a:t>
            </a:r>
          </a:p>
          <a:p>
            <a:pPr lvl="1"/>
            <a:r>
              <a:rPr lang="tr-TR" dirty="0"/>
              <a:t>Ağın yaşam ömrü için akıllı veri toplama sistemi kurmak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işliler">
            <a:extLst>
              <a:ext uri="{FF2B5EF4-FFF2-40B4-BE49-F238E27FC236}">
                <a16:creationId xmlns:a16="http://schemas.microsoft.com/office/drawing/2014/main" id="{F0622012-418E-DDC8-A904-CD0DC4A43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1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8417911-C3A4-B012-9411-75BB6DFD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tr-TR" sz="3600"/>
              <a:t>İçindekiler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431329-E0E9-922D-6883-57BB93D3F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tr-TR" sz="2000"/>
              <a:t>Kablosuz sensör ağlar</a:t>
            </a:r>
          </a:p>
          <a:p>
            <a:r>
              <a:rPr lang="tr-TR" sz="2000"/>
              <a:t>Zigbee</a:t>
            </a:r>
          </a:p>
          <a:p>
            <a:r>
              <a:rPr lang="tr-TR" sz="2000"/>
              <a:t>kaynakça</a:t>
            </a:r>
          </a:p>
          <a:p>
            <a:endParaRPr lang="tr-TR" sz="2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Wi-Fi">
            <a:extLst>
              <a:ext uri="{FF2B5EF4-FFF2-40B4-BE49-F238E27FC236}">
                <a16:creationId xmlns:a16="http://schemas.microsoft.com/office/drawing/2014/main" id="{A7536645-5011-7CBD-18CC-B3B751772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0980" y="1782981"/>
            <a:ext cx="4361892" cy="43618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5815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5A82228-B2A9-0892-C3A6-6315BDD43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321734"/>
            <a:ext cx="6891187" cy="1135737"/>
          </a:xfrm>
        </p:spPr>
        <p:txBody>
          <a:bodyPr>
            <a:normAutofit/>
          </a:bodyPr>
          <a:lstStyle/>
          <a:p>
            <a:r>
              <a:rPr lang="tr-TR" sz="3600" dirty="0"/>
              <a:t>Diğer başka zorluklar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0B39FA-42D4-C5B1-82B5-3EE85F2A2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6891187" cy="4393982"/>
          </a:xfrm>
        </p:spPr>
        <p:txBody>
          <a:bodyPr>
            <a:normAutofit/>
          </a:bodyPr>
          <a:lstStyle/>
          <a:p>
            <a:r>
              <a:rPr lang="tr-TR" sz="2000" dirty="0"/>
              <a:t>Sensörlerin topolojileri çok sık değişir.</a:t>
            </a:r>
          </a:p>
          <a:p>
            <a:r>
              <a:rPr lang="tr-TR" sz="2000" dirty="0"/>
              <a:t>Bozulmaya çok yatkınlar</a:t>
            </a:r>
          </a:p>
          <a:p>
            <a:r>
              <a:rPr lang="tr-TR" sz="2000" dirty="0"/>
              <a:t>Güçleri kısıtlıdır. Hesaplama yetenekleri zayıftır hafızaları küçük</a:t>
            </a:r>
          </a:p>
          <a:p>
            <a:r>
              <a:rPr lang="tr-TR" sz="2000" dirty="0"/>
              <a:t>Çok sayıda sensör bir arada bulunur bu durum çakışmalara neden olabilir.</a:t>
            </a:r>
          </a:p>
        </p:txBody>
      </p:sp>
      <p:sp>
        <p:nvSpPr>
          <p:cNvPr id="20" name="Isosceles Triangle 1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metin, doğa, yazı tahtası içeren bir resim&#10;&#10;Açıklama otomatik olarak oluşturuldu">
            <a:extLst>
              <a:ext uri="{FF2B5EF4-FFF2-40B4-BE49-F238E27FC236}">
                <a16:creationId xmlns:a16="http://schemas.microsoft.com/office/drawing/2014/main" id="{0942B8F4-0AD0-8C33-5101-AFF2CBF5CD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38" r="40744"/>
          <a:stretch/>
        </p:blipFill>
        <p:spPr>
          <a:xfrm>
            <a:off x="8129873" y="10"/>
            <a:ext cx="4062128" cy="6857990"/>
          </a:xfrm>
          <a:prstGeom prst="rect">
            <a:avLst/>
          </a:prstGeom>
        </p:spPr>
      </p:pic>
      <p:grpSp>
        <p:nvGrpSpPr>
          <p:cNvPr id="23" name="Group 14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1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63039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87D0A9F-976F-61E8-FB6F-5D867DBCC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tr-TR" sz="4100" dirty="0">
                <a:solidFill>
                  <a:srgbClr val="FFFFFF"/>
                </a:solidFill>
              </a:rPr>
              <a:t>Sensör ağlarının gereksinimleri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6E0B84-6B77-116D-0B4D-B69656B4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tr-TR" dirty="0"/>
              <a:t>Fazla sayıda sensör</a:t>
            </a:r>
          </a:p>
          <a:p>
            <a:pPr lvl="1"/>
            <a:r>
              <a:rPr lang="tr-TR" dirty="0"/>
              <a:t>Ucuz ve küçük boyutlu olmaları çok fazlasının bir arada olmasına olanak sağlıyor.</a:t>
            </a:r>
          </a:p>
          <a:p>
            <a:pPr lvl="1"/>
            <a:r>
              <a:rPr lang="tr-TR" dirty="0"/>
              <a:t>Yönetilmesi zor bunun için kümeleme kullanılıyor.</a:t>
            </a:r>
          </a:p>
          <a:p>
            <a:r>
              <a:rPr lang="tr-TR" dirty="0"/>
              <a:t>Düşük enerji kullanımı</a:t>
            </a:r>
          </a:p>
          <a:p>
            <a:pPr lvl="1"/>
            <a:r>
              <a:rPr lang="tr-TR" dirty="0"/>
              <a:t>Sensörün ömrü pilin ömrü ile belirleniyor. Minimal enerji tüketimi esas.</a:t>
            </a:r>
          </a:p>
          <a:p>
            <a:pPr lvl="1"/>
            <a:r>
              <a:rPr lang="tr-TR" dirty="0"/>
              <a:t>Pili tekrar doldurmak zaman ve maliyet olarak güç.</a:t>
            </a:r>
          </a:p>
          <a:p>
            <a:r>
              <a:rPr lang="tr-TR" dirty="0"/>
              <a:t>Belleğin verimli kullanımı</a:t>
            </a:r>
          </a:p>
          <a:p>
            <a:pPr lvl="1"/>
            <a:r>
              <a:rPr lang="tr-TR" dirty="0"/>
              <a:t>Kendisi küçük belleği de küçük verimli kullanılması esas. Yinelemelerden kaçınılması gerekiyor. </a:t>
            </a:r>
          </a:p>
        </p:txBody>
      </p:sp>
    </p:spTree>
    <p:extLst>
      <p:ext uri="{BB962C8B-B14F-4D97-AF65-F5344CB8AC3E}">
        <p14:creationId xmlns:p14="http://schemas.microsoft.com/office/powerpoint/2010/main" val="573854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Başlık 3">
            <a:extLst>
              <a:ext uri="{FF2B5EF4-FFF2-40B4-BE49-F238E27FC236}">
                <a16:creationId xmlns:a16="http://schemas.microsoft.com/office/drawing/2014/main" id="{F35CB129-9176-D266-0B54-8120589E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/>
              <a:t>Sensör ağlarının gereksinimleri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87ED9DFD-F441-10BE-B2EC-9FA1AA6D1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tr-TR" sz="1700"/>
              <a:t>Veri toplama</a:t>
            </a:r>
          </a:p>
          <a:p>
            <a:pPr lvl="1"/>
            <a:r>
              <a:rPr lang="tr-TR" sz="1700"/>
              <a:t>Kümeleşme olduğu için her sensör düğümü veri toplamak zorunda değil</a:t>
            </a:r>
          </a:p>
          <a:p>
            <a:pPr lvl="1"/>
            <a:r>
              <a:rPr lang="tr-TR" sz="1700"/>
              <a:t>Kimi düğümler veri toplar kimisi hesaplama yapar. Verileri özetler</a:t>
            </a:r>
          </a:p>
          <a:p>
            <a:r>
              <a:rPr lang="tr-TR" sz="1700"/>
              <a:t>Ağ özütlemesi</a:t>
            </a:r>
          </a:p>
          <a:p>
            <a:pPr lvl="1"/>
            <a:r>
              <a:rPr lang="tr-TR" sz="1700"/>
              <a:t>Düğüm çokluğu ve erişilmesi zor yerlere yerleştirmelerden kaynaklı gerekli bir madde. </a:t>
            </a:r>
          </a:p>
          <a:p>
            <a:pPr lvl="1"/>
            <a:r>
              <a:rPr lang="tr-TR" sz="1700"/>
              <a:t>Ağ çökebilir bazı düğümler ayrılabilir. Yeniden yapılandırılması gerekir.</a:t>
            </a:r>
          </a:p>
          <a:p>
            <a:r>
              <a:rPr lang="tr-TR" sz="1700"/>
              <a:t>İşbirlikçi sinyal eşitleme</a:t>
            </a:r>
          </a:p>
          <a:p>
            <a:pPr lvl="1"/>
            <a:r>
              <a:rPr lang="tr-TR" sz="1700"/>
              <a:t>Mobil ad-hoc ağlardan farklı olarak sadece iletişim dışında verilerin işlenmesi ve doğruluğunun arttırılması. </a:t>
            </a:r>
          </a:p>
          <a:p>
            <a:pPr lvl="1"/>
            <a:r>
              <a:rPr lang="tr-TR" sz="1700"/>
              <a:t>Veriler birleştirilerek doğruluk arttırılır.</a:t>
            </a:r>
          </a:p>
        </p:txBody>
      </p:sp>
    </p:spTree>
    <p:extLst>
      <p:ext uri="{BB962C8B-B14F-4D97-AF65-F5344CB8AC3E}">
        <p14:creationId xmlns:p14="http://schemas.microsoft.com/office/powerpoint/2010/main" val="34011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DA3EC32-09FC-65A0-7D54-390295047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tr-TR" sz="4100" dirty="0">
                <a:solidFill>
                  <a:srgbClr val="FFFFFF"/>
                </a:solidFill>
              </a:rPr>
              <a:t>Sensör ağlarının gereksinimleri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B48C32-252C-43E8-C046-4FCF160B0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tr-TR" dirty="0"/>
              <a:t>Sorgulama yeteneği</a:t>
            </a:r>
          </a:p>
          <a:p>
            <a:r>
              <a:rPr lang="tr-TR" dirty="0"/>
              <a:t>Düşük maaliyet</a:t>
            </a:r>
          </a:p>
        </p:txBody>
      </p:sp>
    </p:spTree>
    <p:extLst>
      <p:ext uri="{BB962C8B-B14F-4D97-AF65-F5344CB8AC3E}">
        <p14:creationId xmlns:p14="http://schemas.microsoft.com/office/powerpoint/2010/main" val="4044880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46175C-CAE1-CA47-F5E1-659DC3EF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Kablosuz Sensör ağları </a:t>
            </a:r>
            <a:r>
              <a:rPr lang="tr-TR" dirty="0" err="1"/>
              <a:t>Vs</a:t>
            </a:r>
            <a:r>
              <a:rPr lang="tr-TR" dirty="0"/>
              <a:t> Mobil Ad-Hoc ağları</a:t>
            </a: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1CC000AD-22A8-6110-4A52-051CC11F5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Çok fazla sensör -&gt; çok geniş alana hakimiyet</a:t>
            </a:r>
          </a:p>
          <a:p>
            <a:r>
              <a:rPr lang="tr-TR" dirty="0"/>
              <a:t>Ağ oluşmuş ise arada bozulmuş sensörlerin olması sistemi etkilemez</a:t>
            </a:r>
          </a:p>
          <a:p>
            <a:r>
              <a:rPr lang="tr-TR" dirty="0"/>
              <a:t>Kablosuz sensör ağlar başka ağlara bağlantı sağlayabilir uzaktan erişime olanak sağlar.</a:t>
            </a:r>
          </a:p>
          <a:p>
            <a:r>
              <a:rPr lang="tr-TR" dirty="0"/>
              <a:t>Erişimi zor bölgelerde çalışabilirler. </a:t>
            </a:r>
          </a:p>
        </p:txBody>
      </p:sp>
    </p:spTree>
    <p:extLst>
      <p:ext uri="{BB962C8B-B14F-4D97-AF65-F5344CB8AC3E}">
        <p14:creationId xmlns:p14="http://schemas.microsoft.com/office/powerpoint/2010/main" val="3698540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Rectangle 206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084" name="Group 2070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2072" name="Rectangle 2071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5" name="Rectangle 2072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86" name="Freeform: Shape 2074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087" name="Rectangle 207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AC2A196-000A-F920-4B42-676C0C2E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/>
          </a:bodyPr>
          <a:lstStyle/>
          <a:p>
            <a:r>
              <a:rPr lang="tr-TR" sz="4000" dirty="0"/>
              <a:t>Ad-Hoc sensör ağlar nasıl çalışır?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DE2475-5D05-A296-8052-D9721EBDC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4" y="1676400"/>
            <a:ext cx="5638796" cy="3505200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chemeClr val="tx1">
                    <a:alpha val="55000"/>
                  </a:schemeClr>
                </a:solidFill>
              </a:rPr>
              <a:t>Sabit bir altyapı olmadığı ağlar. Geçici bir ağ oluşturan sensör düğümleri kümesi.</a:t>
            </a:r>
          </a:p>
          <a:p>
            <a:r>
              <a:rPr lang="tr-TR" sz="2400" dirty="0">
                <a:solidFill>
                  <a:schemeClr val="tx1">
                    <a:alpha val="55000"/>
                  </a:schemeClr>
                </a:solidFill>
              </a:rPr>
              <a:t>Kümelerde iş bölümü yaparak kimisi </a:t>
            </a:r>
            <a:r>
              <a:rPr lang="tr-TR" sz="2400" dirty="0" err="1">
                <a:solidFill>
                  <a:schemeClr val="tx1">
                    <a:alpha val="55000"/>
                  </a:schemeClr>
                </a:solidFill>
              </a:rPr>
              <a:t>router</a:t>
            </a:r>
            <a:r>
              <a:rPr lang="tr-TR" sz="2400" dirty="0">
                <a:solidFill>
                  <a:schemeClr val="tx1">
                    <a:alpha val="55000"/>
                  </a:schemeClr>
                </a:solidFill>
              </a:rPr>
              <a:t> olarak çalışır ve birbirleri arasında veri iletişimi sağlar.</a:t>
            </a:r>
          </a:p>
          <a:p>
            <a:r>
              <a:rPr lang="tr-TR" sz="2400" dirty="0">
                <a:solidFill>
                  <a:schemeClr val="tx1">
                    <a:alpha val="55000"/>
                  </a:schemeClr>
                </a:solidFill>
              </a:rPr>
              <a:t>Kümeleme yapar ve kümelerde sensörlere belirli görevler atanır.</a:t>
            </a:r>
          </a:p>
          <a:p>
            <a:endParaRPr lang="tr-TR" sz="2400" dirty="0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890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2075723-BEE3-033A-7401-A2865A95B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Sensör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ağ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mimarisi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008C31F-9D6D-7524-AAED-AEC762E5FC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962315"/>
            <a:ext cx="7214616" cy="490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618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CC2E866-DB5C-ACEC-D3A2-794EE2CE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tr-TR" sz="3600" dirty="0"/>
              <a:t>Sensör ağ mimarisi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F4B7D44E-ABBE-59AB-1FFB-0621E761F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tr-TR" sz="2000" dirty="0"/>
              <a:t>Fiziksel katman: fiziksel düğümlerden oluşur.</a:t>
            </a:r>
          </a:p>
          <a:p>
            <a:pPr lvl="1"/>
            <a:r>
              <a:rPr lang="tr-TR" sz="1600" dirty="0" err="1"/>
              <a:t>Sinkler</a:t>
            </a:r>
            <a:endParaRPr lang="tr-TR" sz="1600" dirty="0"/>
          </a:p>
          <a:p>
            <a:pPr lvl="1"/>
            <a:r>
              <a:rPr lang="tr-TR" sz="1600" dirty="0"/>
              <a:t>Child düğümler</a:t>
            </a:r>
          </a:p>
          <a:p>
            <a:pPr lvl="1"/>
            <a:r>
              <a:rPr lang="tr-TR" sz="1600" dirty="0" err="1"/>
              <a:t>Parent</a:t>
            </a:r>
            <a:r>
              <a:rPr lang="tr-TR" sz="1600" dirty="0"/>
              <a:t> düğümler</a:t>
            </a:r>
          </a:p>
          <a:p>
            <a:pPr lvl="1"/>
            <a:r>
              <a:rPr lang="tr-TR" sz="1600" dirty="0"/>
              <a:t>Küme başları</a:t>
            </a:r>
          </a:p>
          <a:p>
            <a:r>
              <a:rPr lang="tr-TR" sz="2000" dirty="0"/>
              <a:t>Sensör düğümleri bir bilgi elde ettiklerinde bunu komşu düğümler ile paylaşır.</a:t>
            </a:r>
          </a:p>
        </p:txBody>
      </p:sp>
      <p:grpSp>
        <p:nvGrpSpPr>
          <p:cNvPr id="4105" name="Group 410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106" name="Isosceles Triangle 410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7" name="Rectangle 410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8" name="Picture 2" descr="gök, metin, farklı içeren bir resim&#10;&#10;Açıklama otomatik olarak oluşturuldu">
            <a:extLst>
              <a:ext uri="{FF2B5EF4-FFF2-40B4-BE49-F238E27FC236}">
                <a16:creationId xmlns:a16="http://schemas.microsoft.com/office/drawing/2014/main" id="{06DE99E2-B7A3-C913-F056-265F6729E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8082" y="1782981"/>
            <a:ext cx="5187687" cy="43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09" name="Group 410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110" name="Rectangle 410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1" name="Isosceles Triangle 411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5562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C2D4BB1-3F7D-3C43-4E59-51F1E175C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tr-TR" sz="3600" dirty="0"/>
              <a:t>Sensör Ağlarında Veri Birleştirme Ve Yayma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8217618-D281-592E-0AD8-DFA0E2C30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tr-TR" sz="2000"/>
              <a:t>Sensörlere tek tek adres verilmiyor. Adres merkezli değil veri merkezli yaklaşım var.</a:t>
            </a:r>
          </a:p>
          <a:p>
            <a:r>
              <a:rPr lang="tr-TR" sz="2000"/>
              <a:t>Ucuz ve çok fazla olduğundan atılabilirler. Bütün olarak değerlendirilmeliler.</a:t>
            </a:r>
          </a:p>
          <a:p>
            <a:r>
              <a:rPr lang="tr-TR" sz="2000"/>
              <a:t>Belirli bir sensöre sinyal göndermek yerine bir bölgeye sinyal göndermek esası var.</a:t>
            </a:r>
          </a:p>
          <a:p>
            <a:endParaRPr lang="tr-TR" sz="20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Graphic 7" descr="Kimlik Avı">
            <a:extLst>
              <a:ext uri="{FF2B5EF4-FFF2-40B4-BE49-F238E27FC236}">
                <a16:creationId xmlns:a16="http://schemas.microsoft.com/office/drawing/2014/main" id="{7FE9B78E-62B7-CF0D-5501-3EFA50A54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0980" y="1782981"/>
            <a:ext cx="4361892" cy="436189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3568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C84B079-E8DC-04C4-7172-E81C26DA9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tr-TR" sz="3600" dirty="0"/>
              <a:t>Birleştirme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CAB9F9-3F5D-0EBA-2AF9-DF1208DED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tr-TR" sz="2000"/>
              <a:t>İş bölümü demiştik. </a:t>
            </a:r>
          </a:p>
          <a:p>
            <a:r>
              <a:rPr lang="tr-TR" sz="2000"/>
              <a:t>Bazı sensör düğümleri komşularından aldığı bilgileri birleştirme görevinde çalışırlar.</a:t>
            </a:r>
          </a:p>
          <a:p>
            <a:r>
              <a:rPr lang="tr-TR" sz="2000"/>
              <a:t>Birleştirmedeki amaç</a:t>
            </a:r>
          </a:p>
          <a:p>
            <a:pPr lvl="1"/>
            <a:r>
              <a:rPr lang="tr-TR" sz="2000"/>
              <a:t>Bilgi döngüsü arttırmak</a:t>
            </a:r>
          </a:p>
          <a:p>
            <a:pPr lvl="1"/>
            <a:r>
              <a:rPr lang="tr-TR" sz="2000"/>
              <a:t>Doğruluk düzeyi artması</a:t>
            </a:r>
          </a:p>
          <a:p>
            <a:pPr lvl="1"/>
            <a:r>
              <a:rPr lang="tr-TR" sz="2000"/>
              <a:t>Çöken sensör düğümlerinin verilerini karşılamak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6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AE02FCC-7BEF-1FD9-0AD9-C79D395D0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tr-TR" dirty="0">
                <a:solidFill>
                  <a:srgbClr val="FFFFFF"/>
                </a:solidFill>
              </a:rPr>
              <a:t>Kablosuz Sensör Ağlar Nedir?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E1062A42-BEB6-78E3-27C8-467BFBC6B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106465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9085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7149492-AD17-F4D3-28EE-013D91D1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tr-TR" sz="3600" dirty="0"/>
              <a:t>Yayma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107E3F2F-A3ED-451D-6413-6A563630A2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5693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5376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3014ED0-DD47-6450-A350-07B74427F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tr-TR" sz="5000" dirty="0" err="1"/>
              <a:t>Sıradüzensel</a:t>
            </a:r>
            <a:r>
              <a:rPr lang="tr-TR" sz="5000" dirty="0"/>
              <a:t> Sensör Ağlar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E38F668-A53A-B7DC-E83D-4BA98918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1416006"/>
            <a:ext cx="5458968" cy="4025988"/>
          </a:xfrm>
          <a:prstGeom prst="rect">
            <a:avLst/>
          </a:prstGeom>
        </p:spPr>
      </p:pic>
      <p:sp>
        <p:nvSpPr>
          <p:cNvPr id="15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34F32AB-E778-06C4-4D47-D3740D3A6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tr-TR" sz="2200" dirty="0"/>
              <a:t>Askeri sıradüzenini model alır.</a:t>
            </a:r>
          </a:p>
          <a:p>
            <a:r>
              <a:rPr lang="tr-TR" sz="2200" dirty="0"/>
              <a:t>Bir emir komuta zinciri var. </a:t>
            </a:r>
          </a:p>
          <a:p>
            <a:r>
              <a:rPr lang="tr-TR" sz="2200" dirty="0"/>
              <a:t>Üstlere doğru bilgi gider</a:t>
            </a:r>
          </a:p>
          <a:p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1385965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56337A3-7179-697A-449A-6A967AB333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83D35B2-1A32-3176-B040-EB1B3A6AB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tr-TR" sz="4000" dirty="0"/>
              <a:t>ZIGBEE</a:t>
            </a:r>
          </a:p>
        </p:txBody>
      </p:sp>
      <p:sp>
        <p:nvSpPr>
          <p:cNvPr id="4" name="Alt Başlık 3">
            <a:extLst>
              <a:ext uri="{FF2B5EF4-FFF2-40B4-BE49-F238E27FC236}">
                <a16:creationId xmlns:a16="http://schemas.microsoft.com/office/drawing/2014/main" id="{1828E1F5-AFD7-17AF-07FF-27CE9B4EF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tr-TR" sz="2000"/>
          </a:p>
        </p:txBody>
      </p:sp>
      <p:cxnSp>
        <p:nvCxnSpPr>
          <p:cNvPr id="1044" name="Straight Connector 103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65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CA49ACA-87D0-B16F-5083-BF9CDE908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tr-TR" sz="3600" dirty="0" err="1"/>
              <a:t>Zigbee</a:t>
            </a:r>
            <a:r>
              <a:rPr lang="tr-TR" sz="3600" dirty="0"/>
              <a:t> nedir?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8BD99F2B-C52A-819C-C2EB-4629BA23AF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9012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306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Resim 4" descr="tablo içeren bir resim&#10;&#10;Açıklama otomatik olarak oluşturuldu">
            <a:extLst>
              <a:ext uri="{FF2B5EF4-FFF2-40B4-BE49-F238E27FC236}">
                <a16:creationId xmlns:a16="http://schemas.microsoft.com/office/drawing/2014/main" id="{6ACE43AF-5AF3-1D02-C955-8726EF037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708" y="520749"/>
            <a:ext cx="3932070" cy="564379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DA615C9-A1C8-C38D-BA92-D194A7D8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tr-TR" dirty="0"/>
              <a:t>Çıkış noktası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CF085D-6E11-4E10-648D-844D1F87C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r>
              <a:rPr lang="tr-TR" dirty="0"/>
              <a:t>Sık sık batarya değiştirmek çok mantıklı bir yaklaşım olmadığından daha az güç tüketimi istenilmiş.</a:t>
            </a:r>
          </a:p>
          <a:p>
            <a:r>
              <a:rPr lang="tr-TR" dirty="0"/>
              <a:t>Bluetooth kablosuz kullanımda bir öncü olmasına rağmen karmaşık bir yapı sunmuş.</a:t>
            </a:r>
          </a:p>
          <a:p>
            <a:r>
              <a:rPr lang="tr-TR" dirty="0"/>
              <a:t>Bluetooth </a:t>
            </a:r>
            <a:r>
              <a:rPr lang="tr-TR" dirty="0" err="1"/>
              <a:t>zigbee</a:t>
            </a:r>
            <a:r>
              <a:rPr lang="tr-TR" dirty="0"/>
              <a:t> ye göre daha fazla pil tüketiyor.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6744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8A1909-501F-8971-0301-F65A040E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tr-TR" dirty="0" err="1"/>
              <a:t>Zigbee</a:t>
            </a:r>
            <a:r>
              <a:rPr lang="tr-TR" dirty="0"/>
              <a:t> Tipleri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EFEEF9-3AEA-ACB5-0628-E2B07C234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sz="2400"/>
              <a:t>Zigbee koordinatörü: ağda 1 tane bulunur ve ağı başlatmak, diğer aygıtlarla iletişim kurmak ve diğer ağlara köprü olmak görevindedir.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400"/>
              <a:t>Zigbee yönlendiricisi: router. Düğümler arası yönlendirmeyi sağlar. Adreslemelerden de sorumludur.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400"/>
              <a:t>Zigbee sonlandırıcısı: düşük güç tüketimini belirlemede görevli. Kullanılan en pahalı alet. Koordinatör ile iletişimdedir.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atellite dish">
            <a:extLst>
              <a:ext uri="{FF2B5EF4-FFF2-40B4-BE49-F238E27FC236}">
                <a16:creationId xmlns:a16="http://schemas.microsoft.com/office/drawing/2014/main" id="{5DF4FBB7-77C7-60DF-2AF4-498CDD7B0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01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A7DA9A9-85CE-E9EB-6F46-10F76142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tr-TR" sz="3600" dirty="0"/>
              <a:t>Kullanım Alanları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54DF88-5165-F8A3-E2B1-B93975F6C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tr-TR" sz="2000" dirty="0"/>
              <a:t>Kısa mesafede kablosuz olarak çalışabilen her sistemde kullanılabilir. </a:t>
            </a:r>
          </a:p>
          <a:p>
            <a:r>
              <a:rPr lang="tr-TR" sz="2000" dirty="0"/>
              <a:t>Örnek olarak: ev , iş otomasyonları, bilgisayar ve çevre birimler, özel ışıklandırma sistemlerinde, endüstriyel ticari alanlar…</a:t>
            </a:r>
          </a:p>
          <a:p>
            <a:endParaRPr lang="tr-TR" sz="2000" dirty="0"/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58" name="Isosceles Triangle 205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4" name="Rectangle 205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8A3417-AD85-9212-727B-0CEAE84B9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5320" y="2068624"/>
            <a:ext cx="6253212" cy="379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1" name="Group 206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62" name="Rectangle 206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3" name="Isosceles Triangle 206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02154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BA4A387-FCF9-A5C1-D30C-8351563A1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232" y="771551"/>
            <a:ext cx="2214902" cy="4516360"/>
          </a:xfrm>
        </p:spPr>
        <p:txBody>
          <a:bodyPr anchor="t">
            <a:normAutofit/>
          </a:bodyPr>
          <a:lstStyle/>
          <a:p>
            <a:r>
              <a:rPr lang="tr-TR" sz="3600" dirty="0"/>
              <a:t>Kaynakça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3763F9-AE3D-655C-2C8C-CFA530DA1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4" y="1698170"/>
            <a:ext cx="11275479" cy="4516361"/>
          </a:xfrm>
        </p:spPr>
        <p:txBody>
          <a:bodyPr>
            <a:normAutofit/>
          </a:bodyPr>
          <a:lstStyle/>
          <a:p>
            <a:r>
              <a:rPr lang="tr-TR" sz="2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Kablosuz Sensör Ağlarının Engelliler İçin Kullanımı 1 /56 Kablosuz Sensör Ağlarının Engelliler İçin Kullanımı 1-Kablosuz Sensör Ağlar (WSN) Nedir? 2-Kablosuz. - </a:t>
            </a:r>
            <a:r>
              <a:rPr lang="tr-TR" sz="20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ppt</a:t>
            </a:r>
            <a:r>
              <a:rPr lang="tr-TR" sz="2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indir (slideplayer.biz.tr)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2000" dirty="0" err="1">
                <a:hlinkClick r:id="rId3"/>
              </a:rPr>
              <a:t>ZigBee</a:t>
            </a:r>
            <a:r>
              <a:rPr lang="tr-TR" sz="2000" dirty="0">
                <a:hlinkClick r:id="rId3"/>
              </a:rPr>
              <a:t> (itu.edu.tr)</a:t>
            </a:r>
            <a:endParaRPr lang="tr-TR" sz="2000" dirty="0"/>
          </a:p>
          <a:p>
            <a:r>
              <a:rPr lang="tr-TR" sz="2000" dirty="0">
                <a:hlinkClick r:id="rId4"/>
              </a:rPr>
              <a:t>Baslık (ab.org.tr)</a:t>
            </a:r>
            <a:endParaRPr lang="tr-TR" sz="2000" dirty="0"/>
          </a:p>
          <a:p>
            <a:r>
              <a:rPr lang="tr-TR" sz="2000" dirty="0" err="1">
                <a:hlinkClick r:id="rId5"/>
              </a:rPr>
              <a:t>Zigbee</a:t>
            </a:r>
            <a:r>
              <a:rPr lang="tr-TR" sz="2000" dirty="0">
                <a:hlinkClick r:id="rId5"/>
              </a:rPr>
              <a:t> de nedir? - Havadan Ses İletimi (google.com)</a:t>
            </a:r>
            <a:endParaRPr lang="tr-TR" sz="2000" dirty="0"/>
          </a:p>
          <a:p>
            <a:r>
              <a:rPr lang="tr-TR" sz="2000" dirty="0">
                <a:hlinkClick r:id="rId6"/>
              </a:rPr>
              <a:t>Yepyeni Bir Haberleşme Teknolojisi | </a:t>
            </a:r>
            <a:r>
              <a:rPr lang="tr-TR" sz="2000" dirty="0" err="1">
                <a:hlinkClick r:id="rId6"/>
              </a:rPr>
              <a:t>Zigbee</a:t>
            </a:r>
            <a:r>
              <a:rPr lang="tr-TR" sz="2000" dirty="0">
                <a:hlinkClick r:id="rId6"/>
              </a:rPr>
              <a:t> (elektrikport.com)</a:t>
            </a:r>
            <a:endParaRPr lang="tr-TR" sz="20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466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74D7CC5-04AB-40EB-C257-22900FE9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5891" y="767812"/>
            <a:ext cx="5452532" cy="5571065"/>
          </a:xfrm>
          <a:noFill/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5400" dirty="0"/>
              <a:t>Yahya BOYALI</a:t>
            </a:r>
          </a:p>
          <a:p>
            <a:pPr marL="0" indent="0" algn="ctr">
              <a:buNone/>
            </a:pPr>
            <a:r>
              <a:rPr lang="tr-TR" sz="5400" dirty="0"/>
              <a:t>1306180003</a:t>
            </a:r>
          </a:p>
        </p:txBody>
      </p:sp>
    </p:spTree>
    <p:extLst>
      <p:ext uri="{BB962C8B-B14F-4D97-AF65-F5344CB8AC3E}">
        <p14:creationId xmlns:p14="http://schemas.microsoft.com/office/powerpoint/2010/main" val="353192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80AECEA-71F2-2E83-6994-869F57A59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tx2"/>
                </a:solidFill>
              </a:rPr>
              <a:t>Ne zaman başlandı?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8680FD-CFDB-C617-1970-5EBF34E1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tr-TR" sz="1800" dirty="0">
                <a:solidFill>
                  <a:schemeClr val="tx2"/>
                </a:solidFill>
              </a:rPr>
              <a:t>Sensör düğümlerinin geliştirilmesi 1998 yılında yapılan </a:t>
            </a:r>
            <a:r>
              <a:rPr lang="tr-TR" sz="1800" dirty="0" err="1">
                <a:solidFill>
                  <a:schemeClr val="tx2"/>
                </a:solidFill>
              </a:rPr>
              <a:t>smartdust</a:t>
            </a:r>
            <a:r>
              <a:rPr lang="tr-TR" sz="1800" dirty="0">
                <a:solidFill>
                  <a:schemeClr val="tx2"/>
                </a:solidFill>
              </a:rPr>
              <a:t> projesine dayanır. </a:t>
            </a:r>
          </a:p>
          <a:p>
            <a:r>
              <a:rPr lang="tr-TR" sz="1800" dirty="0" err="1">
                <a:solidFill>
                  <a:schemeClr val="tx2"/>
                </a:solidFill>
              </a:rPr>
              <a:t>Smartdust</a:t>
            </a:r>
            <a:r>
              <a:rPr lang="tr-TR" sz="1800" dirty="0">
                <a:solidFill>
                  <a:schemeClr val="tx2"/>
                </a:solidFill>
              </a:rPr>
              <a:t> projesi 1 mm küp içerisinde kablosuz bir sensörler ile iletişimi sağlamak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Wireless router">
            <a:extLst>
              <a:ext uri="{FF2B5EF4-FFF2-40B4-BE49-F238E27FC236}">
                <a16:creationId xmlns:a16="http://schemas.microsoft.com/office/drawing/2014/main" id="{2ABE944F-3E8C-E0BF-F607-5EA01BF1D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EFF1235-B60D-C49A-5B94-034668E3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tr-TR" sz="4000" dirty="0">
                <a:solidFill>
                  <a:srgbClr val="FFFFFF"/>
                </a:solidFill>
              </a:rPr>
              <a:t>Sensör ağlarının kullanım alanları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6E500C09-A068-DFEE-B30D-95C80CC778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30535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2568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9CE4E3E-FB5B-5B30-C235-23B605998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tr-TR" sz="4000" dirty="0">
                <a:solidFill>
                  <a:srgbClr val="FFFFFF"/>
                </a:solidFill>
              </a:rPr>
              <a:t>Haberleşme 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8C236CF8-42CD-AD51-7305-569A86711B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05852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4798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1" name="Isosceles Triangle 10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FABCCE-CAF2-FB07-FD13-0BB66CB487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234355"/>
            <a:ext cx="10905066" cy="438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1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1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Rectangle 1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C0AE859-3AE3-9820-5BC0-987141B02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tr-TR" sz="4000" dirty="0"/>
              <a:t>Sensör Düğümünün Ana Bileşenleri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8EB21781-7FA8-C15A-BE25-F909D94AC0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" r="2" b="2"/>
          <a:stretch/>
        </p:blipFill>
        <p:spPr bwMode="auto">
          <a:xfrm>
            <a:off x="2694241" y="2276856"/>
            <a:ext cx="6009855" cy="3694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7438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611A57-E266-60FC-8187-9954FE48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tr-TR" dirty="0"/>
              <a:t>Mikrodenetleyici</a:t>
            </a:r>
          </a:p>
        </p:txBody>
      </p:sp>
      <p:sp>
        <p:nvSpPr>
          <p:cNvPr id="13" name="İçerik Yer Tutucusu 2">
            <a:extLst>
              <a:ext uri="{FF2B5EF4-FFF2-40B4-BE49-F238E27FC236}">
                <a16:creationId xmlns:a16="http://schemas.microsoft.com/office/drawing/2014/main" id="{85D149E7-D7D6-143B-16FE-66D4F752A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tr-TR" sz="2400"/>
              <a:t>Veri işler</a:t>
            </a:r>
          </a:p>
          <a:p>
            <a:r>
              <a:rPr lang="tr-TR" sz="2400"/>
              <a:t>Sensör düğümü içerisindeki diğer bileşenlerin işlevselliğini denetler</a:t>
            </a:r>
          </a:p>
          <a:p>
            <a:r>
              <a:rPr lang="tr-TR" sz="2400"/>
              <a:t>Neden mikrodenetleyiciler:</a:t>
            </a:r>
          </a:p>
          <a:p>
            <a:pPr lvl="1"/>
            <a:r>
              <a:rPr lang="tr-TR"/>
              <a:t>Diğer cihazlar ile bağlanma konusunda esnek.</a:t>
            </a:r>
          </a:p>
          <a:p>
            <a:pPr lvl="1"/>
            <a:r>
              <a:rPr lang="tr-TR"/>
              <a:t>Kolay programlanabilirler</a:t>
            </a:r>
          </a:p>
          <a:p>
            <a:pPr lvl="1"/>
            <a:r>
              <a:rPr lang="tr-TR"/>
              <a:t>Düşük enerji tüketimi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işliler">
            <a:extLst>
              <a:ext uri="{FF2B5EF4-FFF2-40B4-BE49-F238E27FC236}">
                <a16:creationId xmlns:a16="http://schemas.microsoft.com/office/drawing/2014/main" id="{6F09B3C1-0B7B-2830-E494-CBE972A55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02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1038</Words>
  <Application>Microsoft Office PowerPoint</Application>
  <PresentationFormat>Geniş ekran</PresentationFormat>
  <Paragraphs>172</Paragraphs>
  <Slides>38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Teması</vt:lpstr>
      <vt:lpstr>Kablosuz Sensör Ağlar ve Zigbee Wireless Sensor Network (WNS)</vt:lpstr>
      <vt:lpstr>İçindekiler</vt:lpstr>
      <vt:lpstr>Kablosuz Sensör Ağlar Nedir?</vt:lpstr>
      <vt:lpstr>Ne zaman başlandı?</vt:lpstr>
      <vt:lpstr>Sensör ağlarının kullanım alanları</vt:lpstr>
      <vt:lpstr>Haberleşme </vt:lpstr>
      <vt:lpstr>PowerPoint Sunusu</vt:lpstr>
      <vt:lpstr>Sensör Düğümünün Ana Bileşenleri</vt:lpstr>
      <vt:lpstr>Mikrodenetleyici</vt:lpstr>
      <vt:lpstr>Alıcı-Verici</vt:lpstr>
      <vt:lpstr>Alıcı Verici işlemsel durumları:</vt:lpstr>
      <vt:lpstr>Dışsal Bellek</vt:lpstr>
      <vt:lpstr>Güç Kaynağı</vt:lpstr>
      <vt:lpstr>Sensörler</vt:lpstr>
      <vt:lpstr>Sensörler </vt:lpstr>
      <vt:lpstr>Sensörlerin güç tüketimleri</vt:lpstr>
      <vt:lpstr>Sensör düğümleri arası iletişim</vt:lpstr>
      <vt:lpstr>Radyo Frekansı</vt:lpstr>
      <vt:lpstr>Sensör ağları mimarisi </vt:lpstr>
      <vt:lpstr>Diğer başka zorluklar</vt:lpstr>
      <vt:lpstr>Sensör ağlarının gereksinimleri</vt:lpstr>
      <vt:lpstr>Sensör ağlarının gereksinimleri</vt:lpstr>
      <vt:lpstr>Sensör ağlarının gereksinimleri</vt:lpstr>
      <vt:lpstr>Kablosuz Sensör ağları Vs Mobil Ad-Hoc ağları</vt:lpstr>
      <vt:lpstr>Ad-Hoc sensör ağlar nasıl çalışır?</vt:lpstr>
      <vt:lpstr>Sensör ağ mimarisi</vt:lpstr>
      <vt:lpstr>Sensör ağ mimarisi</vt:lpstr>
      <vt:lpstr>Sensör Ağlarında Veri Birleştirme Ve Yayma</vt:lpstr>
      <vt:lpstr>Birleştirme</vt:lpstr>
      <vt:lpstr>Yayma</vt:lpstr>
      <vt:lpstr>Sıradüzensel Sensör Ağlar</vt:lpstr>
      <vt:lpstr>ZIGBEE</vt:lpstr>
      <vt:lpstr>Zigbee nedir? </vt:lpstr>
      <vt:lpstr>Çıkış noktası</vt:lpstr>
      <vt:lpstr>Zigbee Tipleri</vt:lpstr>
      <vt:lpstr>Kullanım Alanları</vt:lpstr>
      <vt:lpstr>Kaynakça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Kablosuz Sensör Ağlar ve Zigbee Wireless Sensor Network (WNS)</dc:title>
  <dc:creator>yahya boyalı</dc:creator>
  <cp:lastModifiedBy>yahya boyalı</cp:lastModifiedBy>
  <cp:revision>3</cp:revision>
  <dcterms:created xsi:type="dcterms:W3CDTF">2022-10-13T13:43:37Z</dcterms:created>
  <dcterms:modified xsi:type="dcterms:W3CDTF">2022-10-16T18:22:53Z</dcterms:modified>
</cp:coreProperties>
</file>