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0D3E2-3DE7-4116-8797-02558916FE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67E9B4-1A21-4118-AC0C-B6537A3BEF7B}">
      <dgm:prSet/>
      <dgm:spPr/>
      <dgm:t>
        <a:bodyPr/>
        <a:lstStyle/>
        <a:p>
          <a:pPr>
            <a:defRPr cap="all"/>
          </a:pPr>
          <a:r>
            <a:rPr lang="tr-TR"/>
            <a:t>Belirli alanlardaki belirli değerleri ölçüp bu değerleri ileten yapılar. </a:t>
          </a:r>
          <a:endParaRPr lang="en-US"/>
        </a:p>
      </dgm:t>
    </dgm:pt>
    <dgm:pt modelId="{8E58ED7C-FB98-4B14-8A53-97DA19DDDE79}" type="parTrans" cxnId="{A9C271C3-1299-4CF8-BD76-18EBBC8C9857}">
      <dgm:prSet/>
      <dgm:spPr/>
      <dgm:t>
        <a:bodyPr/>
        <a:lstStyle/>
        <a:p>
          <a:endParaRPr lang="en-US"/>
        </a:p>
      </dgm:t>
    </dgm:pt>
    <dgm:pt modelId="{52EE1BA7-B724-460B-A012-474E794A50B7}" type="sibTrans" cxnId="{A9C271C3-1299-4CF8-BD76-18EBBC8C9857}">
      <dgm:prSet/>
      <dgm:spPr/>
      <dgm:t>
        <a:bodyPr/>
        <a:lstStyle/>
        <a:p>
          <a:endParaRPr lang="en-US"/>
        </a:p>
      </dgm:t>
    </dgm:pt>
    <dgm:pt modelId="{9BF368A3-8AA9-4321-AE66-4D220CDD2B3D}">
      <dgm:prSet/>
      <dgm:spPr/>
      <dgm:t>
        <a:bodyPr/>
        <a:lstStyle/>
        <a:p>
          <a:pPr>
            <a:defRPr cap="all"/>
          </a:pPr>
          <a:r>
            <a:rPr lang="tr-TR"/>
            <a:t>Ortamların izlenmesi ve gözlemlenmesini sağlar.</a:t>
          </a:r>
          <a:endParaRPr lang="en-US"/>
        </a:p>
      </dgm:t>
    </dgm:pt>
    <dgm:pt modelId="{E68F9374-019C-4E9D-A523-1E7E974289B8}" type="parTrans" cxnId="{B6847506-A8DC-4A61-B41C-0F9C9EF9533F}">
      <dgm:prSet/>
      <dgm:spPr/>
      <dgm:t>
        <a:bodyPr/>
        <a:lstStyle/>
        <a:p>
          <a:endParaRPr lang="en-US"/>
        </a:p>
      </dgm:t>
    </dgm:pt>
    <dgm:pt modelId="{5E858DA2-5DB2-4209-8D1D-0C157C8A9958}" type="sibTrans" cxnId="{B6847506-A8DC-4A61-B41C-0F9C9EF9533F}">
      <dgm:prSet/>
      <dgm:spPr/>
      <dgm:t>
        <a:bodyPr/>
        <a:lstStyle/>
        <a:p>
          <a:endParaRPr lang="en-US"/>
        </a:p>
      </dgm:t>
    </dgm:pt>
    <dgm:pt modelId="{40928054-D3A5-4B4D-9C53-012BA36C31FC}" type="pres">
      <dgm:prSet presAssocID="{D3E0D3E2-3DE7-4116-8797-02558916FECA}" presName="root" presStyleCnt="0">
        <dgm:presLayoutVars>
          <dgm:dir/>
          <dgm:resizeHandles val="exact"/>
        </dgm:presLayoutVars>
      </dgm:prSet>
      <dgm:spPr/>
    </dgm:pt>
    <dgm:pt modelId="{6352DC18-CD27-45AC-9205-E1B809FEC07B}" type="pres">
      <dgm:prSet presAssocID="{3967E9B4-1A21-4118-AC0C-B6537A3BEF7B}" presName="compNode" presStyleCnt="0"/>
      <dgm:spPr/>
    </dgm:pt>
    <dgm:pt modelId="{183BB57B-B7A9-49F2-8E0C-9C0E1384E4AF}" type="pres">
      <dgm:prSet presAssocID="{3967E9B4-1A21-4118-AC0C-B6537A3BEF7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ED8F41A-93C4-4C9E-B293-FFF827A55583}" type="pres">
      <dgm:prSet presAssocID="{3967E9B4-1A21-4118-AC0C-B6537A3BEF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yerarşi"/>
        </a:ext>
      </dgm:extLst>
    </dgm:pt>
    <dgm:pt modelId="{37C3C8F1-F5ED-42A5-B7BE-941FD2A1623F}" type="pres">
      <dgm:prSet presAssocID="{3967E9B4-1A21-4118-AC0C-B6537A3BEF7B}" presName="spaceRect" presStyleCnt="0"/>
      <dgm:spPr/>
    </dgm:pt>
    <dgm:pt modelId="{134B71B2-BACB-4DE9-8D92-46B6CE5CE262}" type="pres">
      <dgm:prSet presAssocID="{3967E9B4-1A21-4118-AC0C-B6537A3BEF7B}" presName="textRect" presStyleLbl="revTx" presStyleIdx="0" presStyleCnt="2">
        <dgm:presLayoutVars>
          <dgm:chMax val="1"/>
          <dgm:chPref val="1"/>
        </dgm:presLayoutVars>
      </dgm:prSet>
      <dgm:spPr/>
    </dgm:pt>
    <dgm:pt modelId="{060F4649-10F9-43C2-ACD6-29BA9D4781F4}" type="pres">
      <dgm:prSet presAssocID="{52EE1BA7-B724-460B-A012-474E794A50B7}" presName="sibTrans" presStyleCnt="0"/>
      <dgm:spPr/>
    </dgm:pt>
    <dgm:pt modelId="{5C36DD19-15D8-4BAF-9537-1CBF8438412F}" type="pres">
      <dgm:prSet presAssocID="{9BF368A3-8AA9-4321-AE66-4D220CDD2B3D}" presName="compNode" presStyleCnt="0"/>
      <dgm:spPr/>
    </dgm:pt>
    <dgm:pt modelId="{75657A9A-898A-4B5E-AAE5-26304514AF2D}" type="pres">
      <dgm:prSet presAssocID="{9BF368A3-8AA9-4321-AE66-4D220CDD2B3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C7502EB-ACA9-47A9-A27A-049B97D7AD2A}" type="pres">
      <dgm:prSet presAssocID="{9BF368A3-8AA9-4321-AE66-4D220CDD2B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1594E32-F41F-4724-AB3A-C02DDFAA7493}" type="pres">
      <dgm:prSet presAssocID="{9BF368A3-8AA9-4321-AE66-4D220CDD2B3D}" presName="spaceRect" presStyleCnt="0"/>
      <dgm:spPr/>
    </dgm:pt>
    <dgm:pt modelId="{5D8824F3-84B9-4F12-BCAB-26A663907837}" type="pres">
      <dgm:prSet presAssocID="{9BF368A3-8AA9-4321-AE66-4D220CDD2B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847506-A8DC-4A61-B41C-0F9C9EF9533F}" srcId="{D3E0D3E2-3DE7-4116-8797-02558916FECA}" destId="{9BF368A3-8AA9-4321-AE66-4D220CDD2B3D}" srcOrd="1" destOrd="0" parTransId="{E68F9374-019C-4E9D-A523-1E7E974289B8}" sibTransId="{5E858DA2-5DB2-4209-8D1D-0C157C8A9958}"/>
    <dgm:cxn modelId="{D0F98E1E-BD04-46FD-99FC-E859D8DE3B01}" type="presOf" srcId="{D3E0D3E2-3DE7-4116-8797-02558916FECA}" destId="{40928054-D3A5-4B4D-9C53-012BA36C31FC}" srcOrd="0" destOrd="0" presId="urn:microsoft.com/office/officeart/2018/5/layout/IconLeafLabelList"/>
    <dgm:cxn modelId="{F07C4433-B1FA-4E33-909C-7165E909BE80}" type="presOf" srcId="{9BF368A3-8AA9-4321-AE66-4D220CDD2B3D}" destId="{5D8824F3-84B9-4F12-BCAB-26A663907837}" srcOrd="0" destOrd="0" presId="urn:microsoft.com/office/officeart/2018/5/layout/IconLeafLabelList"/>
    <dgm:cxn modelId="{A9C271C3-1299-4CF8-BD76-18EBBC8C9857}" srcId="{D3E0D3E2-3DE7-4116-8797-02558916FECA}" destId="{3967E9B4-1A21-4118-AC0C-B6537A3BEF7B}" srcOrd="0" destOrd="0" parTransId="{8E58ED7C-FB98-4B14-8A53-97DA19DDDE79}" sibTransId="{52EE1BA7-B724-460B-A012-474E794A50B7}"/>
    <dgm:cxn modelId="{49FC61E7-33A6-4E4E-BCD9-BB74B6F2C3D1}" type="presOf" srcId="{3967E9B4-1A21-4118-AC0C-B6537A3BEF7B}" destId="{134B71B2-BACB-4DE9-8D92-46B6CE5CE262}" srcOrd="0" destOrd="0" presId="urn:microsoft.com/office/officeart/2018/5/layout/IconLeafLabelList"/>
    <dgm:cxn modelId="{C077A631-0774-487C-8339-15A3DDD7A11D}" type="presParOf" srcId="{40928054-D3A5-4B4D-9C53-012BA36C31FC}" destId="{6352DC18-CD27-45AC-9205-E1B809FEC07B}" srcOrd="0" destOrd="0" presId="urn:microsoft.com/office/officeart/2018/5/layout/IconLeafLabelList"/>
    <dgm:cxn modelId="{CF15267E-3B38-4BB4-A57C-474E628C2600}" type="presParOf" srcId="{6352DC18-CD27-45AC-9205-E1B809FEC07B}" destId="{183BB57B-B7A9-49F2-8E0C-9C0E1384E4AF}" srcOrd="0" destOrd="0" presId="urn:microsoft.com/office/officeart/2018/5/layout/IconLeafLabelList"/>
    <dgm:cxn modelId="{AB5E470A-1694-482B-97D0-480401AC9DCC}" type="presParOf" srcId="{6352DC18-CD27-45AC-9205-E1B809FEC07B}" destId="{6ED8F41A-93C4-4C9E-B293-FFF827A55583}" srcOrd="1" destOrd="0" presId="urn:microsoft.com/office/officeart/2018/5/layout/IconLeafLabelList"/>
    <dgm:cxn modelId="{BD4CF4D5-4982-4060-A2F1-1147B5CD6A9F}" type="presParOf" srcId="{6352DC18-CD27-45AC-9205-E1B809FEC07B}" destId="{37C3C8F1-F5ED-42A5-B7BE-941FD2A1623F}" srcOrd="2" destOrd="0" presId="urn:microsoft.com/office/officeart/2018/5/layout/IconLeafLabelList"/>
    <dgm:cxn modelId="{9F31D7BC-01DC-440B-914D-F6A2E3879A32}" type="presParOf" srcId="{6352DC18-CD27-45AC-9205-E1B809FEC07B}" destId="{134B71B2-BACB-4DE9-8D92-46B6CE5CE262}" srcOrd="3" destOrd="0" presId="urn:microsoft.com/office/officeart/2018/5/layout/IconLeafLabelList"/>
    <dgm:cxn modelId="{0A9E488A-BC17-4E87-95B7-B0395154986B}" type="presParOf" srcId="{40928054-D3A5-4B4D-9C53-012BA36C31FC}" destId="{060F4649-10F9-43C2-ACD6-29BA9D4781F4}" srcOrd="1" destOrd="0" presId="urn:microsoft.com/office/officeart/2018/5/layout/IconLeafLabelList"/>
    <dgm:cxn modelId="{9C784D54-A041-4671-B8AA-CC15D9CF384D}" type="presParOf" srcId="{40928054-D3A5-4B4D-9C53-012BA36C31FC}" destId="{5C36DD19-15D8-4BAF-9537-1CBF8438412F}" srcOrd="2" destOrd="0" presId="urn:microsoft.com/office/officeart/2018/5/layout/IconLeafLabelList"/>
    <dgm:cxn modelId="{3A7357D6-3E04-4102-A629-F64FBA8DDB2E}" type="presParOf" srcId="{5C36DD19-15D8-4BAF-9537-1CBF8438412F}" destId="{75657A9A-898A-4B5E-AAE5-26304514AF2D}" srcOrd="0" destOrd="0" presId="urn:microsoft.com/office/officeart/2018/5/layout/IconLeafLabelList"/>
    <dgm:cxn modelId="{82D25A2E-BDB8-4925-946F-B93CA5CC951A}" type="presParOf" srcId="{5C36DD19-15D8-4BAF-9537-1CBF8438412F}" destId="{5C7502EB-ACA9-47A9-A27A-049B97D7AD2A}" srcOrd="1" destOrd="0" presId="urn:microsoft.com/office/officeart/2018/5/layout/IconLeafLabelList"/>
    <dgm:cxn modelId="{DF5F52A3-D34F-4894-9E84-37AFF1DF21FD}" type="presParOf" srcId="{5C36DD19-15D8-4BAF-9537-1CBF8438412F}" destId="{61594E32-F41F-4724-AB3A-C02DDFAA7493}" srcOrd="2" destOrd="0" presId="urn:microsoft.com/office/officeart/2018/5/layout/IconLeafLabelList"/>
    <dgm:cxn modelId="{BC4B223C-996F-44EE-91C9-AE719EF71A70}" type="presParOf" srcId="{5C36DD19-15D8-4BAF-9537-1CBF8438412F}" destId="{5D8824F3-84B9-4F12-BCAB-26A66390783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BB57B-B7A9-49F2-8E0C-9C0E1384E4AF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F41A-93C4-4C9E-B293-FFF827A55583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B71B2-BACB-4DE9-8D92-46B6CE5CE262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/>
            <a:t>Belirli alanlardaki belirli değerleri ölçüp bu değerleri ileten yapılar. </a:t>
          </a:r>
          <a:endParaRPr lang="en-US" sz="1700" kern="1200"/>
        </a:p>
      </dsp:txBody>
      <dsp:txXfrm>
        <a:off x="1342800" y="3255669"/>
        <a:ext cx="3600000" cy="720000"/>
      </dsp:txXfrm>
    </dsp:sp>
    <dsp:sp modelId="{75657A9A-898A-4B5E-AAE5-26304514AF2D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502EB-ACA9-47A9-A27A-049B97D7AD2A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824F3-84B9-4F12-BCAB-26A663907837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/>
            <a:t>Ortamların izlenmesi ve gözlemlenmesini sağlar.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7D0F4-01E9-2CF4-B79F-6FB2B528A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BAF219-48EE-18A0-23C0-DAA49D27D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71ABCC-3988-9F94-7FFE-A3216385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A1856A-4B03-383A-2882-FA1CFD07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CB4683-E27F-D258-E692-343EA61C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05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C933FD-B6D7-F885-BD90-046E3558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E5D567C-E9B5-EC3C-EB48-B813C0E8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0B573E-4ACE-CFE5-CF2C-990873BA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339C23-3623-4E2B-D1F4-0F3C62AA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67D7F5-C758-B3D5-D7EC-FD09D8F4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1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76C34CF-5D01-F710-E376-BDAFF7B6A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E7D59EF-AA16-AD4C-2455-128EA1DB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91D4B1-B2F7-01E7-1503-BD4D54E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B062A6-B818-D6B4-BAD8-246CA57F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E6458D-C23B-FB69-C7D9-3941380A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63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B13353-15C7-CA5D-9D5D-4C60A9A1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C320A3-BCEF-C866-8AC9-043E4900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290160-8F41-151C-7C36-D309B512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086E64-C55F-D21A-C78D-2CC75D34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4A0D07-C9D4-D614-C03E-E58DA40C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0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2CBCB9-A6DB-579C-2102-F6E09D71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CD8BE5-9774-6E0F-24DB-E37724EE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D34B60-8F37-8306-9441-D8C6B9E3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CE4639-37AE-2BBC-E6BF-B7985D8D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69CBAB-5AF4-0516-E9BB-7C0FBF37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6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FA0364-E53F-BB15-E355-9AAF2DC1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937F74-C439-5AF8-4121-33961C926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8E336B-B6E6-55AB-8610-123670D5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E4C804-E772-6847-7D31-083208D8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79342D-BB8E-68F5-9DFC-7168075A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1CC1915-9148-23B2-5EB5-9832E29B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69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CBA7BE-BCD3-A13A-53FA-8CEC0C04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2CC3F7-24C0-28D8-4BA0-29D15A7C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F78D77-D60A-C87A-FCD3-CBEA4C8FA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B1FCC82-D933-9DDD-0150-CAC1BB7F4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2DC7A6B-CD12-EA95-267E-06378C50A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1C592BB-F138-A0C5-1CE0-EEDCABF3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E6A1519-68A3-0032-F317-3484719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15A1FE5-9047-0D6C-0AD6-13E3DE1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CEBDB3-9587-BDCD-1E48-F979034B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1C6B790-AB1A-7E79-C689-AE6FBDD5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BEA74EB-D772-3AFB-3CD7-76EAD73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9386108-46DF-D5CF-DA1E-8A64069B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8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DDD7C8D-A5FE-FCD7-0831-312CD720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18318D2-2EA7-6E4A-BB7B-81B9468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B6BA2D-D19F-1A1D-2336-AEFE673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4F4A5A-214B-C3E8-5A8B-6ACF5E30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363AE0-A1D1-79C8-AAC1-7937FE64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25CE67-B961-A1D4-8A67-0E703E514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759320-F1F4-EFF5-9AEA-898649A8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E2FE64-9AF5-5DBD-8726-99E33378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8093CB-D910-20F3-B44C-A42495FA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40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CD2E94-F935-9F75-D458-9B647E78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B82A83F-1557-C755-61E2-F312848AB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E0D88C-8816-6330-F69C-542B82B7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0C2BC2-5C6F-BB71-A0AB-8B57C780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AD73F-C320-AA1A-D226-6D51512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B65ACE-C110-81F8-F3D8-E91D133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73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C32EFA6-668A-A115-42BB-C615C15C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ED85F8-B1F3-B3C7-97D2-CEFFFE5C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242195-1CAF-ADE6-997C-92E0861B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3F5-2ADB-40A1-842E-C2B34070904F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C59CE5-AB03-C9F8-6CB3-5516A925D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AAB70C-E5E8-E05E-F764-0A450F86B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57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7781F7-B5FB-377B-F901-3E2DAB333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tr-TR" sz="2800" dirty="0">
                <a:solidFill>
                  <a:schemeClr val="tx2"/>
                </a:solidFill>
              </a:rPr>
              <a:t>Kablosuz Sensör Ağlar ve </a:t>
            </a:r>
            <a:r>
              <a:rPr lang="tr-TR" sz="2800" dirty="0" err="1">
                <a:solidFill>
                  <a:schemeClr val="tx2"/>
                </a:solidFill>
              </a:rPr>
              <a:t>Zigbee</a:t>
            </a:r>
            <a:br>
              <a:rPr lang="tr-TR" sz="2800" dirty="0">
                <a:solidFill>
                  <a:schemeClr val="tx2"/>
                </a:solidFill>
              </a:rPr>
            </a:br>
            <a:r>
              <a:rPr lang="tr-TR" sz="2800" dirty="0">
                <a:solidFill>
                  <a:schemeClr val="tx2"/>
                </a:solidFill>
              </a:rPr>
              <a:t>Wireless Sensor Network (WNS)</a:t>
            </a:r>
          </a:p>
        </p:txBody>
      </p:sp>
      <p:pic>
        <p:nvPicPr>
          <p:cNvPr id="7" name="Graphic 6" descr="Kablosuz">
            <a:extLst>
              <a:ext uri="{FF2B5EF4-FFF2-40B4-BE49-F238E27FC236}">
                <a16:creationId xmlns:a16="http://schemas.microsoft.com/office/drawing/2014/main" id="{50325D08-4DFC-1C40-15D3-8C28D686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168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E02FCC-7BEF-1FD9-0AD9-C79D395D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tr-TR">
                <a:solidFill>
                  <a:srgbClr val="FFFFFF"/>
                </a:solidFill>
              </a:rPr>
              <a:t>Nedir?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1062A42-BEB6-78E3-27C8-467BFBC6B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0646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08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80AECEA-71F2-2E83-6994-869F57A5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tr-TR" sz="3600">
                <a:solidFill>
                  <a:schemeClr val="tx2"/>
                </a:solidFill>
              </a:rPr>
              <a:t>Ne zaman başlandı?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8680FD-CFDB-C617-1970-5EBF34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tr-TR" sz="1800" dirty="0">
                <a:solidFill>
                  <a:schemeClr val="tx2"/>
                </a:solidFill>
              </a:rPr>
              <a:t>Sensör düğümlerinin geliştirilmesi 1998 yılında yapılan </a:t>
            </a:r>
            <a:r>
              <a:rPr lang="tr-TR" sz="1800" dirty="0" err="1">
                <a:solidFill>
                  <a:schemeClr val="tx2"/>
                </a:solidFill>
              </a:rPr>
              <a:t>smartdust</a:t>
            </a:r>
            <a:r>
              <a:rPr lang="tr-TR" sz="1800" dirty="0">
                <a:solidFill>
                  <a:schemeClr val="tx2"/>
                </a:solidFill>
              </a:rPr>
              <a:t> projesine dayanır. </a:t>
            </a:r>
          </a:p>
          <a:p>
            <a:r>
              <a:rPr lang="tr-TR" sz="1800" dirty="0" err="1">
                <a:solidFill>
                  <a:schemeClr val="tx2"/>
                </a:solidFill>
              </a:rPr>
              <a:t>Smartdust</a:t>
            </a:r>
            <a:r>
              <a:rPr lang="tr-TR" sz="1800" dirty="0">
                <a:solidFill>
                  <a:schemeClr val="tx2"/>
                </a:solidFill>
              </a:rPr>
              <a:t> projesi 1 mm küp içerisinde kablosuz bir sensör iletişimi sağlamak gibi bir bilgi buldum.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2ABE944F-3E8C-E0BF-F607-5EA01BF1D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FF1235-B60D-C49A-5B94-034668E3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5578E3-E6C9-8D5E-AE4C-06BF6B0A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256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60</Words>
  <Application>Microsoft Office PowerPoint</Application>
  <PresentationFormat>Geniş ekran</PresentationFormat>
  <Paragraphs>7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Kablosuz Sensör Ağlar ve Zigbee Wireless Sensor Network (WNS)</vt:lpstr>
      <vt:lpstr>Nedir?</vt:lpstr>
      <vt:lpstr>Ne zaman başlandı?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Kablosuz Sensör Ağlar ve Zigbee Wireless Sensor Network (WNS)</dc:title>
  <dc:creator>yahya boyalı</dc:creator>
  <cp:lastModifiedBy>yahya boyalı</cp:lastModifiedBy>
  <cp:revision>1</cp:revision>
  <dcterms:created xsi:type="dcterms:W3CDTF">2022-10-13T13:43:37Z</dcterms:created>
  <dcterms:modified xsi:type="dcterms:W3CDTF">2022-10-13T14:53:53Z</dcterms:modified>
</cp:coreProperties>
</file>