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8"/>
  </p:notesMasterIdLst>
  <p:handoutMasterIdLst>
    <p:handoutMasterId r:id="rId9"/>
  </p:handoutMasterIdLst>
  <p:sldIdLst>
    <p:sldId id="259" r:id="rId2"/>
    <p:sldId id="260" r:id="rId3"/>
    <p:sldId id="288" r:id="rId4"/>
    <p:sldId id="289" r:id="rId5"/>
    <p:sldId id="290" r:id="rId6"/>
    <p:sldId id="261" r:id="rId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556" autoAdjust="0"/>
  </p:normalViewPr>
  <p:slideViewPr>
    <p:cSldViewPr snapToGrid="0">
      <p:cViewPr varScale="1">
        <p:scale>
          <a:sx n="63" d="100"/>
          <a:sy n="63" d="100"/>
        </p:scale>
        <p:origin x="10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6975B3B-13FD-40F6-BB3F-1BECD5DA352C}" type="datetime1">
              <a:rPr lang="fr-FR" smtClean="0"/>
              <a:t>08/01/2023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D65E51D-CFB9-418F-B357-482BC959E3BD}" type="datetime1">
              <a:rPr lang="fr-FR" smtClean="0"/>
              <a:t>08/01/2023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179396-9FA7-47D6-8607-3C571A9869E0}" type="datetime1">
              <a:rPr lang="fr-FR" smtClean="0"/>
              <a:t>08/01/2023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/>
              <a:t>Nour H. BEN SLIMEN ATTAOUI</a:t>
            </a:r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B45AF6-CB52-4D9C-BD17-24CBC344BA26}" type="datetime1">
              <a:rPr lang="fr-FR" smtClean="0"/>
              <a:t>08/01/2023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/>
              <a:t>Nour H. BEN SLIMEN ATTAOUI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 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4A62F6-826D-4F5A-9D64-02C147E16F69}" type="datetime1">
              <a:rPr lang="fr-FR" smtClean="0"/>
              <a:t>08/01/2023</a:t>
            </a:fld>
            <a:endParaRPr lang="en-US" dirty="0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/>
              <a:t>Nour H. BEN SLIMEN ATTAOUI</a:t>
            </a:r>
            <a:endParaRPr lang="en-US" dirty="0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7AA929-E486-46B1-BE8A-C92BD1F99BFC}" type="datetime1">
              <a:rPr lang="fr-FR" smtClean="0"/>
              <a:t>08/01/2023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/>
              <a:t>Nour H. BEN SLIMEN ATTAOUI</a:t>
            </a:r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8E5E5D-9D3A-44D0-9041-081F4D7570B6}" type="datetime1">
              <a:rPr lang="fr-FR" smtClean="0"/>
              <a:t>08/01/2023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/>
              <a:t>Nour H. BEN SLIMEN ATTAOUI</a:t>
            </a:r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A450E1-F42D-44CA-A9E5-D359E4678289}" type="datetime1">
              <a:rPr lang="fr-FR" smtClean="0"/>
              <a:t>08/01/2023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/>
              <a:t>Nour H. BEN SLIMEN ATTAOUI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E3EC79-DB41-475A-995E-8629C66A8644}" type="datetime1">
              <a:rPr lang="fr-FR" smtClean="0"/>
              <a:t>08/01/2023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/>
              <a:t>Nour H. BEN SLIMEN ATTAOUI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60D94C-4474-4159-A89C-D6EC9CD21D2F}" type="datetime1">
              <a:rPr lang="fr-FR" smtClean="0"/>
              <a:t>08/01/2023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/>
              <a:t>Nour H. BEN SLIMEN ATTAOUI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F056FF-72D0-42ED-BDEB-CBBA51716CB2}" type="datetime1">
              <a:rPr lang="fr-FR" smtClean="0"/>
              <a:t>08/01/2023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/>
              <a:t>Nour H. BEN SLIMEN ATTAOUI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3F693D5B-D010-468B-9FD9-1E3F3FFDCB50}" type="datetime1">
              <a:rPr lang="fr-FR" smtClean="0"/>
              <a:t>08/01/2023</a:t>
            </a:fld>
            <a:endParaRPr lang="en-US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r>
              <a:rPr lang="sv-SE"/>
              <a:t>Nour H. BEN SLIMEN ATTAOUI</a:t>
            </a:r>
            <a:endParaRPr lang="en-US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368BF4-7AB8-4516-8215-9039BBFEA6B7}" type="datetime1">
              <a:rPr lang="fr-FR" smtClean="0"/>
              <a:t>08/01/2023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r>
              <a:rPr lang="sv-SE"/>
              <a:t>Nour H. BEN SLIMEN ATTAOUI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A86CF4A-F9F2-42A3-99D9-7EA0A22A3B8D}" type="datetime1">
              <a:rPr lang="fr-FR" smtClean="0"/>
              <a:t>08/01/2023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v-SE"/>
              <a:t>Nour H. BEN SLIMEN ATTAOUI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fr" dirty="0"/>
              <a:t>Modèle conceptuel de communication (mcc)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fr" sz="2000" dirty="0">
                <a:latin typeface="Bahnschrift" panose="020B0502040204020203" pitchFamily="34" charset="0"/>
              </a:rPr>
              <a:t>N</a:t>
            </a:r>
            <a:r>
              <a:rPr lang="fr" sz="1400" dirty="0">
                <a:latin typeface="Bahnschrift" panose="020B0502040204020203" pitchFamily="34" charset="0"/>
              </a:rPr>
              <a:t>our</a:t>
            </a:r>
            <a:r>
              <a:rPr lang="fr" sz="1800" dirty="0">
                <a:latin typeface="Bahnschrift" panose="020B0502040204020203" pitchFamily="34" charset="0"/>
              </a:rPr>
              <a:t> </a:t>
            </a:r>
            <a:r>
              <a:rPr lang="fr" sz="2000" dirty="0">
                <a:latin typeface="Bahnschrift" panose="020B0502040204020203" pitchFamily="34" charset="0"/>
              </a:rPr>
              <a:t>H. ben slimen attaOUi</a:t>
            </a:r>
          </a:p>
        </p:txBody>
      </p:sp>
      <p:pic>
        <p:nvPicPr>
          <p:cNvPr id="6" name="Image 5" descr="Zoom sur un logo&#10;&#10;Description générée automatiquemen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5BB5E3E-44AF-4349-A71D-E7686FC1B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336" y="674935"/>
            <a:ext cx="1247915" cy="1232316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B42417-782D-45E6-F2C7-1B22F55A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sv-SE"/>
              <a:t>Nour H. BEN SLIMEN ATTAOUI</a:t>
            </a:r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7F6D10-5FCC-14B8-6E23-4FD34CE0A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96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A1E1E-F231-4066-90F4-E5950FD05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conceptuel de communication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1DC231-610D-4554-B651-BC986D4C0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80620"/>
            <a:ext cx="11029615" cy="404329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fr-FR" sz="2800" b="0" i="0" dirty="0">
                <a:solidFill>
                  <a:srgbClr val="030303"/>
                </a:solidFill>
                <a:effectLst/>
              </a:rPr>
              <a:t>Modèle conceptuel de la communication (MCC) permet de présenter l'échange de l'information entre les différents acteurs.</a:t>
            </a:r>
            <a:endParaRPr lang="fr-FR" sz="2800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r>
              <a:rPr lang="fr-FR" sz="2800" b="0" i="0" dirty="0">
                <a:solidFill>
                  <a:srgbClr val="030303"/>
                </a:solidFill>
                <a:effectLst/>
              </a:rPr>
              <a:t>Le MCC permet de :</a:t>
            </a:r>
          </a:p>
          <a:p>
            <a:pPr lvl="1" algn="just"/>
            <a:r>
              <a:rPr lang="fr-FR" sz="2800" dirty="0">
                <a:solidFill>
                  <a:srgbClr val="030303"/>
                </a:solidFill>
              </a:rPr>
              <a:t>Simplifier le problème</a:t>
            </a:r>
            <a:endParaRPr lang="fr-FR" sz="2800" b="0" i="0" dirty="0">
              <a:solidFill>
                <a:srgbClr val="030303"/>
              </a:solidFill>
              <a:effectLst/>
            </a:endParaRPr>
          </a:p>
          <a:p>
            <a:pPr lvl="1" algn="just"/>
            <a:r>
              <a:rPr lang="fr-FR" sz="2800" b="0" i="0" dirty="0">
                <a:solidFill>
                  <a:srgbClr val="030303"/>
                </a:solidFill>
                <a:effectLst/>
              </a:rPr>
              <a:t>Délimiter le domaine</a:t>
            </a:r>
          </a:p>
          <a:p>
            <a:pPr lvl="1" algn="just"/>
            <a:r>
              <a:rPr lang="fr-FR" sz="2800" b="0" i="0" dirty="0">
                <a:solidFill>
                  <a:srgbClr val="030303"/>
                </a:solidFill>
                <a:effectLst/>
              </a:rPr>
              <a:t>Identifier les acteurs</a:t>
            </a:r>
          </a:p>
          <a:p>
            <a:pPr lvl="1" algn="just"/>
            <a:r>
              <a:rPr lang="fr-FR" sz="2800" dirty="0">
                <a:solidFill>
                  <a:srgbClr val="030303"/>
                </a:solidFill>
              </a:rPr>
              <a:t>Modéliser l’échange d’informations</a:t>
            </a:r>
            <a:endParaRPr lang="fr-FR" sz="2000" b="0" i="0" dirty="0">
              <a:solidFill>
                <a:srgbClr val="000000"/>
              </a:solidFill>
              <a:effectLst/>
            </a:endParaRPr>
          </a:p>
          <a:p>
            <a:pPr algn="just"/>
            <a:endParaRPr lang="fr-FR" sz="200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60770F-17CC-49AA-B8AF-ACC944BB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sv-SE"/>
              <a:t>Nour H. BEN SLIMEN ATTAOUI</a:t>
            </a:r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872839-A8DB-48AE-BC18-F0AF239F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09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A1E1E-F231-4066-90F4-E5950FD05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de l’organisation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1DC231-610D-4554-B651-BC986D4C0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255520"/>
            <a:ext cx="11029615" cy="435095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000" b="0" i="0" dirty="0">
                <a:solidFill>
                  <a:srgbClr val="000000"/>
                </a:solidFill>
                <a:effectLst/>
              </a:rPr>
              <a:t>La première étape de ce modèle est d'arriver à isoler le système en le délimitant. Il s'agit donc de définir le système et les éléments externes avec lesquels il échange des flux d'information. Ces éléments extérieurs sont appelés </a:t>
            </a:r>
            <a:r>
              <a:rPr lang="fr-FR" sz="2000" b="0" i="1" dirty="0">
                <a:solidFill>
                  <a:srgbClr val="000000"/>
                </a:solidFill>
                <a:effectLst/>
              </a:rPr>
              <a:t>acteurs externes</a:t>
            </a:r>
            <a:r>
              <a:rPr lang="fr-FR" sz="2000" b="0" i="0" dirty="0">
                <a:solidFill>
                  <a:srgbClr val="000000"/>
                </a:solidFill>
                <a:effectLst/>
              </a:rPr>
              <a:t> (ou partenaires).</a:t>
            </a:r>
          </a:p>
          <a:p>
            <a:endParaRPr lang="fr-FR" sz="2000" dirty="0">
              <a:solidFill>
                <a:srgbClr val="000000"/>
              </a:solidFill>
            </a:endParaRPr>
          </a:p>
          <a:p>
            <a:endParaRPr lang="fr-FR" sz="2000" b="0" i="0" dirty="0">
              <a:solidFill>
                <a:srgbClr val="000000"/>
              </a:solidFill>
              <a:effectLst/>
            </a:endParaRPr>
          </a:p>
          <a:p>
            <a:endParaRPr lang="fr-FR" sz="2000" dirty="0">
              <a:solidFill>
                <a:srgbClr val="000000"/>
              </a:solidFill>
            </a:endParaRPr>
          </a:p>
          <a:p>
            <a:endParaRPr lang="fr-FR" sz="2000" b="0" i="0" dirty="0">
              <a:solidFill>
                <a:srgbClr val="000000"/>
              </a:solidFill>
              <a:effectLst/>
            </a:endParaRPr>
          </a:p>
          <a:p>
            <a:endParaRPr lang="fr-FR" sz="2000" b="0" i="0" dirty="0">
              <a:solidFill>
                <a:srgbClr val="000000"/>
              </a:solidFill>
              <a:effectLst/>
            </a:endParaRPr>
          </a:p>
          <a:p>
            <a:endParaRPr lang="fr-FR" sz="32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EA0F67-B89C-41ED-8651-31D14E1A1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560" y="3675380"/>
            <a:ext cx="4924879" cy="2829470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60770F-17CC-49AA-B8AF-ACC944BB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sv-SE"/>
              <a:t>Nour H. BEN SLIMEN ATTAOUI</a:t>
            </a:r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872839-A8DB-48AE-BC18-F0AF239F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278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4A8582-0D12-4870-8432-0D5152C9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de l’organisation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F53F03-99FC-485C-A7D4-3B43F0946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+mj-lt"/>
              <a:buAutoNum type="arabicPeriod" startAt="2"/>
            </a:pPr>
            <a:r>
              <a:rPr lang="fr-F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 seconde étape consiste à découper l'organisation en entités appelées </a:t>
            </a:r>
            <a:r>
              <a:rPr lang="fr-FR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acteurs internes</a:t>
            </a:r>
            <a:r>
              <a:rPr lang="fr-F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(ou domaines). Lorsque les domaines d'une organisation sont trop importants, ils peuvent être décomposés eux-mêmes en </a:t>
            </a:r>
            <a:r>
              <a:rPr lang="fr-FR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sous-domaines</a:t>
            </a:r>
            <a:r>
              <a:rPr lang="fr-F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fr-F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 dernière étape est l'analyse des flux d'information, c'est-à-dire la définition des </a:t>
            </a:r>
            <a:r>
              <a:rPr lang="fr-FR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processus</a:t>
            </a:r>
            <a:r>
              <a:rPr lang="fr-F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13B2261-1CDF-4791-A4C5-DFA2AE971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319" y="3429000"/>
            <a:ext cx="3686049" cy="1938025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3E02B5-1B8F-47E8-824D-52A84C8DA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sv-SE"/>
              <a:t>Nour H. BEN SLIMEN ATTAOUI</a:t>
            </a:r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560D8A-F348-49CE-93D8-A69443338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106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9A9DED-D536-4C6B-BD2C-5B1A890B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FCB45C-BFEC-4339-BEDA-2F48865F5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Le diagramme de contexte a pour but de représenter les flux d'informations entre l'organisation et les acteurs externes selon une représentation standard dans laquelle chaque objet porte un nom :</a:t>
            </a:r>
          </a:p>
          <a:p>
            <a:pPr lvl="1" algn="just"/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l'organisation est représentée par un rectangle</a:t>
            </a:r>
          </a:p>
          <a:p>
            <a:pPr lvl="1" algn="just"/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les acteurs externes sont représentés par des ellipses en pointillés</a:t>
            </a:r>
          </a:p>
          <a:p>
            <a:pPr lvl="1" algn="just"/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les flux d'information sont représentés par des flèches dont l'orientation désigne le sens du flux d'information</a:t>
            </a:r>
          </a:p>
          <a:p>
            <a:pPr marL="324000" lvl="1" indent="0" algn="just">
              <a:buNone/>
            </a:pPr>
            <a:endParaRPr lang="fr-FR" dirty="0"/>
          </a:p>
          <a:p>
            <a:pPr marL="324000" lvl="1" indent="0" algn="just">
              <a:buNone/>
            </a:pPr>
            <a:endParaRPr lang="fr-FR" dirty="0"/>
          </a:p>
          <a:p>
            <a:pPr marL="324000" lvl="1" indent="0" algn="just">
              <a:buNone/>
            </a:pPr>
            <a:endParaRPr lang="fr-FR" dirty="0"/>
          </a:p>
          <a:p>
            <a:pPr marL="324000" lvl="1" indent="0" algn="just">
              <a:buNone/>
            </a:pPr>
            <a:endParaRPr lang="fr-FR" dirty="0"/>
          </a:p>
          <a:p>
            <a:pPr marL="324000" lvl="1" indent="0" algn="just">
              <a:buNone/>
            </a:pP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977ADEB-4562-40E2-8195-BC435D63A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087" y="4193190"/>
            <a:ext cx="3389824" cy="2413286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D3A54B-7840-4324-8664-96801909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sv-SE"/>
              <a:t>Nour H. BEN SLIMEN ATTAOUI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27E397-462C-4D11-A18E-75D06EAD6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214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AF5894-3CA0-49D1-9729-042138278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conceptuel de flux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8C8AEB-F8B8-4963-A612-7A6677EA5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Ce diagramme (appelé aussi </a:t>
            </a:r>
            <a:r>
              <a:rPr lang="fr-FR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modèle conceptuel de la communication</a:t>
            </a:r>
            <a:r>
              <a:rPr lang="fr-F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permet </a:t>
            </a:r>
            <a:r>
              <a:rPr lang="fr-FR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 décomposer </a:t>
            </a:r>
            <a:r>
              <a:rPr lang="fr-F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l'organisation en une série d'acteurs internes. Dans ce diagramme la représentation standard est la suivante 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Les acteurs internes sont représentés par des ellipses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les messages internes sont représentés par des flèches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fr-FR" sz="1600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fr-FR" sz="1600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fr-FR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EB2CF91-7444-4DD4-9059-E418C406E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58" y="4091847"/>
            <a:ext cx="3829081" cy="2594296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137545-7C41-4A27-AB7A-987B992B7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sv-SE"/>
              <a:t>Nour H. BEN SLIMEN ATTAOUI</a:t>
            </a:r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C951E1-D566-4F9A-98E1-D7C580EE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98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3_TF33552983" id="{8919647C-0055-458C-B827-A2A950DB19BD}" vid="{05B00E4D-3D0B-4DF2-A663-65D33D9625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{732A669C-9F4C-4AFD-A54E-02F8A5653901}tf33552983_win32</Template>
  <TotalTime>1478</TotalTime>
  <Words>311</Words>
  <Application>Microsoft Office PowerPoint</Application>
  <PresentationFormat>Grand écran</PresentationFormat>
  <Paragraphs>50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Arial</vt:lpstr>
      <vt:lpstr>Bahnschrift</vt:lpstr>
      <vt:lpstr>Calibri</vt:lpstr>
      <vt:lpstr>Franklin Gothic Book</vt:lpstr>
      <vt:lpstr>Franklin Gothic Demi</vt:lpstr>
      <vt:lpstr>Verdana</vt:lpstr>
      <vt:lpstr>Wingdings 2</vt:lpstr>
      <vt:lpstr>DividendVTI</vt:lpstr>
      <vt:lpstr>Modèle conceptuel de communication (mcc)</vt:lpstr>
      <vt:lpstr>Modèle conceptuel de communication</vt:lpstr>
      <vt:lpstr>Définition de l’organisation</vt:lpstr>
      <vt:lpstr>Définition de l’organisation</vt:lpstr>
      <vt:lpstr>Diagramme de contexte</vt:lpstr>
      <vt:lpstr>Diagramme conceptuel de flux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Modèle conceptuel de communication (mcc)</dc:title>
  <dc:creator>Nour El Houda Ben Slimen</dc:creator>
  <cp:lastModifiedBy>Nour BEN SLIMEN</cp:lastModifiedBy>
  <cp:revision>5</cp:revision>
  <dcterms:created xsi:type="dcterms:W3CDTF">2022-01-30T17:21:09Z</dcterms:created>
  <dcterms:modified xsi:type="dcterms:W3CDTF">2023-01-09T09:41:29Z</dcterms:modified>
</cp:coreProperties>
</file>