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notesMasterIdLst>
    <p:notesMasterId r:id="rId13"/>
  </p:notesMasterIdLst>
  <p:handoutMasterIdLst>
    <p:handoutMasterId r:id="rId14"/>
  </p:handoutMasterIdLst>
  <p:sldIdLst>
    <p:sldId id="263" r:id="rId2"/>
    <p:sldId id="279" r:id="rId3"/>
    <p:sldId id="265" r:id="rId4"/>
    <p:sldId id="266" r:id="rId5"/>
    <p:sldId id="267" r:id="rId6"/>
    <p:sldId id="268" r:id="rId7"/>
    <p:sldId id="269" r:id="rId8"/>
    <p:sldId id="270" r:id="rId9"/>
    <p:sldId id="271" r:id="rId10"/>
    <p:sldId id="276" r:id="rId11"/>
    <p:sldId id="278" r:id="rId12"/>
  </p:sldIdLst>
  <p:sldSz cx="12192000" cy="6858000"/>
  <p:notesSz cx="6858000" cy="914400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118" autoAdjust="0"/>
    <p:restoredTop sz="88766" autoAdjust="0"/>
  </p:normalViewPr>
  <p:slideViewPr>
    <p:cSldViewPr snapToGrid="0">
      <p:cViewPr varScale="1">
        <p:scale>
          <a:sx n="64" d="100"/>
          <a:sy n="64" d="100"/>
        </p:scale>
        <p:origin x="1014" y="72"/>
      </p:cViewPr>
      <p:guideLst/>
    </p:cSldViewPr>
  </p:slideViewPr>
  <p:notesTextViewPr>
    <p:cViewPr>
      <p:scale>
        <a:sx n="1" d="1"/>
        <a:sy n="1" d="1"/>
      </p:scale>
      <p:origin x="0" y="0"/>
    </p:cViewPr>
  </p:notesTextViewPr>
  <p:notesViewPr>
    <p:cSldViewPr snapToGrid="0">
      <p:cViewPr varScale="1">
        <p:scale>
          <a:sx n="120" d="100"/>
          <a:sy n="120" d="100"/>
        </p:scale>
        <p:origin x="5040"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notesMaster" Target="notesMasters/notesMaster1.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handoutMaster" Target="handoutMasters/handoutMaster1.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D17468FE-51C0-4BB6-A43A-F5CE4E1EF857}" type="datetime1">
              <a:rPr lang="fr-FR" smtClean="0"/>
              <a:t>15/05/2023</a:t>
            </a:fld>
            <a:endParaRPr lang="en-US" dirty="0"/>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A975D426-A9DD-4244-A2CE-1FB6623742C7}" type="slidenum">
              <a:rPr lang="en-US" smtClean="0"/>
              <a:t>‹N°›</a:t>
            </a:fld>
            <a:endParaRPr lang="en-US"/>
          </a:p>
        </p:txBody>
      </p:sp>
    </p:spTree>
    <p:extLst>
      <p:ext uri="{BB962C8B-B14F-4D97-AF65-F5344CB8AC3E}">
        <p14:creationId xmlns:p14="http://schemas.microsoft.com/office/powerpoint/2010/main" val="882484457"/>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F6B3FA5A-6630-40AE-A885-15F9B097ADE8}" type="datetime1">
              <a:rPr lang="fr-FR" smtClean="0"/>
              <a:t>15/05/2023</a:t>
            </a:fld>
            <a:endParaRPr lang="en-US"/>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
              <a:t>Modifiez les styles du texte du masque</a:t>
            </a:r>
            <a:endParaRPr lang="en-US"/>
          </a:p>
          <a:p>
            <a:pPr lvl="1" rtl="0"/>
            <a:r>
              <a:rPr lang="fr"/>
              <a:t>Deuxième niveau</a:t>
            </a:r>
          </a:p>
          <a:p>
            <a:pPr lvl="2" rtl="0"/>
            <a:r>
              <a:rPr lang="fr"/>
              <a:t>Troisième niveau</a:t>
            </a:r>
          </a:p>
          <a:p>
            <a:pPr lvl="3" rtl="0"/>
            <a:r>
              <a:rPr lang="fr"/>
              <a:t>Quatrième niveau</a:t>
            </a:r>
          </a:p>
          <a:p>
            <a:pPr lvl="4" rtl="0"/>
            <a:r>
              <a:rPr lang="fr"/>
              <a:t>Cinquième niveau</a:t>
            </a:r>
            <a:endParaRPr lang="en-US"/>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1B41D33-19C8-4450-B3C5-BE83E9C8F0BC}" type="slidenum">
              <a:rPr lang="en-US" smtClean="0"/>
              <a:t>‹N°›</a:t>
            </a:fld>
            <a:endParaRPr lang="en-US"/>
          </a:p>
        </p:txBody>
      </p:sp>
    </p:spTree>
    <p:extLst>
      <p:ext uri="{BB962C8B-B14F-4D97-AF65-F5344CB8AC3E}">
        <p14:creationId xmlns:p14="http://schemas.microsoft.com/office/powerpoint/2010/main" val="3571455252"/>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Synchronisation traduit les règles de  gestion que doit vérifier les évènements pour déclencher les actions,</a:t>
            </a:r>
          </a:p>
        </p:txBody>
      </p:sp>
      <p:sp>
        <p:nvSpPr>
          <p:cNvPr id="4" name="Espace réservé de la date 3"/>
          <p:cNvSpPr>
            <a:spLocks noGrp="1"/>
          </p:cNvSpPr>
          <p:nvPr>
            <p:ph type="dt" idx="1"/>
          </p:nvPr>
        </p:nvSpPr>
        <p:spPr/>
        <p:txBody>
          <a:bodyPr/>
          <a:lstStyle/>
          <a:p>
            <a:pPr rtl="0"/>
            <a:fld id="{8863AE79-256D-4019-B67F-0A10EB8A24A5}" type="datetime1">
              <a:rPr lang="fr-FR" smtClean="0"/>
              <a:t>15/05/2023</a:t>
            </a:fld>
            <a:endParaRPr lang="en-US" dirty="0"/>
          </a:p>
        </p:txBody>
      </p:sp>
      <p:sp>
        <p:nvSpPr>
          <p:cNvPr id="5" name="Espace réservé du numéro de diapositive 4"/>
          <p:cNvSpPr>
            <a:spLocks noGrp="1"/>
          </p:cNvSpPr>
          <p:nvPr>
            <p:ph type="sldNum" sz="quarter" idx="5"/>
          </p:nvPr>
        </p:nvSpPr>
        <p:spPr/>
        <p:txBody>
          <a:bodyPr/>
          <a:lstStyle/>
          <a:p>
            <a:pPr rtl="0"/>
            <a:fld id="{01B41D33-19C8-4450-B3C5-BE83E9C8F0BC}" type="slidenum">
              <a:rPr lang="en-US" smtClean="0"/>
              <a:t>6</a:t>
            </a:fld>
            <a:endParaRPr lang="en-US" dirty="0"/>
          </a:p>
        </p:txBody>
      </p:sp>
    </p:spTree>
    <p:extLst>
      <p:ext uri="{BB962C8B-B14F-4D97-AF65-F5344CB8AC3E}">
        <p14:creationId xmlns:p14="http://schemas.microsoft.com/office/powerpoint/2010/main" val="33333886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just"/>
            <a:r>
              <a:rPr lang="fr-FR" altLang="fr-FR" sz="1200" dirty="0"/>
              <a:t> Produit de l’exécution d’une opération. Le résultat qui est un fait de même nature que l’événement peut être le déclencheur d’une autre opération.</a:t>
            </a:r>
            <a:endParaRPr lang="fr-FR" dirty="0"/>
          </a:p>
        </p:txBody>
      </p:sp>
      <p:sp>
        <p:nvSpPr>
          <p:cNvPr id="4" name="Espace réservé de la date 3"/>
          <p:cNvSpPr>
            <a:spLocks noGrp="1"/>
          </p:cNvSpPr>
          <p:nvPr>
            <p:ph type="dt" idx="1"/>
          </p:nvPr>
        </p:nvSpPr>
        <p:spPr/>
        <p:txBody>
          <a:bodyPr/>
          <a:lstStyle/>
          <a:p>
            <a:pPr rtl="0"/>
            <a:fld id="{D30ED6E1-3932-45FE-A5A5-71AEBA72F1FC}" type="datetime1">
              <a:rPr lang="fr-FR" smtClean="0"/>
              <a:t>15/05/2023</a:t>
            </a:fld>
            <a:endParaRPr lang="en-US" dirty="0"/>
          </a:p>
        </p:txBody>
      </p:sp>
      <p:sp>
        <p:nvSpPr>
          <p:cNvPr id="5" name="Espace réservé du numéro de diapositive 4"/>
          <p:cNvSpPr>
            <a:spLocks noGrp="1"/>
          </p:cNvSpPr>
          <p:nvPr>
            <p:ph type="sldNum" sz="quarter" idx="5"/>
          </p:nvPr>
        </p:nvSpPr>
        <p:spPr/>
        <p:txBody>
          <a:bodyPr/>
          <a:lstStyle/>
          <a:p>
            <a:pPr rtl="0"/>
            <a:fld id="{01B41D33-19C8-4450-B3C5-BE83E9C8F0BC}" type="slidenum">
              <a:rPr lang="en-US" smtClean="0"/>
              <a:t>8</a:t>
            </a:fld>
            <a:endParaRPr lang="en-US" dirty="0"/>
          </a:p>
        </p:txBody>
      </p:sp>
    </p:spTree>
    <p:extLst>
      <p:ext uri="{BB962C8B-B14F-4D97-AF65-F5344CB8AC3E}">
        <p14:creationId xmlns:p14="http://schemas.microsoft.com/office/powerpoint/2010/main" val="1896029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e la date 3"/>
          <p:cNvSpPr>
            <a:spLocks noGrp="1"/>
          </p:cNvSpPr>
          <p:nvPr>
            <p:ph type="dt" idx="1"/>
          </p:nvPr>
        </p:nvSpPr>
        <p:spPr/>
        <p:txBody>
          <a:bodyPr/>
          <a:lstStyle/>
          <a:p>
            <a:pPr rtl="0"/>
            <a:fld id="{DCF24DC4-BE9C-47C4-A4B7-4E6B4EC1731D}" type="datetime1">
              <a:rPr lang="fr-FR" smtClean="0"/>
              <a:t>15/05/2023</a:t>
            </a:fld>
            <a:endParaRPr lang="en-US" dirty="0"/>
          </a:p>
        </p:txBody>
      </p:sp>
      <p:sp>
        <p:nvSpPr>
          <p:cNvPr id="5" name="Espace réservé du numéro de diapositive 4"/>
          <p:cNvSpPr>
            <a:spLocks noGrp="1"/>
          </p:cNvSpPr>
          <p:nvPr>
            <p:ph type="sldNum" sz="quarter" idx="5"/>
          </p:nvPr>
        </p:nvSpPr>
        <p:spPr/>
        <p:txBody>
          <a:bodyPr/>
          <a:lstStyle/>
          <a:p>
            <a:pPr rtl="0"/>
            <a:fld id="{01B41D33-19C8-4450-B3C5-BE83E9C8F0BC}" type="slidenum">
              <a:rPr lang="en-US" smtClean="0"/>
              <a:t>11</a:t>
            </a:fld>
            <a:endParaRPr lang="en-US" dirty="0"/>
          </a:p>
        </p:txBody>
      </p:sp>
    </p:spTree>
    <p:extLst>
      <p:ext uri="{BB962C8B-B14F-4D97-AF65-F5344CB8AC3E}">
        <p14:creationId xmlns:p14="http://schemas.microsoft.com/office/powerpoint/2010/main" val="24871929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re 1"/>
          <p:cNvSpPr>
            <a:spLocks noGrp="1"/>
          </p:cNvSpPr>
          <p:nvPr>
            <p:ph type="ctrTitle"/>
          </p:nvPr>
        </p:nvSpPr>
        <p:spPr>
          <a:xfrm>
            <a:off x="581191" y="1020431"/>
            <a:ext cx="10993549" cy="1475013"/>
          </a:xfrm>
          <a:effectLst/>
        </p:spPr>
        <p:txBody>
          <a:bodyPr rtlCol="0" anchor="b">
            <a:normAutofit/>
          </a:bodyPr>
          <a:lstStyle>
            <a:lvl1pPr>
              <a:defRPr sz="3600">
                <a:solidFill>
                  <a:schemeClr val="tx1">
                    <a:lumMod val="75000"/>
                    <a:lumOff val="25000"/>
                  </a:schemeClr>
                </a:solidFill>
              </a:defRPr>
            </a:lvl1pPr>
          </a:lstStyle>
          <a:p>
            <a:pPr rtl="0"/>
            <a:r>
              <a:rPr lang="fr-FR"/>
              <a:t>Modifiez le style du titre</a:t>
            </a:r>
            <a:endParaRPr lang="en-US" dirty="0"/>
          </a:p>
        </p:txBody>
      </p:sp>
      <p:sp>
        <p:nvSpPr>
          <p:cNvPr id="3" name="Sous-titre 2"/>
          <p:cNvSpPr>
            <a:spLocks noGrp="1"/>
          </p:cNvSpPr>
          <p:nvPr>
            <p:ph type="subTitle" idx="1"/>
          </p:nvPr>
        </p:nvSpPr>
        <p:spPr>
          <a:xfrm>
            <a:off x="581194" y="2495445"/>
            <a:ext cx="10993546" cy="590321"/>
          </a:xfrm>
        </p:spPr>
        <p:txBody>
          <a:bodyPr rtlCol="0"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fr-FR"/>
              <a:t>Modifiez le style des sous-titres du masque</a:t>
            </a:r>
            <a:endParaRPr lang="en-US" dirty="0"/>
          </a:p>
        </p:txBody>
      </p:sp>
      <p:sp>
        <p:nvSpPr>
          <p:cNvPr id="8" name="Espace réservé de la date 7">
            <a:extLst>
              <a:ext uri="{FF2B5EF4-FFF2-40B4-BE49-F238E27FC236}">
                <a16:creationId xmlns:a16="http://schemas.microsoft.com/office/drawing/2014/main" id="{7FA0ACE7-29A8-47D3-A7D9-257B711D8023}"/>
              </a:ext>
            </a:extLst>
          </p:cNvPr>
          <p:cNvSpPr>
            <a:spLocks noGrp="1"/>
          </p:cNvSpPr>
          <p:nvPr>
            <p:ph type="dt" sz="half" idx="10"/>
          </p:nvPr>
        </p:nvSpPr>
        <p:spPr/>
        <p:txBody>
          <a:bodyPr rtlCol="0"/>
          <a:lstStyle/>
          <a:p>
            <a:pPr rtl="0"/>
            <a:fld id="{1B007C41-28F6-4C16-BAD2-AD60793A75F6}" type="datetime1">
              <a:rPr lang="fr-FR" smtClean="0"/>
              <a:t>15/05/2023</a:t>
            </a:fld>
            <a:endParaRPr lang="en-US" dirty="0"/>
          </a:p>
        </p:txBody>
      </p:sp>
      <p:sp>
        <p:nvSpPr>
          <p:cNvPr id="9" name="Espace réservé du pied de page 8">
            <a:extLst>
              <a:ext uri="{FF2B5EF4-FFF2-40B4-BE49-F238E27FC236}">
                <a16:creationId xmlns:a16="http://schemas.microsoft.com/office/drawing/2014/main" id="{DEC604B9-52E9-4810-8359-47206518D038}"/>
              </a:ext>
            </a:extLst>
          </p:cNvPr>
          <p:cNvSpPr>
            <a:spLocks noGrp="1"/>
          </p:cNvSpPr>
          <p:nvPr>
            <p:ph type="ftr" sz="quarter" idx="11"/>
          </p:nvPr>
        </p:nvSpPr>
        <p:spPr/>
        <p:txBody>
          <a:bodyPr rtlCol="0"/>
          <a:lstStyle/>
          <a:p>
            <a:pPr rtl="0"/>
            <a:endParaRPr lang="en-US" dirty="0"/>
          </a:p>
        </p:txBody>
      </p:sp>
      <p:sp>
        <p:nvSpPr>
          <p:cNvPr id="10" name="Espace réservé du numéro de diapositive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rtlCol="0"/>
          <a:lstStyle/>
          <a:p>
            <a:pPr rtl="0"/>
            <a:fld id="{3A98EE3D-8CD1-4C3F-BD1C-C98C9596463C}" type="slidenum">
              <a:rPr lang="en-US" smtClean="0"/>
              <a:t>‹N°›</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9" name="Titre 1"/>
          <p:cNvSpPr>
            <a:spLocks noGrp="1"/>
          </p:cNvSpPr>
          <p:nvPr>
            <p:ph type="title"/>
          </p:nvPr>
        </p:nvSpPr>
        <p:spPr>
          <a:xfrm>
            <a:off x="581192" y="702156"/>
            <a:ext cx="11029616" cy="1013800"/>
          </a:xfrm>
        </p:spPr>
        <p:txBody>
          <a:bodyPr rtlCol="0"/>
          <a:lstStyle/>
          <a:p>
            <a:pPr rtl="0"/>
            <a:r>
              <a:rPr lang="fr-FR"/>
              <a:t>Modifiez le style du titre</a:t>
            </a:r>
            <a:endParaRPr lang="en-US" dirty="0"/>
          </a:p>
        </p:txBody>
      </p:sp>
      <p:sp>
        <p:nvSpPr>
          <p:cNvPr id="3" name="Espace réservé du texte vertical 2"/>
          <p:cNvSpPr>
            <a:spLocks noGrp="1"/>
          </p:cNvSpPr>
          <p:nvPr>
            <p:ph type="body" orient="vert" idx="1"/>
          </p:nvPr>
        </p:nvSpPr>
        <p:spPr/>
        <p:txBody>
          <a:bodyPr vert="eaVert" rtlCol="0" anchor="t"/>
          <a:lstStyle>
            <a:lvl1pPr algn="l">
              <a:defRPr/>
            </a:lvl1pPr>
            <a:lvl2pPr algn="l">
              <a:defRPr/>
            </a:lvl2pPr>
            <a:lvl3pPr algn="l">
              <a:defRPr/>
            </a:lvl3pPr>
            <a:lvl4pPr algn="l">
              <a:defRPr/>
            </a:lvl4pPr>
            <a:lvl5pPr algn="l">
              <a:defRPr/>
            </a:lvl5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en-US" dirty="0"/>
          </a:p>
        </p:txBody>
      </p:sp>
      <p:sp>
        <p:nvSpPr>
          <p:cNvPr id="4" name="Espace réservé de la date 3"/>
          <p:cNvSpPr>
            <a:spLocks noGrp="1"/>
          </p:cNvSpPr>
          <p:nvPr>
            <p:ph type="dt" sz="half" idx="10"/>
          </p:nvPr>
        </p:nvSpPr>
        <p:spPr/>
        <p:txBody>
          <a:bodyPr rtlCol="0"/>
          <a:lstStyle/>
          <a:p>
            <a:pPr rtl="0"/>
            <a:fld id="{FB1FC1D0-667D-4661-9865-3CEA30F962B8}" type="datetime1">
              <a:rPr lang="fr-FR" smtClean="0"/>
              <a:t>15/05/2023</a:t>
            </a:fld>
            <a:endParaRPr lang="en-US" dirty="0"/>
          </a:p>
        </p:txBody>
      </p:sp>
      <p:sp>
        <p:nvSpPr>
          <p:cNvPr id="5" name="Espace réservé du pied de page 4"/>
          <p:cNvSpPr>
            <a:spLocks noGrp="1"/>
          </p:cNvSpPr>
          <p:nvPr>
            <p:ph type="ftr" sz="quarter" idx="11"/>
          </p:nvPr>
        </p:nvSpPr>
        <p:spPr/>
        <p:txBody>
          <a:bodyPr rtlCol="0"/>
          <a:lstStyle/>
          <a:p>
            <a:pPr rtl="0"/>
            <a:endParaRPr lang="en-US" dirty="0"/>
          </a:p>
        </p:txBody>
      </p:sp>
      <p:sp>
        <p:nvSpPr>
          <p:cNvPr id="6" name="Espace réservé du numéro de diapositive 5"/>
          <p:cNvSpPr>
            <a:spLocks noGrp="1"/>
          </p:cNvSpPr>
          <p:nvPr>
            <p:ph type="sldNum" sz="quarter" idx="12"/>
          </p:nvPr>
        </p:nvSpPr>
        <p:spPr/>
        <p:txBody>
          <a:bodyPr rtlCol="0"/>
          <a:lstStyle/>
          <a:p>
            <a:pPr rtl="0"/>
            <a:fld id="{3A98EE3D-8CD1-4C3F-BD1C-C98C9596463C}" type="slidenum">
              <a:rPr lang="en-US" smtClean="0"/>
              <a:t>‹N°›</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re vertical 1"/>
          <p:cNvSpPr>
            <a:spLocks noGrp="1"/>
          </p:cNvSpPr>
          <p:nvPr>
            <p:ph type="title" orient="vert"/>
          </p:nvPr>
        </p:nvSpPr>
        <p:spPr>
          <a:xfrm>
            <a:off x="8204200" y="863600"/>
            <a:ext cx="3124200" cy="4807326"/>
          </a:xfrm>
        </p:spPr>
        <p:txBody>
          <a:bodyPr vert="eaVert" rtlCol="0" anchor="ctr"/>
          <a:lstStyle>
            <a:lvl1pPr>
              <a:defRPr>
                <a:solidFill>
                  <a:srgbClr val="FFFFFF"/>
                </a:solidFill>
              </a:defRPr>
            </a:lvl1pPr>
          </a:lstStyle>
          <a:p>
            <a:pPr rtl="0"/>
            <a:r>
              <a:rPr lang="fr-FR"/>
              <a:t>Modifiez le style du titre</a:t>
            </a:r>
            <a:endParaRPr lang="en-US" dirty="0"/>
          </a:p>
        </p:txBody>
      </p:sp>
      <p:sp>
        <p:nvSpPr>
          <p:cNvPr id="3" name="Espace réservé du texte vertical 2"/>
          <p:cNvSpPr>
            <a:spLocks noGrp="1"/>
          </p:cNvSpPr>
          <p:nvPr>
            <p:ph type="body" orient="vert" idx="1"/>
          </p:nvPr>
        </p:nvSpPr>
        <p:spPr>
          <a:xfrm>
            <a:off x="774923" y="863600"/>
            <a:ext cx="7161625" cy="4807326"/>
          </a:xfrm>
        </p:spPr>
        <p:txBody>
          <a:bodyPr vert="eaVert" rtlCol="0" anchor="t"/>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Espace réservé de la date 10">
            <a:extLst>
              <a:ext uri="{FF2B5EF4-FFF2-40B4-BE49-F238E27FC236}">
                <a16:creationId xmlns:a16="http://schemas.microsoft.com/office/drawing/2014/main" id="{5C74A470-3BD3-4F33-80E5-67E6E87FCBE7}"/>
              </a:ext>
            </a:extLst>
          </p:cNvPr>
          <p:cNvSpPr>
            <a:spLocks noGrp="1"/>
          </p:cNvSpPr>
          <p:nvPr>
            <p:ph type="dt" sz="half" idx="10"/>
          </p:nvPr>
        </p:nvSpPr>
        <p:spPr/>
        <p:txBody>
          <a:bodyPr rtlCol="0"/>
          <a:lstStyle/>
          <a:p>
            <a:pPr rtl="0"/>
            <a:fld id="{DA23D807-D709-418C-85BC-17361565C8FE}" type="datetime1">
              <a:rPr lang="fr-FR" smtClean="0"/>
              <a:t>15/05/2023</a:t>
            </a:fld>
            <a:endParaRPr lang="en-US" dirty="0"/>
          </a:p>
        </p:txBody>
      </p:sp>
      <p:sp>
        <p:nvSpPr>
          <p:cNvPr id="12" name="Espace réservé du pied de page 11">
            <a:extLst>
              <a:ext uri="{FF2B5EF4-FFF2-40B4-BE49-F238E27FC236}">
                <a16:creationId xmlns:a16="http://schemas.microsoft.com/office/drawing/2014/main" id="{9A3A30BA-DB50-4D7D-BCDE-17D20FB354DF}"/>
              </a:ext>
            </a:extLst>
          </p:cNvPr>
          <p:cNvSpPr>
            <a:spLocks noGrp="1"/>
          </p:cNvSpPr>
          <p:nvPr>
            <p:ph type="ftr" sz="quarter" idx="11"/>
          </p:nvPr>
        </p:nvSpPr>
        <p:spPr/>
        <p:txBody>
          <a:bodyPr rtlCol="0"/>
          <a:lstStyle/>
          <a:p>
            <a:pPr rtl="0"/>
            <a:endParaRPr lang="en-US" dirty="0"/>
          </a:p>
        </p:txBody>
      </p:sp>
      <p:sp>
        <p:nvSpPr>
          <p:cNvPr id="13" name="Espace réservé du numéro de diapositive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rtlCol="0"/>
          <a:lstStyle/>
          <a:p>
            <a:pPr rtl="0"/>
            <a:fld id="{3A98EE3D-8CD1-4C3F-BD1C-C98C9596463C}" type="slidenum">
              <a:rPr lang="en-US" smtClean="0"/>
              <a:t>‹N°›</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581192" y="702156"/>
            <a:ext cx="11029616" cy="1188720"/>
          </a:xfrm>
        </p:spPr>
        <p:txBody>
          <a:bodyPr rtlCol="0"/>
          <a:lstStyle/>
          <a:p>
            <a:pPr rtl="0"/>
            <a:r>
              <a:rPr lang="fr-FR"/>
              <a:t>Modifiez le style du titre</a:t>
            </a:r>
            <a:endParaRPr lang="en-US" dirty="0"/>
          </a:p>
        </p:txBody>
      </p:sp>
      <p:sp>
        <p:nvSpPr>
          <p:cNvPr id="3" name="Espace réservé du contenu 2"/>
          <p:cNvSpPr>
            <a:spLocks noGrp="1"/>
          </p:cNvSpPr>
          <p:nvPr>
            <p:ph idx="1"/>
          </p:nvPr>
        </p:nvSpPr>
        <p:spPr>
          <a:xfrm>
            <a:off x="581192" y="2340864"/>
            <a:ext cx="11029615" cy="3634486"/>
          </a:xfrm>
        </p:spPr>
        <p:txBody>
          <a:bodyPr rtlCol="0"/>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en-US" dirty="0"/>
          </a:p>
        </p:txBody>
      </p:sp>
      <p:sp>
        <p:nvSpPr>
          <p:cNvPr id="8" name="Espace réservé de la date 7">
            <a:extLst>
              <a:ext uri="{FF2B5EF4-FFF2-40B4-BE49-F238E27FC236}">
                <a16:creationId xmlns:a16="http://schemas.microsoft.com/office/drawing/2014/main" id="{770E6237-3456-439F-802D-3BA93FC7E3E5}"/>
              </a:ext>
            </a:extLst>
          </p:cNvPr>
          <p:cNvSpPr>
            <a:spLocks noGrp="1"/>
          </p:cNvSpPr>
          <p:nvPr>
            <p:ph type="dt" sz="half" idx="10"/>
          </p:nvPr>
        </p:nvSpPr>
        <p:spPr/>
        <p:txBody>
          <a:bodyPr rtlCol="0"/>
          <a:lstStyle/>
          <a:p>
            <a:pPr rtl="0"/>
            <a:fld id="{0C14B544-6B36-461C-91E3-9A04415C7986}" type="datetime1">
              <a:rPr lang="fr-FR" smtClean="0"/>
              <a:t>15/05/2023</a:t>
            </a:fld>
            <a:endParaRPr lang="en-US" dirty="0"/>
          </a:p>
        </p:txBody>
      </p:sp>
      <p:sp>
        <p:nvSpPr>
          <p:cNvPr id="9" name="Espace réservé du pied de page 8">
            <a:extLst>
              <a:ext uri="{FF2B5EF4-FFF2-40B4-BE49-F238E27FC236}">
                <a16:creationId xmlns:a16="http://schemas.microsoft.com/office/drawing/2014/main" id="{1356D3B5-6063-4A89-B88F-9D3043916FF8}"/>
              </a:ext>
            </a:extLst>
          </p:cNvPr>
          <p:cNvSpPr>
            <a:spLocks noGrp="1"/>
          </p:cNvSpPr>
          <p:nvPr>
            <p:ph type="ftr" sz="quarter" idx="11"/>
          </p:nvPr>
        </p:nvSpPr>
        <p:spPr/>
        <p:txBody>
          <a:bodyPr rtlCol="0"/>
          <a:lstStyle/>
          <a:p>
            <a:pPr rtl="0"/>
            <a:endParaRPr lang="en-US" dirty="0"/>
          </a:p>
        </p:txBody>
      </p:sp>
      <p:sp>
        <p:nvSpPr>
          <p:cNvPr id="10" name="Espace réservé du numéro de diapositive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rtlCol="0"/>
          <a:lstStyle/>
          <a:p>
            <a:pPr rtl="0"/>
            <a:fld id="{3A98EE3D-8CD1-4C3F-BD1C-C98C9596463C}" type="slidenum">
              <a:rPr lang="en-US" smtClean="0"/>
              <a:t>‹N°›</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re 1"/>
          <p:cNvSpPr>
            <a:spLocks noGrp="1"/>
          </p:cNvSpPr>
          <p:nvPr>
            <p:ph type="title"/>
          </p:nvPr>
        </p:nvSpPr>
        <p:spPr>
          <a:xfrm>
            <a:off x="581193" y="2393950"/>
            <a:ext cx="11029615" cy="2147467"/>
          </a:xfrm>
        </p:spPr>
        <p:txBody>
          <a:bodyPr rtlCol="0" anchor="b">
            <a:normAutofit/>
          </a:bodyPr>
          <a:lstStyle>
            <a:lvl1pPr algn="l">
              <a:defRPr sz="3600" b="0" cap="all">
                <a:solidFill>
                  <a:schemeClr val="tx1">
                    <a:lumMod val="75000"/>
                    <a:lumOff val="25000"/>
                  </a:schemeClr>
                </a:solidFill>
              </a:defRPr>
            </a:lvl1pPr>
          </a:lstStyle>
          <a:p>
            <a:pPr rtl="0"/>
            <a:r>
              <a:rPr lang="fr-FR"/>
              <a:t>Modifiez le style du titre</a:t>
            </a:r>
            <a:endParaRPr lang="en-US" dirty="0"/>
          </a:p>
        </p:txBody>
      </p:sp>
      <p:sp>
        <p:nvSpPr>
          <p:cNvPr id="3" name="Espace réservé du texte 2"/>
          <p:cNvSpPr>
            <a:spLocks noGrp="1"/>
          </p:cNvSpPr>
          <p:nvPr>
            <p:ph type="body" idx="1"/>
          </p:nvPr>
        </p:nvSpPr>
        <p:spPr>
          <a:xfrm>
            <a:off x="581192" y="4541417"/>
            <a:ext cx="11029615" cy="600556"/>
          </a:xfrm>
        </p:spPr>
        <p:txBody>
          <a:bodyPr rtlCol="0"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fr-FR"/>
              <a:t>Cliquez pour modifier les styles du texte du masque</a:t>
            </a:r>
          </a:p>
        </p:txBody>
      </p:sp>
      <p:sp>
        <p:nvSpPr>
          <p:cNvPr id="7" name="Espace réservé de la date 6">
            <a:extLst>
              <a:ext uri="{FF2B5EF4-FFF2-40B4-BE49-F238E27FC236}">
                <a16:creationId xmlns:a16="http://schemas.microsoft.com/office/drawing/2014/main" id="{61582016-5696-4A93-887F-BBB3B9002FE5}"/>
              </a:ext>
            </a:extLst>
          </p:cNvPr>
          <p:cNvSpPr>
            <a:spLocks noGrp="1"/>
          </p:cNvSpPr>
          <p:nvPr>
            <p:ph type="dt" sz="half" idx="10"/>
          </p:nvPr>
        </p:nvSpPr>
        <p:spPr/>
        <p:txBody>
          <a:bodyPr rtlCol="0"/>
          <a:lstStyle/>
          <a:p>
            <a:pPr rtl="0"/>
            <a:fld id="{1C25E0BB-78B9-49B0-83FE-815271BD35C5}" type="datetime1">
              <a:rPr lang="fr-FR" smtClean="0"/>
              <a:t>15/05/2023</a:t>
            </a:fld>
            <a:endParaRPr lang="en-US" dirty="0"/>
          </a:p>
        </p:txBody>
      </p:sp>
      <p:sp>
        <p:nvSpPr>
          <p:cNvPr id="9" name="Espace réservé du pied de page 8">
            <a:extLst>
              <a:ext uri="{FF2B5EF4-FFF2-40B4-BE49-F238E27FC236}">
                <a16:creationId xmlns:a16="http://schemas.microsoft.com/office/drawing/2014/main" id="{857CFCD5-1192-4E18-8A8F-29E153B44DA4}"/>
              </a:ext>
            </a:extLst>
          </p:cNvPr>
          <p:cNvSpPr>
            <a:spLocks noGrp="1"/>
          </p:cNvSpPr>
          <p:nvPr>
            <p:ph type="ftr" sz="quarter" idx="11"/>
          </p:nvPr>
        </p:nvSpPr>
        <p:spPr/>
        <p:txBody>
          <a:bodyPr rtlCol="0"/>
          <a:lstStyle/>
          <a:p>
            <a:pPr rtl="0"/>
            <a:endParaRPr lang="en-US" dirty="0"/>
          </a:p>
        </p:txBody>
      </p:sp>
      <p:sp>
        <p:nvSpPr>
          <p:cNvPr id="10" name="Espace réservé du numéro de diapositive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rtlCol="0"/>
          <a:lstStyle/>
          <a:p>
            <a:pPr rtl="0"/>
            <a:fld id="{3A98EE3D-8CD1-4C3F-BD1C-C98C9596463C}" type="slidenum">
              <a:rPr lang="en-US" smtClean="0"/>
              <a:t>‹N°›</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581193" y="729658"/>
            <a:ext cx="11029616" cy="988332"/>
          </a:xfrm>
        </p:spPr>
        <p:txBody>
          <a:bodyPr rtlCol="0"/>
          <a:lstStyle/>
          <a:p>
            <a:pPr rtl="0"/>
            <a:r>
              <a:rPr lang="fr-FR"/>
              <a:t>Modifiez le style du titre</a:t>
            </a:r>
            <a:endParaRPr lang="en-US" dirty="0"/>
          </a:p>
        </p:txBody>
      </p:sp>
      <p:sp>
        <p:nvSpPr>
          <p:cNvPr id="3" name="Espace réservé du contenu 2"/>
          <p:cNvSpPr>
            <a:spLocks noGrp="1"/>
          </p:cNvSpPr>
          <p:nvPr>
            <p:ph sz="half" idx="1"/>
          </p:nvPr>
        </p:nvSpPr>
        <p:spPr>
          <a:xfrm>
            <a:off x="581193" y="2228003"/>
            <a:ext cx="5194767" cy="3633047"/>
          </a:xfrm>
        </p:spPr>
        <p:txBody>
          <a:bodyPr rtlCol="0">
            <a:normAutofit/>
          </a:body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en-US" dirty="0"/>
          </a:p>
        </p:txBody>
      </p:sp>
      <p:sp>
        <p:nvSpPr>
          <p:cNvPr id="4" name="Espace réservé du contenu 3"/>
          <p:cNvSpPr>
            <a:spLocks noGrp="1"/>
          </p:cNvSpPr>
          <p:nvPr>
            <p:ph sz="half" idx="2"/>
          </p:nvPr>
        </p:nvSpPr>
        <p:spPr>
          <a:xfrm>
            <a:off x="6416039" y="2228003"/>
            <a:ext cx="5194769" cy="3633047"/>
          </a:xfrm>
        </p:spPr>
        <p:txBody>
          <a:bodyPr rtlCol="0">
            <a:normAutofit/>
          </a:body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en-US" dirty="0"/>
          </a:p>
        </p:txBody>
      </p:sp>
      <p:sp>
        <p:nvSpPr>
          <p:cNvPr id="5" name="Espace réservé de la date 4"/>
          <p:cNvSpPr>
            <a:spLocks noGrp="1"/>
          </p:cNvSpPr>
          <p:nvPr>
            <p:ph type="dt" sz="half" idx="10"/>
          </p:nvPr>
        </p:nvSpPr>
        <p:spPr/>
        <p:txBody>
          <a:bodyPr rtlCol="0"/>
          <a:lstStyle/>
          <a:p>
            <a:pPr rtl="0"/>
            <a:fld id="{2FA0C693-B649-4CF9-A438-85168A38B276}" type="datetime1">
              <a:rPr lang="fr-FR" smtClean="0"/>
              <a:t>15/05/2023</a:t>
            </a:fld>
            <a:endParaRPr lang="en-US" dirty="0"/>
          </a:p>
        </p:txBody>
      </p:sp>
      <p:sp>
        <p:nvSpPr>
          <p:cNvPr id="6" name="Espace réservé du pied de page 5"/>
          <p:cNvSpPr>
            <a:spLocks noGrp="1"/>
          </p:cNvSpPr>
          <p:nvPr>
            <p:ph type="ftr" sz="quarter" idx="11"/>
          </p:nvPr>
        </p:nvSpPr>
        <p:spPr/>
        <p:txBody>
          <a:bodyPr rtlCol="0"/>
          <a:lstStyle/>
          <a:p>
            <a:pPr rtl="0"/>
            <a:endParaRPr lang="en-US" dirty="0"/>
          </a:p>
        </p:txBody>
      </p:sp>
      <p:sp>
        <p:nvSpPr>
          <p:cNvPr id="7" name="Espace réservé du numéro de diapositive 6"/>
          <p:cNvSpPr>
            <a:spLocks noGrp="1"/>
          </p:cNvSpPr>
          <p:nvPr>
            <p:ph type="sldNum" sz="quarter" idx="12"/>
          </p:nvPr>
        </p:nvSpPr>
        <p:spPr/>
        <p:txBody>
          <a:bodyPr rtlCol="0"/>
          <a:lstStyle/>
          <a:p>
            <a:pPr rtl="0"/>
            <a:fld id="{3A98EE3D-8CD1-4C3F-BD1C-C98C9596463C}" type="slidenum">
              <a:rPr lang="en-US" smtClean="0"/>
              <a:t>‹N°›</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aison">
    <p:spTree>
      <p:nvGrpSpPr>
        <p:cNvPr id="1" name=""/>
        <p:cNvGrpSpPr/>
        <p:nvPr/>
      </p:nvGrpSpPr>
      <p:grpSpPr>
        <a:xfrm>
          <a:off x="0" y="0"/>
          <a:ext cx="0" cy="0"/>
          <a:chOff x="0" y="0"/>
          <a:chExt cx="0" cy="0"/>
        </a:xfrm>
      </p:grpSpPr>
      <p:sp>
        <p:nvSpPr>
          <p:cNvPr id="12" name="Titre 1"/>
          <p:cNvSpPr>
            <a:spLocks noGrp="1"/>
          </p:cNvSpPr>
          <p:nvPr>
            <p:ph type="title"/>
          </p:nvPr>
        </p:nvSpPr>
        <p:spPr>
          <a:xfrm>
            <a:off x="581193" y="729658"/>
            <a:ext cx="11029616" cy="988332"/>
          </a:xfrm>
        </p:spPr>
        <p:txBody>
          <a:bodyPr rtlCol="0"/>
          <a:lstStyle/>
          <a:p>
            <a:pPr rtl="0"/>
            <a:r>
              <a:rPr lang="fr-FR"/>
              <a:t>Modifiez le style du titre</a:t>
            </a:r>
            <a:endParaRPr lang="en-US" dirty="0"/>
          </a:p>
        </p:txBody>
      </p:sp>
      <p:sp>
        <p:nvSpPr>
          <p:cNvPr id="3" name="Espace réservé du texte 2"/>
          <p:cNvSpPr>
            <a:spLocks noGrp="1"/>
          </p:cNvSpPr>
          <p:nvPr>
            <p:ph type="body" idx="1"/>
          </p:nvPr>
        </p:nvSpPr>
        <p:spPr>
          <a:xfrm>
            <a:off x="581191" y="2250891"/>
            <a:ext cx="5194769" cy="557784"/>
          </a:xfrm>
        </p:spPr>
        <p:txBody>
          <a:bodyPr rtlCol="0"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a:t>Cliquez pour modifier les styles du texte du masque</a:t>
            </a:r>
          </a:p>
        </p:txBody>
      </p:sp>
      <p:sp>
        <p:nvSpPr>
          <p:cNvPr id="4" name="Espace réservé du contenu 3"/>
          <p:cNvSpPr>
            <a:spLocks noGrp="1"/>
          </p:cNvSpPr>
          <p:nvPr>
            <p:ph sz="half" idx="2"/>
          </p:nvPr>
        </p:nvSpPr>
        <p:spPr>
          <a:xfrm>
            <a:off x="581194" y="2926052"/>
            <a:ext cx="5194766" cy="2934999"/>
          </a:xfrm>
        </p:spPr>
        <p:txBody>
          <a:bodyPr rtlCol="0" anchor="t">
            <a:normAutofit/>
          </a:body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en-US" dirty="0"/>
          </a:p>
        </p:txBody>
      </p:sp>
      <p:sp>
        <p:nvSpPr>
          <p:cNvPr id="5" name="Espace réservé du texte 4"/>
          <p:cNvSpPr>
            <a:spLocks noGrp="1"/>
          </p:cNvSpPr>
          <p:nvPr>
            <p:ph type="body" sz="quarter" idx="3"/>
          </p:nvPr>
        </p:nvSpPr>
        <p:spPr>
          <a:xfrm>
            <a:off x="6416039" y="2250892"/>
            <a:ext cx="5194770" cy="553373"/>
          </a:xfrm>
        </p:spPr>
        <p:txBody>
          <a:bodyPr rtlCol="0"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fr-FR"/>
              <a:t>Cliquez pour modifier les styles du texte du masque</a:t>
            </a:r>
          </a:p>
        </p:txBody>
      </p:sp>
      <p:sp>
        <p:nvSpPr>
          <p:cNvPr id="6" name="Espace réservé du contenu 5"/>
          <p:cNvSpPr>
            <a:spLocks noGrp="1"/>
          </p:cNvSpPr>
          <p:nvPr>
            <p:ph sz="quarter" idx="4"/>
          </p:nvPr>
        </p:nvSpPr>
        <p:spPr>
          <a:xfrm>
            <a:off x="6416037" y="2926052"/>
            <a:ext cx="5194771" cy="2934999"/>
          </a:xfrm>
        </p:spPr>
        <p:txBody>
          <a:bodyPr rtlCol="0" anchor="t">
            <a:normAutofit/>
          </a:body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en-US" dirty="0"/>
          </a:p>
        </p:txBody>
      </p:sp>
      <p:sp>
        <p:nvSpPr>
          <p:cNvPr id="7" name="Espace réservé de la date 6"/>
          <p:cNvSpPr>
            <a:spLocks noGrp="1"/>
          </p:cNvSpPr>
          <p:nvPr>
            <p:ph type="dt" sz="half" idx="10"/>
          </p:nvPr>
        </p:nvSpPr>
        <p:spPr/>
        <p:txBody>
          <a:bodyPr rtlCol="0"/>
          <a:lstStyle/>
          <a:p>
            <a:pPr rtl="0"/>
            <a:fld id="{714CC122-836E-4C60-9A6B-E0A03A13016D}" type="datetime1">
              <a:rPr lang="fr-FR" smtClean="0"/>
              <a:t>15/05/2023</a:t>
            </a:fld>
            <a:endParaRPr lang="en-US" dirty="0"/>
          </a:p>
        </p:txBody>
      </p:sp>
      <p:sp>
        <p:nvSpPr>
          <p:cNvPr id="8" name="Espace réservé du pied de page 7"/>
          <p:cNvSpPr>
            <a:spLocks noGrp="1"/>
          </p:cNvSpPr>
          <p:nvPr>
            <p:ph type="ftr" sz="quarter" idx="11"/>
          </p:nvPr>
        </p:nvSpPr>
        <p:spPr/>
        <p:txBody>
          <a:bodyPr rtlCol="0"/>
          <a:lstStyle/>
          <a:p>
            <a:pPr rtl="0"/>
            <a:endParaRPr lang="en-US" dirty="0"/>
          </a:p>
        </p:txBody>
      </p:sp>
      <p:sp>
        <p:nvSpPr>
          <p:cNvPr id="9" name="Espace réservé du numéro de diapositive 8"/>
          <p:cNvSpPr>
            <a:spLocks noGrp="1"/>
          </p:cNvSpPr>
          <p:nvPr>
            <p:ph type="sldNum" sz="quarter" idx="12"/>
          </p:nvPr>
        </p:nvSpPr>
        <p:spPr/>
        <p:txBody>
          <a:bodyPr rtlCol="0"/>
          <a:lstStyle/>
          <a:p>
            <a:pPr rtl="0"/>
            <a:fld id="{3A98EE3D-8CD1-4C3F-BD1C-C98C9596463C}" type="slidenum">
              <a:rPr lang="en-US" smtClean="0"/>
              <a:t>‹N°›</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uniquement">
    <p:spTree>
      <p:nvGrpSpPr>
        <p:cNvPr id="1" name=""/>
        <p:cNvGrpSpPr/>
        <p:nvPr/>
      </p:nvGrpSpPr>
      <p:grpSpPr>
        <a:xfrm>
          <a:off x="0" y="0"/>
          <a:ext cx="0" cy="0"/>
          <a:chOff x="0" y="0"/>
          <a:chExt cx="0" cy="0"/>
        </a:xfrm>
      </p:grpSpPr>
      <p:sp>
        <p:nvSpPr>
          <p:cNvPr id="8" name="Titre 1"/>
          <p:cNvSpPr>
            <a:spLocks noGrp="1"/>
          </p:cNvSpPr>
          <p:nvPr>
            <p:ph type="title"/>
          </p:nvPr>
        </p:nvSpPr>
        <p:spPr>
          <a:xfrm>
            <a:off x="575894" y="729658"/>
            <a:ext cx="11029616" cy="988332"/>
          </a:xfrm>
        </p:spPr>
        <p:txBody>
          <a:bodyPr rtlCol="0"/>
          <a:lstStyle/>
          <a:p>
            <a:pPr rtl="0"/>
            <a:r>
              <a:rPr lang="fr-FR"/>
              <a:t>Modifiez le style du titre</a:t>
            </a:r>
            <a:endParaRPr lang="en-US" dirty="0"/>
          </a:p>
        </p:txBody>
      </p:sp>
      <p:sp>
        <p:nvSpPr>
          <p:cNvPr id="3" name="Espace réservé de la date 2"/>
          <p:cNvSpPr>
            <a:spLocks noGrp="1"/>
          </p:cNvSpPr>
          <p:nvPr>
            <p:ph type="dt" sz="half" idx="10"/>
          </p:nvPr>
        </p:nvSpPr>
        <p:spPr/>
        <p:txBody>
          <a:bodyPr rtlCol="0"/>
          <a:lstStyle/>
          <a:p>
            <a:pPr rtl="0"/>
            <a:fld id="{CC195081-32D4-4E08-B212-9D8A29DBA313}" type="datetime1">
              <a:rPr lang="fr-FR" smtClean="0"/>
              <a:t>15/05/2023</a:t>
            </a:fld>
            <a:endParaRPr lang="en-US" dirty="0"/>
          </a:p>
        </p:txBody>
      </p:sp>
      <p:sp>
        <p:nvSpPr>
          <p:cNvPr id="4" name="Espace réservé du pied de page 3"/>
          <p:cNvSpPr>
            <a:spLocks noGrp="1"/>
          </p:cNvSpPr>
          <p:nvPr>
            <p:ph type="ftr" sz="quarter" idx="11"/>
          </p:nvPr>
        </p:nvSpPr>
        <p:spPr/>
        <p:txBody>
          <a:bodyPr rtlCol="0"/>
          <a:lstStyle/>
          <a:p>
            <a:pPr rtl="0"/>
            <a:endParaRPr lang="en-US" dirty="0"/>
          </a:p>
        </p:txBody>
      </p:sp>
      <p:sp>
        <p:nvSpPr>
          <p:cNvPr id="5" name="Espace réservé du numéro de diapositive 4"/>
          <p:cNvSpPr>
            <a:spLocks noGrp="1"/>
          </p:cNvSpPr>
          <p:nvPr>
            <p:ph type="sldNum" sz="quarter" idx="12"/>
          </p:nvPr>
        </p:nvSpPr>
        <p:spPr/>
        <p:txBody>
          <a:bodyPr rtlCol="0"/>
          <a:lstStyle/>
          <a:p>
            <a:pPr rtl="0"/>
            <a:fld id="{3A98EE3D-8CD1-4C3F-BD1C-C98C9596463C}" type="slidenum">
              <a:rPr lang="en-US" smtClean="0"/>
              <a:t>‹N°›</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rtlCol="0"/>
          <a:lstStyle/>
          <a:p>
            <a:pPr rtl="0"/>
            <a:fld id="{81178F71-FBA9-4B84-97E5-04E5BE857570}" type="datetime1">
              <a:rPr lang="fr-FR" smtClean="0"/>
              <a:t>15/05/2023</a:t>
            </a:fld>
            <a:endParaRPr lang="en-US" dirty="0"/>
          </a:p>
        </p:txBody>
      </p:sp>
      <p:sp>
        <p:nvSpPr>
          <p:cNvPr id="3" name="Espace réservé du pied de page 2"/>
          <p:cNvSpPr>
            <a:spLocks noGrp="1"/>
          </p:cNvSpPr>
          <p:nvPr>
            <p:ph type="ftr" sz="quarter" idx="11"/>
          </p:nvPr>
        </p:nvSpPr>
        <p:spPr/>
        <p:txBody>
          <a:bodyPr rtlCol="0"/>
          <a:lstStyle/>
          <a:p>
            <a:pPr rtl="0"/>
            <a:endParaRPr lang="en-US" dirty="0"/>
          </a:p>
        </p:txBody>
      </p:sp>
      <p:sp>
        <p:nvSpPr>
          <p:cNvPr id="4" name="Espace réservé du numéro de diapositive 3"/>
          <p:cNvSpPr>
            <a:spLocks noGrp="1"/>
          </p:cNvSpPr>
          <p:nvPr>
            <p:ph type="sldNum" sz="quarter" idx="12"/>
          </p:nvPr>
        </p:nvSpPr>
        <p:spPr/>
        <p:txBody>
          <a:bodyPr rtlCol="0"/>
          <a:lstStyle/>
          <a:p>
            <a:pPr rtl="0"/>
            <a:fld id="{3A98EE3D-8CD1-4C3F-BD1C-C98C9596463C}" type="slidenum">
              <a:rPr lang="en-US" smtClean="0"/>
              <a:t>‹N°›</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re 1"/>
          <p:cNvSpPr>
            <a:spLocks noGrp="1"/>
          </p:cNvSpPr>
          <p:nvPr>
            <p:ph type="title"/>
          </p:nvPr>
        </p:nvSpPr>
        <p:spPr>
          <a:xfrm>
            <a:off x="767857" y="933450"/>
            <a:ext cx="3031852" cy="1722419"/>
          </a:xfrm>
        </p:spPr>
        <p:txBody>
          <a:bodyPr rtlCol="0" anchor="b">
            <a:normAutofit/>
          </a:bodyPr>
          <a:lstStyle>
            <a:lvl1pPr algn="l">
              <a:defRPr sz="2400" b="0">
                <a:solidFill>
                  <a:srgbClr val="FFFFFF"/>
                </a:solidFill>
              </a:defRPr>
            </a:lvl1pPr>
          </a:lstStyle>
          <a:p>
            <a:pPr rtl="0"/>
            <a:r>
              <a:rPr lang="fr-FR"/>
              <a:t>Modifiez le style du titre</a:t>
            </a:r>
            <a:endParaRPr lang="en-US" dirty="0"/>
          </a:p>
        </p:txBody>
      </p:sp>
      <p:sp>
        <p:nvSpPr>
          <p:cNvPr id="3" name="Espace réservé du contenu 2"/>
          <p:cNvSpPr>
            <a:spLocks noGrp="1"/>
          </p:cNvSpPr>
          <p:nvPr>
            <p:ph idx="1"/>
          </p:nvPr>
        </p:nvSpPr>
        <p:spPr>
          <a:xfrm>
            <a:off x="4900928" y="1179829"/>
            <a:ext cx="6650991" cy="4658216"/>
          </a:xfrm>
        </p:spPr>
        <p:txBody>
          <a:bodyPr rtlCol="0"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en-US" dirty="0"/>
          </a:p>
        </p:txBody>
      </p:sp>
      <p:sp>
        <p:nvSpPr>
          <p:cNvPr id="4" name="Espace réservé du texte 3"/>
          <p:cNvSpPr>
            <a:spLocks noGrp="1"/>
          </p:cNvSpPr>
          <p:nvPr>
            <p:ph type="body" sz="half" idx="2"/>
          </p:nvPr>
        </p:nvSpPr>
        <p:spPr>
          <a:xfrm>
            <a:off x="767857" y="2836654"/>
            <a:ext cx="3031852" cy="3001392"/>
          </a:xfrm>
        </p:spPr>
        <p:txBody>
          <a:bodyPr rtlCol="0"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a:t>Cliquez pour modifier les styles du texte du masque</a:t>
            </a:r>
          </a:p>
        </p:txBody>
      </p:sp>
      <p:sp>
        <p:nvSpPr>
          <p:cNvPr id="8" name="Espace réservé de la date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rtlCol="0"/>
          <a:lstStyle/>
          <a:p>
            <a:pPr rtl="0"/>
            <a:fld id="{60307027-814B-4789-9111-AAD594556A5C}" type="datetime1">
              <a:rPr lang="fr-FR" smtClean="0"/>
              <a:t>15/05/2023</a:t>
            </a:fld>
            <a:endParaRPr lang="en-US" dirty="0"/>
          </a:p>
        </p:txBody>
      </p:sp>
      <p:sp>
        <p:nvSpPr>
          <p:cNvPr id="10" name="Espace réservé du pied de page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rtlCol="0"/>
          <a:lstStyle/>
          <a:p>
            <a:pPr rtl="0"/>
            <a:endParaRPr lang="en-US" dirty="0"/>
          </a:p>
        </p:txBody>
      </p:sp>
      <p:sp>
        <p:nvSpPr>
          <p:cNvPr id="11" name="Espace réservé du numéro de diapositive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rtlCol="0"/>
          <a:lstStyle/>
          <a:p>
            <a:pPr rtl="0"/>
            <a:fld id="{3A98EE3D-8CD1-4C3F-BD1C-C98C9596463C}" type="slidenum">
              <a:rPr lang="en-US" smtClean="0"/>
              <a:pPr/>
              <a:t>‹N°›</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581193" y="4693389"/>
            <a:ext cx="11029616" cy="566738"/>
          </a:xfrm>
        </p:spPr>
        <p:txBody>
          <a:bodyPr rtlCol="0" anchor="b">
            <a:normAutofit/>
          </a:bodyPr>
          <a:lstStyle>
            <a:lvl1pPr algn="l">
              <a:defRPr sz="2400" b="0">
                <a:solidFill>
                  <a:schemeClr val="tx1">
                    <a:lumMod val="75000"/>
                    <a:lumOff val="25000"/>
                  </a:schemeClr>
                </a:solidFill>
              </a:defRPr>
            </a:lvl1pPr>
          </a:lstStyle>
          <a:p>
            <a:pPr rtl="0"/>
            <a:r>
              <a:rPr lang="fr-FR"/>
              <a:t>Modifiez le style du titre</a:t>
            </a:r>
            <a:endParaRPr lang="en-US" dirty="0"/>
          </a:p>
        </p:txBody>
      </p:sp>
      <p:sp>
        <p:nvSpPr>
          <p:cNvPr id="3" name="Espace réservé d’image 2"/>
          <p:cNvSpPr>
            <a:spLocks noGrp="1" noChangeAspect="1"/>
          </p:cNvSpPr>
          <p:nvPr>
            <p:ph type="pic" idx="1"/>
          </p:nvPr>
        </p:nvSpPr>
        <p:spPr>
          <a:xfrm>
            <a:off x="447817" y="641350"/>
            <a:ext cx="11290859" cy="3651249"/>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fr-FR"/>
              <a:t>Cliquez sur l'icône pour ajouter une image</a:t>
            </a:r>
            <a:endParaRPr lang="en-US" dirty="0"/>
          </a:p>
        </p:txBody>
      </p:sp>
      <p:sp>
        <p:nvSpPr>
          <p:cNvPr id="4" name="Espace réservé du texte 3"/>
          <p:cNvSpPr>
            <a:spLocks noGrp="1"/>
          </p:cNvSpPr>
          <p:nvPr>
            <p:ph type="body" sz="half" idx="2"/>
          </p:nvPr>
        </p:nvSpPr>
        <p:spPr>
          <a:xfrm>
            <a:off x="581192" y="5260127"/>
            <a:ext cx="11029617" cy="998148"/>
          </a:xfrm>
        </p:spPr>
        <p:txBody>
          <a:bodyPr rtlCol="0"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a:t>Cliquez pour modifier les styles du texte du masque</a:t>
            </a:r>
          </a:p>
        </p:txBody>
      </p:sp>
      <p:sp>
        <p:nvSpPr>
          <p:cNvPr id="5" name="Espace réservé de la date 4"/>
          <p:cNvSpPr>
            <a:spLocks noGrp="1"/>
          </p:cNvSpPr>
          <p:nvPr>
            <p:ph type="dt" sz="half" idx="10"/>
          </p:nvPr>
        </p:nvSpPr>
        <p:spPr/>
        <p:txBody>
          <a:bodyPr rtlCol="0"/>
          <a:lstStyle/>
          <a:p>
            <a:pPr rtl="0"/>
            <a:fld id="{3A83348A-E413-4DE4-84DF-84EEE3903CCB}" type="datetime1">
              <a:rPr lang="fr-FR" smtClean="0"/>
              <a:t>15/05/2023</a:t>
            </a:fld>
            <a:endParaRPr lang="en-US" dirty="0"/>
          </a:p>
        </p:txBody>
      </p:sp>
      <p:sp>
        <p:nvSpPr>
          <p:cNvPr id="6" name="Espace réservé du pied de page 5"/>
          <p:cNvSpPr>
            <a:spLocks noGrp="1"/>
          </p:cNvSpPr>
          <p:nvPr>
            <p:ph type="ftr" sz="quarter" idx="11"/>
          </p:nvPr>
        </p:nvSpPr>
        <p:spPr/>
        <p:txBody>
          <a:bodyPr rtlCol="0"/>
          <a:lstStyle/>
          <a:p>
            <a:pPr algn="l" rtl="0"/>
            <a:endParaRPr lang="en-US" dirty="0"/>
          </a:p>
        </p:txBody>
      </p:sp>
      <p:sp>
        <p:nvSpPr>
          <p:cNvPr id="7" name="Espace réservé du numéro de diapositive 6"/>
          <p:cNvSpPr>
            <a:spLocks noGrp="1"/>
          </p:cNvSpPr>
          <p:nvPr>
            <p:ph type="sldNum" sz="quarter" idx="12"/>
          </p:nvPr>
        </p:nvSpPr>
        <p:spPr/>
        <p:txBody>
          <a:bodyPr rtlCol="0"/>
          <a:lstStyle/>
          <a:p>
            <a:pPr rtl="0"/>
            <a:fld id="{3A98EE3D-8CD1-4C3F-BD1C-C98C9596463C}" type="slidenum">
              <a:rPr lang="en-US" smtClean="0"/>
              <a:t>‹N°›</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au titre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pPr rtl="0"/>
            <a:r>
              <a:rPr lang="fr"/>
              <a:t>Modifiez le style du titre</a:t>
            </a:r>
            <a:endParaRPr lang="en-US" dirty="0"/>
          </a:p>
        </p:txBody>
      </p:sp>
      <p:sp>
        <p:nvSpPr>
          <p:cNvPr id="3" name="Espace réservé du texte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rtl="0"/>
            <a:r>
              <a:rPr lang="fr"/>
              <a:t>Modifiez les styles du texte du masque</a:t>
            </a:r>
          </a:p>
          <a:p>
            <a:pPr lvl="1" rtl="0"/>
            <a:r>
              <a:rPr lang="fr"/>
              <a:t>Deuxième niveau</a:t>
            </a:r>
          </a:p>
          <a:p>
            <a:pPr lvl="2" rtl="0"/>
            <a:r>
              <a:rPr lang="fr"/>
              <a:t>Troisième niveau</a:t>
            </a:r>
          </a:p>
          <a:p>
            <a:pPr lvl="3" rtl="0"/>
            <a:r>
              <a:rPr lang="fr"/>
              <a:t>Quatrième niveau</a:t>
            </a:r>
          </a:p>
          <a:p>
            <a:pPr lvl="4" rtl="0"/>
            <a:r>
              <a:rPr lang="fr"/>
              <a:t>Cinquième niveau</a:t>
            </a:r>
            <a:endParaRPr lang="en-US" dirty="0"/>
          </a:p>
        </p:txBody>
      </p:sp>
      <p:sp>
        <p:nvSpPr>
          <p:cNvPr id="4" name="Espace réservé de la date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pPr rtl="0"/>
            <a:fld id="{7258600B-D7A0-4791-B9A9-F0697FDB393C}" type="datetime1">
              <a:rPr lang="fr-FR" smtClean="0"/>
              <a:t>15/05/2023</a:t>
            </a:fld>
            <a:endParaRPr lang="en-US" dirty="0"/>
          </a:p>
        </p:txBody>
      </p:sp>
      <p:sp>
        <p:nvSpPr>
          <p:cNvPr id="5" name="Espace réservé du pied de page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pPr rtl="0"/>
            <a:endParaRPr lang="en-US" dirty="0"/>
          </a:p>
        </p:txBody>
      </p:sp>
      <p:sp>
        <p:nvSpPr>
          <p:cNvPr id="6" name="Espace réservé du numéro de diapositive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pPr rtl="0"/>
            <a:fld id="{3A98EE3D-8CD1-4C3F-BD1C-C98C9596463C}" type="slidenum">
              <a:rPr lang="en-US" smtClean="0"/>
              <a:t>‹N°›</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jpe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1.xml"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rtlCol="0">
            <a:normAutofit/>
          </a:bodyPr>
          <a:lstStyle/>
          <a:p>
            <a:pPr rtl="0"/>
            <a:r>
              <a:rPr lang="fr" dirty="0"/>
              <a:t>Modèle conceptuel de traitement (mcT)</a:t>
            </a:r>
          </a:p>
        </p:txBody>
      </p:sp>
      <p:sp>
        <p:nvSpPr>
          <p:cNvPr id="3" name="Sous-titre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rtlCol="0">
            <a:normAutofit/>
          </a:bodyPr>
          <a:lstStyle/>
          <a:p>
            <a:pPr rtl="0"/>
            <a:r>
              <a:rPr lang="fr" sz="2000" dirty="0">
                <a:latin typeface="Bahnschrift" panose="020B0502040204020203" pitchFamily="34" charset="0"/>
              </a:rPr>
              <a:t>N</a:t>
            </a:r>
            <a:r>
              <a:rPr lang="fr" sz="1400" dirty="0">
                <a:latin typeface="Bahnschrift" panose="020B0502040204020203" pitchFamily="34" charset="0"/>
              </a:rPr>
              <a:t>our</a:t>
            </a:r>
            <a:r>
              <a:rPr lang="fr" sz="1800" dirty="0">
                <a:latin typeface="Bahnschrift" panose="020B0502040204020203" pitchFamily="34" charset="0"/>
              </a:rPr>
              <a:t> </a:t>
            </a:r>
            <a:r>
              <a:rPr lang="fr" sz="2000" dirty="0">
                <a:latin typeface="Bahnschrift" panose="020B0502040204020203" pitchFamily="34" charset="0"/>
              </a:rPr>
              <a:t>H. ben slimen attaOUi</a:t>
            </a:r>
          </a:p>
        </p:txBody>
      </p:sp>
      <p:pic>
        <p:nvPicPr>
          <p:cNvPr id="6" name="Image 5" descr="Zoom sur un logo&#10;&#10;Description générée automatiquement">
            <a:extLst>
              <a:ext uri="{FF2B5EF4-FFF2-40B4-BE49-F238E27FC236}">
                <a16:creationId xmlns:a16="http://schemas.microsoft.com/office/drawing/2014/main" id="{F1A8C364-94D4-4630-BAD0-78722F347055}"/>
              </a:ext>
            </a:extLst>
          </p:cNvPr>
          <p:cNvPicPr>
            <a:picLocks noChangeAspect="1"/>
          </p:cNvPicPr>
          <p:nvPr/>
        </p:nvPicPr>
        <p:blipFill rotWithShape="1">
          <a:blip r:embed="rId2" cstate="hqprint">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pic>
        <p:nvPicPr>
          <p:cNvPr id="5" name="Image 4">
            <a:extLst>
              <a:ext uri="{FF2B5EF4-FFF2-40B4-BE49-F238E27FC236}">
                <a16:creationId xmlns:a16="http://schemas.microsoft.com/office/drawing/2014/main" id="{25BB5E3E-44AF-4349-A71D-E7686FC1B3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31718" y="31956"/>
            <a:ext cx="1524213" cy="1505160"/>
          </a:xfrm>
          <a:prstGeom prst="rect">
            <a:avLst/>
          </a:prstGeom>
        </p:spPr>
      </p:pic>
      <p:sp>
        <p:nvSpPr>
          <p:cNvPr id="4" name="Espace réservé du numéro de diapositive 3">
            <a:extLst>
              <a:ext uri="{FF2B5EF4-FFF2-40B4-BE49-F238E27FC236}">
                <a16:creationId xmlns:a16="http://schemas.microsoft.com/office/drawing/2014/main" id="{4A1835EF-31E4-9073-1DAA-461F889A3C6A}"/>
              </a:ext>
            </a:extLst>
          </p:cNvPr>
          <p:cNvSpPr>
            <a:spLocks noGrp="1"/>
          </p:cNvSpPr>
          <p:nvPr>
            <p:ph type="sldNum" sz="quarter" idx="12"/>
          </p:nvPr>
        </p:nvSpPr>
        <p:spPr/>
        <p:txBody>
          <a:bodyPr/>
          <a:lstStyle/>
          <a:p>
            <a:pPr rtl="0"/>
            <a:fld id="{3A98EE3D-8CD1-4C3F-BD1C-C98C9596463C}" type="slidenum">
              <a:rPr lang="en-US" smtClean="0"/>
              <a:t>1</a:t>
            </a:fld>
            <a:endParaRPr lang="en-US" dirty="0"/>
          </a:p>
        </p:txBody>
      </p:sp>
    </p:spTree>
    <p:extLst>
      <p:ext uri="{BB962C8B-B14F-4D97-AF65-F5344CB8AC3E}">
        <p14:creationId xmlns:p14="http://schemas.microsoft.com/office/powerpoint/2010/main" val="27153558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1DFFE91-937A-4BE1-8F82-C72D54032AFC}"/>
              </a:ext>
            </a:extLst>
          </p:cNvPr>
          <p:cNvSpPr>
            <a:spLocks noGrp="1"/>
          </p:cNvSpPr>
          <p:nvPr>
            <p:ph type="title"/>
          </p:nvPr>
        </p:nvSpPr>
        <p:spPr/>
        <p:txBody>
          <a:bodyPr/>
          <a:lstStyle/>
          <a:p>
            <a:r>
              <a:rPr lang="fr-FR" sz="2800" dirty="0"/>
              <a:t>Modèle conceptuel de traitement</a:t>
            </a:r>
            <a:br>
              <a:rPr lang="fr-FR" dirty="0"/>
            </a:br>
            <a:r>
              <a:rPr lang="fr-FR" sz="2000" dirty="0"/>
              <a:t>exemple 1 </a:t>
            </a:r>
            <a:r>
              <a:rPr lang="fr-FR" sz="2000" dirty="0" err="1"/>
              <a:t>mct</a:t>
            </a:r>
            <a:endParaRPr lang="fr-FR" dirty="0"/>
          </a:p>
        </p:txBody>
      </p:sp>
      <p:sp>
        <p:nvSpPr>
          <p:cNvPr id="5" name="Espace réservé du numéro de diapositive 4">
            <a:extLst>
              <a:ext uri="{FF2B5EF4-FFF2-40B4-BE49-F238E27FC236}">
                <a16:creationId xmlns:a16="http://schemas.microsoft.com/office/drawing/2014/main" id="{312586EF-C605-4AEF-ADA9-D23F0BDE0BA7}"/>
              </a:ext>
            </a:extLst>
          </p:cNvPr>
          <p:cNvSpPr>
            <a:spLocks noGrp="1"/>
          </p:cNvSpPr>
          <p:nvPr>
            <p:ph type="sldNum" sz="quarter" idx="12"/>
          </p:nvPr>
        </p:nvSpPr>
        <p:spPr/>
        <p:txBody>
          <a:bodyPr/>
          <a:lstStyle/>
          <a:p>
            <a:pPr rtl="0"/>
            <a:fld id="{3A98EE3D-8CD1-4C3F-BD1C-C98C9596463C}" type="slidenum">
              <a:rPr lang="en-US" smtClean="0"/>
              <a:t>10</a:t>
            </a:fld>
            <a:endParaRPr lang="en-US" dirty="0"/>
          </a:p>
        </p:txBody>
      </p:sp>
      <p:pic>
        <p:nvPicPr>
          <p:cNvPr id="25" name="Image 24">
            <a:extLst>
              <a:ext uri="{FF2B5EF4-FFF2-40B4-BE49-F238E27FC236}">
                <a16:creationId xmlns:a16="http://schemas.microsoft.com/office/drawing/2014/main" id="{BDAB849D-88E9-43E0-9227-0B4889A3AF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0978" y="1722783"/>
            <a:ext cx="8057322" cy="5066256"/>
          </a:xfrm>
          <a:prstGeom prst="rect">
            <a:avLst/>
          </a:prstGeom>
        </p:spPr>
      </p:pic>
    </p:spTree>
    <p:extLst>
      <p:ext uri="{BB962C8B-B14F-4D97-AF65-F5344CB8AC3E}">
        <p14:creationId xmlns:p14="http://schemas.microsoft.com/office/powerpoint/2010/main" val="42438594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1DFFE91-937A-4BE1-8F82-C72D54032AFC}"/>
              </a:ext>
            </a:extLst>
          </p:cNvPr>
          <p:cNvSpPr>
            <a:spLocks noGrp="1"/>
          </p:cNvSpPr>
          <p:nvPr>
            <p:ph type="title"/>
          </p:nvPr>
        </p:nvSpPr>
        <p:spPr/>
        <p:txBody>
          <a:bodyPr/>
          <a:lstStyle/>
          <a:p>
            <a:r>
              <a:rPr lang="fr-FR" sz="2800" dirty="0"/>
              <a:t>Modèle conceptuel de traitement</a:t>
            </a:r>
            <a:br>
              <a:rPr lang="fr-FR" dirty="0"/>
            </a:br>
            <a:r>
              <a:rPr lang="fr-FR" sz="2000" dirty="0"/>
              <a:t>exemple 2 </a:t>
            </a:r>
            <a:r>
              <a:rPr lang="fr-FR" sz="2000" dirty="0" err="1"/>
              <a:t>mct</a:t>
            </a:r>
            <a:endParaRPr lang="fr-FR" dirty="0"/>
          </a:p>
        </p:txBody>
      </p:sp>
      <p:sp>
        <p:nvSpPr>
          <p:cNvPr id="5" name="Espace réservé du numéro de diapositive 4">
            <a:extLst>
              <a:ext uri="{FF2B5EF4-FFF2-40B4-BE49-F238E27FC236}">
                <a16:creationId xmlns:a16="http://schemas.microsoft.com/office/drawing/2014/main" id="{312586EF-C605-4AEF-ADA9-D23F0BDE0BA7}"/>
              </a:ext>
            </a:extLst>
          </p:cNvPr>
          <p:cNvSpPr>
            <a:spLocks noGrp="1"/>
          </p:cNvSpPr>
          <p:nvPr>
            <p:ph type="sldNum" sz="quarter" idx="12"/>
          </p:nvPr>
        </p:nvSpPr>
        <p:spPr/>
        <p:txBody>
          <a:bodyPr/>
          <a:lstStyle/>
          <a:p>
            <a:pPr rtl="0"/>
            <a:fld id="{3A98EE3D-8CD1-4C3F-BD1C-C98C9596463C}" type="slidenum">
              <a:rPr lang="en-US" smtClean="0"/>
              <a:t>11</a:t>
            </a:fld>
            <a:endParaRPr lang="en-US" dirty="0"/>
          </a:p>
        </p:txBody>
      </p:sp>
      <p:grpSp>
        <p:nvGrpSpPr>
          <p:cNvPr id="6" name="Group 21">
            <a:extLst>
              <a:ext uri="{FF2B5EF4-FFF2-40B4-BE49-F238E27FC236}">
                <a16:creationId xmlns:a16="http://schemas.microsoft.com/office/drawing/2014/main" id="{DE100F27-7AF8-493A-89A3-1EA86ABC5597}"/>
              </a:ext>
            </a:extLst>
          </p:cNvPr>
          <p:cNvGrpSpPr>
            <a:grpSpLocks/>
          </p:cNvGrpSpPr>
          <p:nvPr/>
        </p:nvGrpSpPr>
        <p:grpSpPr bwMode="auto">
          <a:xfrm>
            <a:off x="1943272" y="3375988"/>
            <a:ext cx="7977809" cy="3182273"/>
            <a:chOff x="1341" y="3312"/>
            <a:chExt cx="7359" cy="2448"/>
          </a:xfrm>
        </p:grpSpPr>
        <p:grpSp>
          <p:nvGrpSpPr>
            <p:cNvPr id="7" name="Group 22">
              <a:extLst>
                <a:ext uri="{FF2B5EF4-FFF2-40B4-BE49-F238E27FC236}">
                  <a16:creationId xmlns:a16="http://schemas.microsoft.com/office/drawing/2014/main" id="{88DAB90E-A6C0-4140-89A4-E481735026DB}"/>
                </a:ext>
              </a:extLst>
            </p:cNvPr>
            <p:cNvGrpSpPr>
              <a:grpSpLocks/>
            </p:cNvGrpSpPr>
            <p:nvPr/>
          </p:nvGrpSpPr>
          <p:grpSpPr bwMode="auto">
            <a:xfrm>
              <a:off x="3600" y="3312"/>
              <a:ext cx="2880" cy="1158"/>
              <a:chOff x="3600" y="3312"/>
              <a:chExt cx="2880" cy="1158"/>
            </a:xfrm>
          </p:grpSpPr>
          <p:sp>
            <p:nvSpPr>
              <p:cNvPr id="12" name="Text Box 23">
                <a:extLst>
                  <a:ext uri="{FF2B5EF4-FFF2-40B4-BE49-F238E27FC236}">
                    <a16:creationId xmlns:a16="http://schemas.microsoft.com/office/drawing/2014/main" id="{6BD22AB9-2543-4093-AF25-4FD2BADD3D73}"/>
                  </a:ext>
                </a:extLst>
              </p:cNvPr>
              <p:cNvSpPr txBox="1">
                <a:spLocks noChangeArrowheads="1"/>
              </p:cNvSpPr>
              <p:nvPr/>
            </p:nvSpPr>
            <p:spPr bwMode="auto">
              <a:xfrm>
                <a:off x="3600" y="3312"/>
                <a:ext cx="2880" cy="576"/>
              </a:xfrm>
              <a:prstGeom prst="rect">
                <a:avLst/>
              </a:prstGeom>
              <a:solidFill>
                <a:srgbClr val="FFFFFF"/>
              </a:solidFill>
              <a:ln w="9525">
                <a:solidFill>
                  <a:srgbClr val="000000"/>
                </a:solidFill>
                <a:miter lim="800000"/>
                <a:headEnd/>
                <a:tailEnd/>
              </a:ln>
            </p:spPr>
            <p:txBody>
              <a:bodyPr/>
              <a:lstStyle>
                <a:defPPr>
                  <a:defRPr lang="en-US"/>
                </a:defPPr>
                <a:lvl1pPr algn="l" rtl="0" eaLnBrk="0" fontAlgn="base" hangingPunct="0">
                  <a:spcBef>
                    <a:spcPct val="0"/>
                  </a:spcBef>
                  <a:spcAft>
                    <a:spcPct val="0"/>
                  </a:spcAft>
                  <a:defRPr sz="1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400" kern="1200">
                    <a:solidFill>
                      <a:schemeClr val="tx1"/>
                    </a:solidFill>
                    <a:latin typeface="Times New Roman" panose="02020603050405020304" pitchFamily="18" charset="0"/>
                    <a:ea typeface="+mn-ea"/>
                    <a:cs typeface="+mn-cs"/>
                  </a:defRPr>
                </a:lvl5pPr>
                <a:lvl6pPr marL="2286000" algn="l" defTabSz="914400" rtl="0" eaLnBrk="1" latinLnBrk="0" hangingPunct="1">
                  <a:defRPr sz="1400" kern="1200">
                    <a:solidFill>
                      <a:schemeClr val="tx1"/>
                    </a:solidFill>
                    <a:latin typeface="Times New Roman" panose="02020603050405020304" pitchFamily="18" charset="0"/>
                    <a:ea typeface="+mn-ea"/>
                    <a:cs typeface="+mn-cs"/>
                  </a:defRPr>
                </a:lvl6pPr>
                <a:lvl7pPr marL="2743200" algn="l" defTabSz="914400" rtl="0" eaLnBrk="1" latinLnBrk="0" hangingPunct="1">
                  <a:defRPr sz="1400" kern="1200">
                    <a:solidFill>
                      <a:schemeClr val="tx1"/>
                    </a:solidFill>
                    <a:latin typeface="Times New Roman" panose="02020603050405020304" pitchFamily="18" charset="0"/>
                    <a:ea typeface="+mn-ea"/>
                    <a:cs typeface="+mn-cs"/>
                  </a:defRPr>
                </a:lvl7pPr>
                <a:lvl8pPr marL="3200400" algn="l" defTabSz="914400" rtl="0" eaLnBrk="1" latinLnBrk="0" hangingPunct="1">
                  <a:defRPr sz="1400" kern="1200">
                    <a:solidFill>
                      <a:schemeClr val="tx1"/>
                    </a:solidFill>
                    <a:latin typeface="Times New Roman" panose="02020603050405020304" pitchFamily="18" charset="0"/>
                    <a:ea typeface="+mn-ea"/>
                    <a:cs typeface="+mn-cs"/>
                  </a:defRPr>
                </a:lvl8pPr>
                <a:lvl9pPr marL="3657600" algn="l" defTabSz="914400" rtl="0" eaLnBrk="1" latinLnBrk="0" hangingPunct="1">
                  <a:defRPr sz="1400" kern="1200">
                    <a:solidFill>
                      <a:schemeClr val="tx1"/>
                    </a:solidFill>
                    <a:latin typeface="Times New Roman" panose="02020603050405020304" pitchFamily="18" charset="0"/>
                    <a:ea typeface="+mn-ea"/>
                    <a:cs typeface="+mn-cs"/>
                  </a:defRPr>
                </a:lvl9pPr>
              </a:lstStyle>
              <a:p>
                <a:pPr algn="ctr"/>
                <a:r>
                  <a:rPr lang="fr-FR" altLang="fr-FR" sz="1800" dirty="0"/>
                  <a:t>RECEPTIONER   LIVRAISON</a:t>
                </a:r>
              </a:p>
            </p:txBody>
          </p:sp>
          <p:sp>
            <p:nvSpPr>
              <p:cNvPr id="13" name="Text Box 24">
                <a:extLst>
                  <a:ext uri="{FF2B5EF4-FFF2-40B4-BE49-F238E27FC236}">
                    <a16:creationId xmlns:a16="http://schemas.microsoft.com/office/drawing/2014/main" id="{B4D013BD-94DF-4C59-8EE3-48B17DB8193A}"/>
                  </a:ext>
                </a:extLst>
              </p:cNvPr>
              <p:cNvSpPr txBox="1">
                <a:spLocks noChangeArrowheads="1"/>
              </p:cNvSpPr>
              <p:nvPr/>
            </p:nvSpPr>
            <p:spPr bwMode="auto">
              <a:xfrm>
                <a:off x="3600" y="3888"/>
                <a:ext cx="1440" cy="576"/>
              </a:xfrm>
              <a:prstGeom prst="rect">
                <a:avLst/>
              </a:prstGeom>
              <a:solidFill>
                <a:srgbClr val="FFFFFF"/>
              </a:solidFill>
              <a:ln w="9525">
                <a:solidFill>
                  <a:srgbClr val="000000"/>
                </a:solidFill>
                <a:miter lim="800000"/>
                <a:headEnd/>
                <a:tailEnd/>
              </a:ln>
            </p:spPr>
            <p:txBody>
              <a:bodyPr/>
              <a:lstStyle>
                <a:defPPr>
                  <a:defRPr lang="en-US"/>
                </a:defPPr>
                <a:lvl1pPr algn="l" rtl="0" eaLnBrk="0" fontAlgn="base" hangingPunct="0">
                  <a:spcBef>
                    <a:spcPct val="0"/>
                  </a:spcBef>
                  <a:spcAft>
                    <a:spcPct val="0"/>
                  </a:spcAft>
                  <a:defRPr sz="1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400" kern="1200">
                    <a:solidFill>
                      <a:schemeClr val="tx1"/>
                    </a:solidFill>
                    <a:latin typeface="Times New Roman" panose="02020603050405020304" pitchFamily="18" charset="0"/>
                    <a:ea typeface="+mn-ea"/>
                    <a:cs typeface="+mn-cs"/>
                  </a:defRPr>
                </a:lvl5pPr>
                <a:lvl6pPr marL="2286000" algn="l" defTabSz="914400" rtl="0" eaLnBrk="1" latinLnBrk="0" hangingPunct="1">
                  <a:defRPr sz="1400" kern="1200">
                    <a:solidFill>
                      <a:schemeClr val="tx1"/>
                    </a:solidFill>
                    <a:latin typeface="Times New Roman" panose="02020603050405020304" pitchFamily="18" charset="0"/>
                    <a:ea typeface="+mn-ea"/>
                    <a:cs typeface="+mn-cs"/>
                  </a:defRPr>
                </a:lvl6pPr>
                <a:lvl7pPr marL="2743200" algn="l" defTabSz="914400" rtl="0" eaLnBrk="1" latinLnBrk="0" hangingPunct="1">
                  <a:defRPr sz="1400" kern="1200">
                    <a:solidFill>
                      <a:schemeClr val="tx1"/>
                    </a:solidFill>
                    <a:latin typeface="Times New Roman" panose="02020603050405020304" pitchFamily="18" charset="0"/>
                    <a:ea typeface="+mn-ea"/>
                    <a:cs typeface="+mn-cs"/>
                  </a:defRPr>
                </a:lvl7pPr>
                <a:lvl8pPr marL="3200400" algn="l" defTabSz="914400" rtl="0" eaLnBrk="1" latinLnBrk="0" hangingPunct="1">
                  <a:defRPr sz="1400" kern="1200">
                    <a:solidFill>
                      <a:schemeClr val="tx1"/>
                    </a:solidFill>
                    <a:latin typeface="Times New Roman" panose="02020603050405020304" pitchFamily="18" charset="0"/>
                    <a:ea typeface="+mn-ea"/>
                    <a:cs typeface="+mn-cs"/>
                  </a:defRPr>
                </a:lvl8pPr>
                <a:lvl9pPr marL="3657600" algn="l" defTabSz="914400" rtl="0" eaLnBrk="1" latinLnBrk="0" hangingPunct="1">
                  <a:defRPr sz="1400" kern="1200">
                    <a:solidFill>
                      <a:schemeClr val="tx1"/>
                    </a:solidFill>
                    <a:latin typeface="Times New Roman" panose="02020603050405020304" pitchFamily="18" charset="0"/>
                    <a:ea typeface="+mn-ea"/>
                    <a:cs typeface="+mn-cs"/>
                  </a:defRPr>
                </a:lvl9pPr>
              </a:lstStyle>
              <a:p>
                <a:pPr algn="ctr"/>
                <a:r>
                  <a:rPr lang="fr-FR" altLang="fr-FR" sz="2000" dirty="0"/>
                  <a:t>OK</a:t>
                </a:r>
              </a:p>
            </p:txBody>
          </p:sp>
          <p:sp>
            <p:nvSpPr>
              <p:cNvPr id="14" name="Text Box 25">
                <a:extLst>
                  <a:ext uri="{FF2B5EF4-FFF2-40B4-BE49-F238E27FC236}">
                    <a16:creationId xmlns:a16="http://schemas.microsoft.com/office/drawing/2014/main" id="{12C87F16-00FE-4048-81E7-83A192F66D04}"/>
                  </a:ext>
                </a:extLst>
              </p:cNvPr>
              <p:cNvSpPr txBox="1">
                <a:spLocks noChangeArrowheads="1"/>
              </p:cNvSpPr>
              <p:nvPr/>
            </p:nvSpPr>
            <p:spPr bwMode="auto">
              <a:xfrm>
                <a:off x="5040" y="3894"/>
                <a:ext cx="1440" cy="576"/>
              </a:xfrm>
              <a:prstGeom prst="rect">
                <a:avLst/>
              </a:prstGeom>
              <a:solidFill>
                <a:srgbClr val="FFFFFF"/>
              </a:solidFill>
              <a:ln w="9525">
                <a:solidFill>
                  <a:srgbClr val="000000"/>
                </a:solidFill>
                <a:miter lim="800000"/>
                <a:headEnd/>
                <a:tailEnd/>
              </a:ln>
            </p:spPr>
            <p:txBody>
              <a:bodyPr/>
              <a:lstStyle>
                <a:defPPr>
                  <a:defRPr lang="en-US"/>
                </a:defPPr>
                <a:lvl1pPr algn="l" rtl="0" eaLnBrk="0" fontAlgn="base" hangingPunct="0">
                  <a:spcBef>
                    <a:spcPct val="0"/>
                  </a:spcBef>
                  <a:spcAft>
                    <a:spcPct val="0"/>
                  </a:spcAft>
                  <a:defRPr sz="1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400" kern="1200">
                    <a:solidFill>
                      <a:schemeClr val="tx1"/>
                    </a:solidFill>
                    <a:latin typeface="Times New Roman" panose="02020603050405020304" pitchFamily="18" charset="0"/>
                    <a:ea typeface="+mn-ea"/>
                    <a:cs typeface="+mn-cs"/>
                  </a:defRPr>
                </a:lvl5pPr>
                <a:lvl6pPr marL="2286000" algn="l" defTabSz="914400" rtl="0" eaLnBrk="1" latinLnBrk="0" hangingPunct="1">
                  <a:defRPr sz="1400" kern="1200">
                    <a:solidFill>
                      <a:schemeClr val="tx1"/>
                    </a:solidFill>
                    <a:latin typeface="Times New Roman" panose="02020603050405020304" pitchFamily="18" charset="0"/>
                    <a:ea typeface="+mn-ea"/>
                    <a:cs typeface="+mn-cs"/>
                  </a:defRPr>
                </a:lvl6pPr>
                <a:lvl7pPr marL="2743200" algn="l" defTabSz="914400" rtl="0" eaLnBrk="1" latinLnBrk="0" hangingPunct="1">
                  <a:defRPr sz="1400" kern="1200">
                    <a:solidFill>
                      <a:schemeClr val="tx1"/>
                    </a:solidFill>
                    <a:latin typeface="Times New Roman" panose="02020603050405020304" pitchFamily="18" charset="0"/>
                    <a:ea typeface="+mn-ea"/>
                    <a:cs typeface="+mn-cs"/>
                  </a:defRPr>
                </a:lvl7pPr>
                <a:lvl8pPr marL="3200400" algn="l" defTabSz="914400" rtl="0" eaLnBrk="1" latinLnBrk="0" hangingPunct="1">
                  <a:defRPr sz="1400" kern="1200">
                    <a:solidFill>
                      <a:schemeClr val="tx1"/>
                    </a:solidFill>
                    <a:latin typeface="Times New Roman" panose="02020603050405020304" pitchFamily="18" charset="0"/>
                    <a:ea typeface="+mn-ea"/>
                    <a:cs typeface="+mn-cs"/>
                  </a:defRPr>
                </a:lvl8pPr>
                <a:lvl9pPr marL="3657600" algn="l" defTabSz="914400" rtl="0" eaLnBrk="1" latinLnBrk="0" hangingPunct="1">
                  <a:defRPr sz="1400" kern="1200">
                    <a:solidFill>
                      <a:schemeClr val="tx1"/>
                    </a:solidFill>
                    <a:latin typeface="Times New Roman" panose="02020603050405020304" pitchFamily="18" charset="0"/>
                    <a:ea typeface="+mn-ea"/>
                    <a:cs typeface="+mn-cs"/>
                  </a:defRPr>
                </a:lvl9pPr>
              </a:lstStyle>
              <a:p>
                <a:pPr algn="ctr"/>
                <a:r>
                  <a:rPr lang="fr-FR" altLang="fr-FR" sz="2000" dirty="0"/>
                  <a:t>¬OK</a:t>
                </a:r>
              </a:p>
            </p:txBody>
          </p:sp>
        </p:grpSp>
        <p:sp>
          <p:nvSpPr>
            <p:cNvPr id="8" name="Arc 26">
              <a:extLst>
                <a:ext uri="{FF2B5EF4-FFF2-40B4-BE49-F238E27FC236}">
                  <a16:creationId xmlns:a16="http://schemas.microsoft.com/office/drawing/2014/main" id="{9B894ADC-59FD-42E3-A364-FEE310A1C411}"/>
                </a:ext>
              </a:extLst>
            </p:cNvPr>
            <p:cNvSpPr>
              <a:spLocks/>
            </p:cNvSpPr>
            <p:nvPr/>
          </p:nvSpPr>
          <p:spPr bwMode="auto">
            <a:xfrm flipH="1">
              <a:off x="2448" y="4464"/>
              <a:ext cx="2592" cy="576"/>
            </a:xfrm>
            <a:custGeom>
              <a:avLst/>
              <a:gdLst>
                <a:gd name="T0" fmla="*/ 0 w 21600"/>
                <a:gd name="T1" fmla="*/ 0 h 21600"/>
                <a:gd name="T2" fmla="*/ 2592 w 21600"/>
                <a:gd name="T3" fmla="*/ 576 h 21600"/>
                <a:gd name="T4" fmla="*/ 0 w 21600"/>
                <a:gd name="T5" fmla="*/ 57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defPPr>
                <a:defRPr lang="en-US"/>
              </a:defPPr>
              <a:lvl1pPr algn="l" rtl="0" eaLnBrk="0" fontAlgn="base" hangingPunct="0">
                <a:spcBef>
                  <a:spcPct val="0"/>
                </a:spcBef>
                <a:spcAft>
                  <a:spcPct val="0"/>
                </a:spcAft>
                <a:defRPr sz="1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400" kern="1200">
                  <a:solidFill>
                    <a:schemeClr val="tx1"/>
                  </a:solidFill>
                  <a:latin typeface="Times New Roman" panose="02020603050405020304" pitchFamily="18" charset="0"/>
                  <a:ea typeface="+mn-ea"/>
                  <a:cs typeface="+mn-cs"/>
                </a:defRPr>
              </a:lvl5pPr>
              <a:lvl6pPr marL="2286000" algn="l" defTabSz="914400" rtl="0" eaLnBrk="1" latinLnBrk="0" hangingPunct="1">
                <a:defRPr sz="1400" kern="1200">
                  <a:solidFill>
                    <a:schemeClr val="tx1"/>
                  </a:solidFill>
                  <a:latin typeface="Times New Roman" panose="02020603050405020304" pitchFamily="18" charset="0"/>
                  <a:ea typeface="+mn-ea"/>
                  <a:cs typeface="+mn-cs"/>
                </a:defRPr>
              </a:lvl6pPr>
              <a:lvl7pPr marL="2743200" algn="l" defTabSz="914400" rtl="0" eaLnBrk="1" latinLnBrk="0" hangingPunct="1">
                <a:defRPr sz="1400" kern="1200">
                  <a:solidFill>
                    <a:schemeClr val="tx1"/>
                  </a:solidFill>
                  <a:latin typeface="Times New Roman" panose="02020603050405020304" pitchFamily="18" charset="0"/>
                  <a:ea typeface="+mn-ea"/>
                  <a:cs typeface="+mn-cs"/>
                </a:defRPr>
              </a:lvl7pPr>
              <a:lvl8pPr marL="3200400" algn="l" defTabSz="914400" rtl="0" eaLnBrk="1" latinLnBrk="0" hangingPunct="1">
                <a:defRPr sz="1400" kern="1200">
                  <a:solidFill>
                    <a:schemeClr val="tx1"/>
                  </a:solidFill>
                  <a:latin typeface="Times New Roman" panose="02020603050405020304" pitchFamily="18" charset="0"/>
                  <a:ea typeface="+mn-ea"/>
                  <a:cs typeface="+mn-cs"/>
                </a:defRPr>
              </a:lvl8pPr>
              <a:lvl9pPr marL="3657600" algn="l" defTabSz="914400" rtl="0" eaLnBrk="1" latinLnBrk="0" hangingPunct="1">
                <a:defRPr sz="1400" kern="1200">
                  <a:solidFill>
                    <a:schemeClr val="tx1"/>
                  </a:solidFill>
                  <a:latin typeface="Times New Roman" panose="02020603050405020304" pitchFamily="18" charset="0"/>
                  <a:ea typeface="+mn-ea"/>
                  <a:cs typeface="+mn-cs"/>
                </a:defRPr>
              </a:lvl9pPr>
            </a:lstStyle>
            <a:p>
              <a:endParaRPr lang="fr-FR"/>
            </a:p>
          </p:txBody>
        </p:sp>
        <p:sp>
          <p:nvSpPr>
            <p:cNvPr id="9" name="Arc 27">
              <a:extLst>
                <a:ext uri="{FF2B5EF4-FFF2-40B4-BE49-F238E27FC236}">
                  <a16:creationId xmlns:a16="http://schemas.microsoft.com/office/drawing/2014/main" id="{ED3E4CBF-2E8F-4683-A848-40C82CBF5580}"/>
                </a:ext>
              </a:extLst>
            </p:cNvPr>
            <p:cNvSpPr>
              <a:spLocks/>
            </p:cNvSpPr>
            <p:nvPr/>
          </p:nvSpPr>
          <p:spPr bwMode="auto">
            <a:xfrm>
              <a:off x="5040" y="4464"/>
              <a:ext cx="2592" cy="576"/>
            </a:xfrm>
            <a:custGeom>
              <a:avLst/>
              <a:gdLst>
                <a:gd name="T0" fmla="*/ 0 w 21600"/>
                <a:gd name="T1" fmla="*/ 0 h 21600"/>
                <a:gd name="T2" fmla="*/ 2592 w 21600"/>
                <a:gd name="T3" fmla="*/ 576 h 21600"/>
                <a:gd name="T4" fmla="*/ 0 w 21600"/>
                <a:gd name="T5" fmla="*/ 57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defPPr>
                <a:defRPr lang="en-US"/>
              </a:defPPr>
              <a:lvl1pPr algn="l" rtl="0" eaLnBrk="0" fontAlgn="base" hangingPunct="0">
                <a:spcBef>
                  <a:spcPct val="0"/>
                </a:spcBef>
                <a:spcAft>
                  <a:spcPct val="0"/>
                </a:spcAft>
                <a:defRPr sz="1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400" kern="1200">
                  <a:solidFill>
                    <a:schemeClr val="tx1"/>
                  </a:solidFill>
                  <a:latin typeface="Times New Roman" panose="02020603050405020304" pitchFamily="18" charset="0"/>
                  <a:ea typeface="+mn-ea"/>
                  <a:cs typeface="+mn-cs"/>
                </a:defRPr>
              </a:lvl5pPr>
              <a:lvl6pPr marL="2286000" algn="l" defTabSz="914400" rtl="0" eaLnBrk="1" latinLnBrk="0" hangingPunct="1">
                <a:defRPr sz="1400" kern="1200">
                  <a:solidFill>
                    <a:schemeClr val="tx1"/>
                  </a:solidFill>
                  <a:latin typeface="Times New Roman" panose="02020603050405020304" pitchFamily="18" charset="0"/>
                  <a:ea typeface="+mn-ea"/>
                  <a:cs typeface="+mn-cs"/>
                </a:defRPr>
              </a:lvl6pPr>
              <a:lvl7pPr marL="2743200" algn="l" defTabSz="914400" rtl="0" eaLnBrk="1" latinLnBrk="0" hangingPunct="1">
                <a:defRPr sz="1400" kern="1200">
                  <a:solidFill>
                    <a:schemeClr val="tx1"/>
                  </a:solidFill>
                  <a:latin typeface="Times New Roman" panose="02020603050405020304" pitchFamily="18" charset="0"/>
                  <a:ea typeface="+mn-ea"/>
                  <a:cs typeface="+mn-cs"/>
                </a:defRPr>
              </a:lvl7pPr>
              <a:lvl8pPr marL="3200400" algn="l" defTabSz="914400" rtl="0" eaLnBrk="1" latinLnBrk="0" hangingPunct="1">
                <a:defRPr sz="1400" kern="1200">
                  <a:solidFill>
                    <a:schemeClr val="tx1"/>
                  </a:solidFill>
                  <a:latin typeface="Times New Roman" panose="02020603050405020304" pitchFamily="18" charset="0"/>
                  <a:ea typeface="+mn-ea"/>
                  <a:cs typeface="+mn-cs"/>
                </a:defRPr>
              </a:lvl8pPr>
              <a:lvl9pPr marL="3657600" algn="l" defTabSz="914400" rtl="0" eaLnBrk="1" latinLnBrk="0" hangingPunct="1">
                <a:defRPr sz="1400" kern="1200">
                  <a:solidFill>
                    <a:schemeClr val="tx1"/>
                  </a:solidFill>
                  <a:latin typeface="Times New Roman" panose="02020603050405020304" pitchFamily="18" charset="0"/>
                  <a:ea typeface="+mn-ea"/>
                  <a:cs typeface="+mn-cs"/>
                </a:defRPr>
              </a:lvl9pPr>
            </a:lstStyle>
            <a:p>
              <a:endParaRPr lang="fr-FR"/>
            </a:p>
          </p:txBody>
        </p:sp>
        <p:sp>
          <p:nvSpPr>
            <p:cNvPr id="10" name="AutoShape 28">
              <a:extLst>
                <a:ext uri="{FF2B5EF4-FFF2-40B4-BE49-F238E27FC236}">
                  <a16:creationId xmlns:a16="http://schemas.microsoft.com/office/drawing/2014/main" id="{885E3082-30F7-4991-BDB1-4EB457E09FDA}"/>
                </a:ext>
              </a:extLst>
            </p:cNvPr>
            <p:cNvSpPr>
              <a:spLocks noChangeArrowheads="1"/>
            </p:cNvSpPr>
            <p:nvPr/>
          </p:nvSpPr>
          <p:spPr bwMode="auto">
            <a:xfrm>
              <a:off x="1341" y="5040"/>
              <a:ext cx="2160" cy="720"/>
            </a:xfrm>
            <a:prstGeom prst="flowChartAlternateProcess">
              <a:avLst/>
            </a:prstGeom>
            <a:solidFill>
              <a:srgbClr val="FFFFFF"/>
            </a:solidFill>
            <a:ln w="9525">
              <a:solidFill>
                <a:srgbClr val="000000"/>
              </a:solidFill>
              <a:miter lim="800000"/>
              <a:headEnd/>
              <a:tailEnd/>
            </a:ln>
          </p:spPr>
          <p:txBody>
            <a:bodyPr/>
            <a:lstStyle>
              <a:defPPr>
                <a:defRPr lang="en-US"/>
              </a:defPPr>
              <a:lvl1pPr algn="l" rtl="0" eaLnBrk="0" fontAlgn="base" hangingPunct="0">
                <a:spcBef>
                  <a:spcPct val="0"/>
                </a:spcBef>
                <a:spcAft>
                  <a:spcPct val="0"/>
                </a:spcAft>
                <a:defRPr sz="1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400" kern="1200">
                  <a:solidFill>
                    <a:schemeClr val="tx1"/>
                  </a:solidFill>
                  <a:latin typeface="Times New Roman" panose="02020603050405020304" pitchFamily="18" charset="0"/>
                  <a:ea typeface="+mn-ea"/>
                  <a:cs typeface="+mn-cs"/>
                </a:defRPr>
              </a:lvl5pPr>
              <a:lvl6pPr marL="2286000" algn="l" defTabSz="914400" rtl="0" eaLnBrk="1" latinLnBrk="0" hangingPunct="1">
                <a:defRPr sz="1400" kern="1200">
                  <a:solidFill>
                    <a:schemeClr val="tx1"/>
                  </a:solidFill>
                  <a:latin typeface="Times New Roman" panose="02020603050405020304" pitchFamily="18" charset="0"/>
                  <a:ea typeface="+mn-ea"/>
                  <a:cs typeface="+mn-cs"/>
                </a:defRPr>
              </a:lvl6pPr>
              <a:lvl7pPr marL="2743200" algn="l" defTabSz="914400" rtl="0" eaLnBrk="1" latinLnBrk="0" hangingPunct="1">
                <a:defRPr sz="1400" kern="1200">
                  <a:solidFill>
                    <a:schemeClr val="tx1"/>
                  </a:solidFill>
                  <a:latin typeface="Times New Roman" panose="02020603050405020304" pitchFamily="18" charset="0"/>
                  <a:ea typeface="+mn-ea"/>
                  <a:cs typeface="+mn-cs"/>
                </a:defRPr>
              </a:lvl7pPr>
              <a:lvl8pPr marL="3200400" algn="l" defTabSz="914400" rtl="0" eaLnBrk="1" latinLnBrk="0" hangingPunct="1">
                <a:defRPr sz="1400" kern="1200">
                  <a:solidFill>
                    <a:schemeClr val="tx1"/>
                  </a:solidFill>
                  <a:latin typeface="Times New Roman" panose="02020603050405020304" pitchFamily="18" charset="0"/>
                  <a:ea typeface="+mn-ea"/>
                  <a:cs typeface="+mn-cs"/>
                </a:defRPr>
              </a:lvl8pPr>
              <a:lvl9pPr marL="3657600" algn="l" defTabSz="914400" rtl="0" eaLnBrk="1" latinLnBrk="0" hangingPunct="1">
                <a:defRPr sz="1400" kern="1200">
                  <a:solidFill>
                    <a:schemeClr val="tx1"/>
                  </a:solidFill>
                  <a:latin typeface="Times New Roman" panose="02020603050405020304" pitchFamily="18" charset="0"/>
                  <a:ea typeface="+mn-ea"/>
                  <a:cs typeface="+mn-cs"/>
                </a:defRPr>
              </a:lvl9pPr>
            </a:lstStyle>
            <a:p>
              <a:pPr algn="ctr"/>
              <a:r>
                <a:rPr lang="fr-FR" altLang="fr-FR" sz="2000" dirty="0"/>
                <a:t>Produits stockés</a:t>
              </a:r>
            </a:p>
          </p:txBody>
        </p:sp>
        <p:sp>
          <p:nvSpPr>
            <p:cNvPr id="11" name="AutoShape 29">
              <a:extLst>
                <a:ext uri="{FF2B5EF4-FFF2-40B4-BE49-F238E27FC236}">
                  <a16:creationId xmlns:a16="http://schemas.microsoft.com/office/drawing/2014/main" id="{ACC288FA-FAD1-4440-BB42-4AC604F28967}"/>
                </a:ext>
              </a:extLst>
            </p:cNvPr>
            <p:cNvSpPr>
              <a:spLocks noChangeArrowheads="1"/>
            </p:cNvSpPr>
            <p:nvPr/>
          </p:nvSpPr>
          <p:spPr bwMode="auto">
            <a:xfrm>
              <a:off x="6540" y="5040"/>
              <a:ext cx="2160" cy="720"/>
            </a:xfrm>
            <a:prstGeom prst="flowChartAlternateProcess">
              <a:avLst/>
            </a:prstGeom>
            <a:solidFill>
              <a:srgbClr val="FFFFFF"/>
            </a:solidFill>
            <a:ln w="9525">
              <a:solidFill>
                <a:srgbClr val="000000"/>
              </a:solidFill>
              <a:miter lim="800000"/>
              <a:headEnd/>
              <a:tailEnd/>
            </a:ln>
          </p:spPr>
          <p:txBody>
            <a:bodyPr/>
            <a:lstStyle>
              <a:defPPr>
                <a:defRPr lang="en-US"/>
              </a:defPPr>
              <a:lvl1pPr algn="l" rtl="0" eaLnBrk="0" fontAlgn="base" hangingPunct="0">
                <a:spcBef>
                  <a:spcPct val="0"/>
                </a:spcBef>
                <a:spcAft>
                  <a:spcPct val="0"/>
                </a:spcAft>
                <a:defRPr sz="1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400" kern="1200">
                  <a:solidFill>
                    <a:schemeClr val="tx1"/>
                  </a:solidFill>
                  <a:latin typeface="Times New Roman" panose="02020603050405020304" pitchFamily="18" charset="0"/>
                  <a:ea typeface="+mn-ea"/>
                  <a:cs typeface="+mn-cs"/>
                </a:defRPr>
              </a:lvl5pPr>
              <a:lvl6pPr marL="2286000" algn="l" defTabSz="914400" rtl="0" eaLnBrk="1" latinLnBrk="0" hangingPunct="1">
                <a:defRPr sz="1400" kern="1200">
                  <a:solidFill>
                    <a:schemeClr val="tx1"/>
                  </a:solidFill>
                  <a:latin typeface="Times New Roman" panose="02020603050405020304" pitchFamily="18" charset="0"/>
                  <a:ea typeface="+mn-ea"/>
                  <a:cs typeface="+mn-cs"/>
                </a:defRPr>
              </a:lvl6pPr>
              <a:lvl7pPr marL="2743200" algn="l" defTabSz="914400" rtl="0" eaLnBrk="1" latinLnBrk="0" hangingPunct="1">
                <a:defRPr sz="1400" kern="1200">
                  <a:solidFill>
                    <a:schemeClr val="tx1"/>
                  </a:solidFill>
                  <a:latin typeface="Times New Roman" panose="02020603050405020304" pitchFamily="18" charset="0"/>
                  <a:ea typeface="+mn-ea"/>
                  <a:cs typeface="+mn-cs"/>
                </a:defRPr>
              </a:lvl7pPr>
              <a:lvl8pPr marL="3200400" algn="l" defTabSz="914400" rtl="0" eaLnBrk="1" latinLnBrk="0" hangingPunct="1">
                <a:defRPr sz="1400" kern="1200">
                  <a:solidFill>
                    <a:schemeClr val="tx1"/>
                  </a:solidFill>
                  <a:latin typeface="Times New Roman" panose="02020603050405020304" pitchFamily="18" charset="0"/>
                  <a:ea typeface="+mn-ea"/>
                  <a:cs typeface="+mn-cs"/>
                </a:defRPr>
              </a:lvl8pPr>
              <a:lvl9pPr marL="3657600" algn="l" defTabSz="914400" rtl="0" eaLnBrk="1" latinLnBrk="0" hangingPunct="1">
                <a:defRPr sz="1400" kern="1200">
                  <a:solidFill>
                    <a:schemeClr val="tx1"/>
                  </a:solidFill>
                  <a:latin typeface="Times New Roman" panose="02020603050405020304" pitchFamily="18" charset="0"/>
                  <a:ea typeface="+mn-ea"/>
                  <a:cs typeface="+mn-cs"/>
                </a:defRPr>
              </a:lvl9pPr>
            </a:lstStyle>
            <a:p>
              <a:pPr algn="ctr"/>
              <a:r>
                <a:rPr lang="fr-FR" altLang="fr-FR" sz="2000" dirty="0"/>
                <a:t>Produits refusés</a:t>
              </a:r>
            </a:p>
          </p:txBody>
        </p:sp>
      </p:grpSp>
      <p:sp>
        <p:nvSpPr>
          <p:cNvPr id="3" name="ZoneTexte 2">
            <a:extLst>
              <a:ext uri="{FF2B5EF4-FFF2-40B4-BE49-F238E27FC236}">
                <a16:creationId xmlns:a16="http://schemas.microsoft.com/office/drawing/2014/main" id="{851A99C6-E40F-0785-C6A8-870FD50F177A}"/>
              </a:ext>
            </a:extLst>
          </p:cNvPr>
          <p:cNvSpPr txBox="1"/>
          <p:nvPr/>
        </p:nvSpPr>
        <p:spPr>
          <a:xfrm>
            <a:off x="581192" y="2119386"/>
            <a:ext cx="10286602" cy="1015663"/>
          </a:xfrm>
          <a:prstGeom prst="rect">
            <a:avLst/>
          </a:prstGeom>
          <a:noFill/>
        </p:spPr>
        <p:txBody>
          <a:bodyPr wrap="square" rtlCol="0">
            <a:spAutoFit/>
          </a:bodyPr>
          <a:lstStyle/>
          <a:p>
            <a:r>
              <a:rPr lang="fr-FR" altLang="fr-FR" sz="2000" b="1" dirty="0">
                <a:latin typeface="Arial" panose="020B0604020202020204" pitchFamily="34" charset="0"/>
                <a:cs typeface="Arial" panose="020B0604020202020204" pitchFamily="34" charset="0"/>
              </a:rPr>
              <a:t>Remarque: </a:t>
            </a:r>
            <a:r>
              <a:rPr lang="fr-FR" altLang="fr-FR" sz="2000" dirty="0">
                <a:latin typeface="Arial" panose="020B0604020202020204" pitchFamily="34" charset="0"/>
                <a:cs typeface="Arial" panose="020B0604020202020204" pitchFamily="34" charset="0"/>
              </a:rPr>
              <a:t>En raison de leurs complexité, et dans un souci de lisibilité, les règles d’émission sont généralement de type OK,  non OK = ¬OK</a:t>
            </a:r>
          </a:p>
          <a:p>
            <a:endParaRPr lang="fr-FR"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562465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097ACA2-3701-41D0-87BB-0D0DD86E57AD}"/>
              </a:ext>
            </a:extLst>
          </p:cNvPr>
          <p:cNvSpPr>
            <a:spLocks noGrp="1"/>
          </p:cNvSpPr>
          <p:nvPr>
            <p:ph type="title"/>
          </p:nvPr>
        </p:nvSpPr>
        <p:spPr>
          <a:xfrm>
            <a:off x="581192" y="687101"/>
            <a:ext cx="11029616" cy="1188720"/>
          </a:xfrm>
        </p:spPr>
        <p:txBody>
          <a:bodyPr/>
          <a:lstStyle/>
          <a:p>
            <a:r>
              <a:rPr lang="fr-FR" sz="3200" dirty="0"/>
              <a:t>Modèle conceptuel de traitement</a:t>
            </a:r>
            <a:br>
              <a:rPr lang="fr-FR" dirty="0"/>
            </a:br>
            <a:r>
              <a:rPr lang="fr-FR" sz="2400" dirty="0"/>
              <a:t>Définition</a:t>
            </a:r>
            <a:endParaRPr lang="fr-FR" dirty="0"/>
          </a:p>
        </p:txBody>
      </p:sp>
      <p:sp>
        <p:nvSpPr>
          <p:cNvPr id="3" name="Espace réservé du contenu 2">
            <a:extLst>
              <a:ext uri="{FF2B5EF4-FFF2-40B4-BE49-F238E27FC236}">
                <a16:creationId xmlns:a16="http://schemas.microsoft.com/office/drawing/2014/main" id="{C9B8328D-4F6B-4315-8508-47AB225AC221}"/>
              </a:ext>
            </a:extLst>
          </p:cNvPr>
          <p:cNvSpPr>
            <a:spLocks noGrp="1"/>
          </p:cNvSpPr>
          <p:nvPr>
            <p:ph idx="1"/>
          </p:nvPr>
        </p:nvSpPr>
        <p:spPr>
          <a:xfrm>
            <a:off x="581190" y="2789428"/>
            <a:ext cx="11029615" cy="3634486"/>
          </a:xfrm>
        </p:spPr>
        <p:txBody>
          <a:bodyPr>
            <a:normAutofit/>
          </a:bodyPr>
          <a:lstStyle/>
          <a:p>
            <a:pPr algn="just">
              <a:lnSpc>
                <a:spcPct val="120000"/>
              </a:lnSpc>
            </a:pPr>
            <a:r>
              <a:rPr lang="fr-FR" altLang="fr-FR" sz="2400" dirty="0"/>
              <a:t>Le modèle Conceptuel de Traitement </a:t>
            </a:r>
            <a:r>
              <a:rPr lang="fr-FR" altLang="fr-FR" sz="2400"/>
              <a:t>permet d’exprimer </a:t>
            </a:r>
            <a:r>
              <a:rPr lang="fr-FR" altLang="fr-FR" sz="2400" dirty="0"/>
              <a:t>:</a:t>
            </a:r>
          </a:p>
          <a:p>
            <a:pPr lvl="2" algn="just">
              <a:lnSpc>
                <a:spcPct val="120000"/>
              </a:lnSpc>
              <a:buFont typeface="Monotype Sorts" pitchFamily="2" charset="2"/>
              <a:buChar char="*"/>
            </a:pPr>
            <a:r>
              <a:rPr lang="fr-FR" altLang="fr-FR" sz="2400" dirty="0"/>
              <a:t> la dynamique des traitements (détails des actions),</a:t>
            </a:r>
          </a:p>
          <a:p>
            <a:pPr lvl="2" algn="just">
              <a:lnSpc>
                <a:spcPct val="120000"/>
              </a:lnSpc>
              <a:buFont typeface="Monotype Sorts" pitchFamily="2" charset="2"/>
              <a:buChar char="*"/>
            </a:pPr>
            <a:r>
              <a:rPr lang="fr-FR" altLang="fr-FR" sz="2400" dirty="0"/>
              <a:t> l’enchaînement de traitements,</a:t>
            </a:r>
          </a:p>
          <a:p>
            <a:pPr lvl="2" algn="just">
              <a:lnSpc>
                <a:spcPct val="120000"/>
              </a:lnSpc>
              <a:buFont typeface="Monotype Sorts" pitchFamily="2" charset="2"/>
              <a:buChar char="*"/>
            </a:pPr>
            <a:r>
              <a:rPr lang="fr-FR" altLang="fr-FR" sz="2400" dirty="0"/>
              <a:t>le détail des traitements, c’est-à-dire l’effet des actions sur la base d’informations,  </a:t>
            </a:r>
          </a:p>
          <a:p>
            <a:pPr lvl="2" algn="just">
              <a:lnSpc>
                <a:spcPct val="120000"/>
              </a:lnSpc>
              <a:buFont typeface="Monotype Sorts" pitchFamily="2" charset="2"/>
              <a:buChar char="*"/>
            </a:pPr>
            <a:r>
              <a:rPr lang="fr-FR" altLang="fr-FR" sz="2400" dirty="0"/>
              <a:t> et modifier éventuellement, le dictionnaire des données.</a:t>
            </a:r>
          </a:p>
          <a:p>
            <a:pPr algn="just">
              <a:lnSpc>
                <a:spcPct val="120000"/>
              </a:lnSpc>
            </a:pPr>
            <a:endParaRPr lang="fr-FR" sz="1800" dirty="0"/>
          </a:p>
        </p:txBody>
      </p:sp>
      <p:sp>
        <p:nvSpPr>
          <p:cNvPr id="5" name="Espace réservé du numéro de diapositive 4">
            <a:extLst>
              <a:ext uri="{FF2B5EF4-FFF2-40B4-BE49-F238E27FC236}">
                <a16:creationId xmlns:a16="http://schemas.microsoft.com/office/drawing/2014/main" id="{3483E7B8-D0B7-450D-96C4-73EA279D124F}"/>
              </a:ext>
            </a:extLst>
          </p:cNvPr>
          <p:cNvSpPr>
            <a:spLocks noGrp="1"/>
          </p:cNvSpPr>
          <p:nvPr>
            <p:ph type="sldNum" sz="quarter" idx="12"/>
          </p:nvPr>
        </p:nvSpPr>
        <p:spPr/>
        <p:txBody>
          <a:bodyPr/>
          <a:lstStyle/>
          <a:p>
            <a:pPr rtl="0"/>
            <a:fld id="{3A98EE3D-8CD1-4C3F-BD1C-C98C9596463C}" type="slidenum">
              <a:rPr lang="en-US" smtClean="0"/>
              <a:t>2</a:t>
            </a:fld>
            <a:endParaRPr lang="en-US" dirty="0"/>
          </a:p>
        </p:txBody>
      </p:sp>
      <p:sp>
        <p:nvSpPr>
          <p:cNvPr id="6" name="Text Box 6">
            <a:extLst>
              <a:ext uri="{FF2B5EF4-FFF2-40B4-BE49-F238E27FC236}">
                <a16:creationId xmlns:a16="http://schemas.microsoft.com/office/drawing/2014/main" id="{2C6B478B-DB48-4867-AF67-E2A3199E523A}"/>
              </a:ext>
            </a:extLst>
          </p:cNvPr>
          <p:cNvSpPr txBox="1">
            <a:spLocks noChangeArrowheads="1"/>
          </p:cNvSpPr>
          <p:nvPr/>
        </p:nvSpPr>
        <p:spPr bwMode="auto">
          <a:xfrm>
            <a:off x="3071849" y="2164746"/>
            <a:ext cx="18049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rtl="0" eaLnBrk="0" fontAlgn="base" hangingPunct="0">
              <a:spcBef>
                <a:spcPct val="0"/>
              </a:spcBef>
              <a:spcAft>
                <a:spcPct val="0"/>
              </a:spcAft>
              <a:defRPr sz="1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400" kern="1200">
                <a:solidFill>
                  <a:schemeClr val="tx1"/>
                </a:solidFill>
                <a:latin typeface="Times New Roman" panose="02020603050405020304" pitchFamily="18" charset="0"/>
                <a:ea typeface="+mn-ea"/>
                <a:cs typeface="+mn-cs"/>
              </a:defRPr>
            </a:lvl5pPr>
            <a:lvl6pPr marL="2286000" algn="l" defTabSz="914400" rtl="0" eaLnBrk="1" latinLnBrk="0" hangingPunct="1">
              <a:defRPr sz="1400" kern="1200">
                <a:solidFill>
                  <a:schemeClr val="tx1"/>
                </a:solidFill>
                <a:latin typeface="Times New Roman" panose="02020603050405020304" pitchFamily="18" charset="0"/>
                <a:ea typeface="+mn-ea"/>
                <a:cs typeface="+mn-cs"/>
              </a:defRPr>
            </a:lvl6pPr>
            <a:lvl7pPr marL="2743200" algn="l" defTabSz="914400" rtl="0" eaLnBrk="1" latinLnBrk="0" hangingPunct="1">
              <a:defRPr sz="1400" kern="1200">
                <a:solidFill>
                  <a:schemeClr val="tx1"/>
                </a:solidFill>
                <a:latin typeface="Times New Roman" panose="02020603050405020304" pitchFamily="18" charset="0"/>
                <a:ea typeface="+mn-ea"/>
                <a:cs typeface="+mn-cs"/>
              </a:defRPr>
            </a:lvl7pPr>
            <a:lvl8pPr marL="3200400" algn="l" defTabSz="914400" rtl="0" eaLnBrk="1" latinLnBrk="0" hangingPunct="1">
              <a:defRPr sz="1400" kern="1200">
                <a:solidFill>
                  <a:schemeClr val="tx1"/>
                </a:solidFill>
                <a:latin typeface="Times New Roman" panose="02020603050405020304" pitchFamily="18" charset="0"/>
                <a:ea typeface="+mn-ea"/>
                <a:cs typeface="+mn-cs"/>
              </a:defRPr>
            </a:lvl8pPr>
            <a:lvl9pPr marL="3657600" algn="l" defTabSz="914400" rtl="0" eaLnBrk="1" latinLnBrk="0" hangingPunct="1">
              <a:defRPr sz="1400" kern="1200">
                <a:solidFill>
                  <a:schemeClr val="tx1"/>
                </a:solidFill>
                <a:latin typeface="Times New Roman" panose="02020603050405020304" pitchFamily="18" charset="0"/>
                <a:ea typeface="+mn-ea"/>
                <a:cs typeface="+mn-cs"/>
              </a:defRPr>
            </a:lvl9pPr>
          </a:lstStyle>
          <a:p>
            <a:r>
              <a:rPr lang="fr-FR" altLang="fr-FR" sz="2800">
                <a:solidFill>
                  <a:srgbClr val="FF3300"/>
                </a:solidFill>
              </a:rPr>
              <a:t>OBJECTIF</a:t>
            </a:r>
            <a:endParaRPr lang="fr-FR" altLang="fr-FR"/>
          </a:p>
        </p:txBody>
      </p:sp>
      <p:sp>
        <p:nvSpPr>
          <p:cNvPr id="7" name="AutoShape 7">
            <a:extLst>
              <a:ext uri="{FF2B5EF4-FFF2-40B4-BE49-F238E27FC236}">
                <a16:creationId xmlns:a16="http://schemas.microsoft.com/office/drawing/2014/main" id="{8F900A07-DD47-4261-9141-EEE8870C7DF8}"/>
              </a:ext>
            </a:extLst>
          </p:cNvPr>
          <p:cNvSpPr>
            <a:spLocks noChangeArrowheads="1"/>
          </p:cNvSpPr>
          <p:nvPr/>
        </p:nvSpPr>
        <p:spPr bwMode="auto">
          <a:xfrm>
            <a:off x="5129249" y="2240946"/>
            <a:ext cx="1752600" cy="381000"/>
          </a:xfrm>
          <a:prstGeom prst="rightArrow">
            <a:avLst>
              <a:gd name="adj1" fmla="val 50000"/>
              <a:gd name="adj2" fmla="val 115000"/>
            </a:avLst>
          </a:prstGeom>
          <a:solidFill>
            <a:schemeClr val="accent1"/>
          </a:solidFill>
          <a:ln w="9525">
            <a:solidFill>
              <a:schemeClr val="tx1"/>
            </a:solidFill>
            <a:miter lim="800000"/>
            <a:headEnd/>
            <a:tailEnd/>
          </a:ln>
        </p:spPr>
        <p:txBody>
          <a:bodyPr wrap="none" anchor="ctr"/>
          <a:lstStyle>
            <a:defPPr>
              <a:defRPr lang="en-US"/>
            </a:defPPr>
            <a:lvl1pPr algn="l" rtl="0" eaLnBrk="0" fontAlgn="base" hangingPunct="0">
              <a:spcBef>
                <a:spcPct val="0"/>
              </a:spcBef>
              <a:spcAft>
                <a:spcPct val="0"/>
              </a:spcAft>
              <a:defRPr sz="1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400" kern="1200">
                <a:solidFill>
                  <a:schemeClr val="tx1"/>
                </a:solidFill>
                <a:latin typeface="Times New Roman" panose="02020603050405020304" pitchFamily="18" charset="0"/>
                <a:ea typeface="+mn-ea"/>
                <a:cs typeface="+mn-cs"/>
              </a:defRPr>
            </a:lvl5pPr>
            <a:lvl6pPr marL="2286000" algn="l" defTabSz="914400" rtl="0" eaLnBrk="1" latinLnBrk="0" hangingPunct="1">
              <a:defRPr sz="1400" kern="1200">
                <a:solidFill>
                  <a:schemeClr val="tx1"/>
                </a:solidFill>
                <a:latin typeface="Times New Roman" panose="02020603050405020304" pitchFamily="18" charset="0"/>
                <a:ea typeface="+mn-ea"/>
                <a:cs typeface="+mn-cs"/>
              </a:defRPr>
            </a:lvl6pPr>
            <a:lvl7pPr marL="2743200" algn="l" defTabSz="914400" rtl="0" eaLnBrk="1" latinLnBrk="0" hangingPunct="1">
              <a:defRPr sz="1400" kern="1200">
                <a:solidFill>
                  <a:schemeClr val="tx1"/>
                </a:solidFill>
                <a:latin typeface="Times New Roman" panose="02020603050405020304" pitchFamily="18" charset="0"/>
                <a:ea typeface="+mn-ea"/>
                <a:cs typeface="+mn-cs"/>
              </a:defRPr>
            </a:lvl7pPr>
            <a:lvl8pPr marL="3200400" algn="l" defTabSz="914400" rtl="0" eaLnBrk="1" latinLnBrk="0" hangingPunct="1">
              <a:defRPr sz="1400" kern="1200">
                <a:solidFill>
                  <a:schemeClr val="tx1"/>
                </a:solidFill>
                <a:latin typeface="Times New Roman" panose="02020603050405020304" pitchFamily="18" charset="0"/>
                <a:ea typeface="+mn-ea"/>
                <a:cs typeface="+mn-cs"/>
              </a:defRPr>
            </a:lvl8pPr>
            <a:lvl9pPr marL="3657600" algn="l" defTabSz="914400" rtl="0" eaLnBrk="1" latinLnBrk="0" hangingPunct="1">
              <a:defRPr sz="1400" kern="1200">
                <a:solidFill>
                  <a:schemeClr val="tx1"/>
                </a:solidFill>
                <a:latin typeface="Times New Roman" panose="02020603050405020304" pitchFamily="18" charset="0"/>
                <a:ea typeface="+mn-ea"/>
                <a:cs typeface="+mn-cs"/>
              </a:defRPr>
            </a:lvl9pPr>
          </a:lstStyle>
          <a:p>
            <a:endParaRPr lang="fr-FR" altLang="fr-FR"/>
          </a:p>
        </p:txBody>
      </p:sp>
      <p:sp>
        <p:nvSpPr>
          <p:cNvPr id="8" name="Text Box 8">
            <a:extLst>
              <a:ext uri="{FF2B5EF4-FFF2-40B4-BE49-F238E27FC236}">
                <a16:creationId xmlns:a16="http://schemas.microsoft.com/office/drawing/2014/main" id="{D43A63C5-181D-48FE-BFB1-86BCDD08B173}"/>
              </a:ext>
            </a:extLst>
          </p:cNvPr>
          <p:cNvSpPr txBox="1">
            <a:spLocks noChangeArrowheads="1"/>
          </p:cNvSpPr>
          <p:nvPr/>
        </p:nvSpPr>
        <p:spPr bwMode="auto">
          <a:xfrm>
            <a:off x="7172362" y="2155221"/>
            <a:ext cx="124264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rtl="0" eaLnBrk="0" fontAlgn="base" hangingPunct="0">
              <a:spcBef>
                <a:spcPct val="0"/>
              </a:spcBef>
              <a:spcAft>
                <a:spcPct val="0"/>
              </a:spcAft>
              <a:defRPr sz="1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400" kern="1200">
                <a:solidFill>
                  <a:schemeClr val="tx1"/>
                </a:solidFill>
                <a:latin typeface="Times New Roman" panose="02020603050405020304" pitchFamily="18" charset="0"/>
                <a:ea typeface="+mn-ea"/>
                <a:cs typeface="+mn-cs"/>
              </a:defRPr>
            </a:lvl5pPr>
            <a:lvl6pPr marL="2286000" algn="l" defTabSz="914400" rtl="0" eaLnBrk="1" latinLnBrk="0" hangingPunct="1">
              <a:defRPr sz="1400" kern="1200">
                <a:solidFill>
                  <a:schemeClr val="tx1"/>
                </a:solidFill>
                <a:latin typeface="Times New Roman" panose="02020603050405020304" pitchFamily="18" charset="0"/>
                <a:ea typeface="+mn-ea"/>
                <a:cs typeface="+mn-cs"/>
              </a:defRPr>
            </a:lvl6pPr>
            <a:lvl7pPr marL="2743200" algn="l" defTabSz="914400" rtl="0" eaLnBrk="1" latinLnBrk="0" hangingPunct="1">
              <a:defRPr sz="1400" kern="1200">
                <a:solidFill>
                  <a:schemeClr val="tx1"/>
                </a:solidFill>
                <a:latin typeface="Times New Roman" panose="02020603050405020304" pitchFamily="18" charset="0"/>
                <a:ea typeface="+mn-ea"/>
                <a:cs typeface="+mn-cs"/>
              </a:defRPr>
            </a:lvl7pPr>
            <a:lvl8pPr marL="3200400" algn="l" defTabSz="914400" rtl="0" eaLnBrk="1" latinLnBrk="0" hangingPunct="1">
              <a:defRPr sz="1400" kern="1200">
                <a:solidFill>
                  <a:schemeClr val="tx1"/>
                </a:solidFill>
                <a:latin typeface="Times New Roman" panose="02020603050405020304" pitchFamily="18" charset="0"/>
                <a:ea typeface="+mn-ea"/>
                <a:cs typeface="+mn-cs"/>
              </a:defRPr>
            </a:lvl8pPr>
            <a:lvl9pPr marL="3657600" algn="l" defTabSz="914400" rtl="0" eaLnBrk="1" latinLnBrk="0" hangingPunct="1">
              <a:defRPr sz="1400" kern="1200">
                <a:solidFill>
                  <a:schemeClr val="tx1"/>
                </a:solidFill>
                <a:latin typeface="Times New Roman" panose="02020603050405020304" pitchFamily="18" charset="0"/>
                <a:ea typeface="+mn-ea"/>
                <a:cs typeface="+mn-cs"/>
              </a:defRPr>
            </a:lvl9pPr>
          </a:lstStyle>
          <a:p>
            <a:r>
              <a:rPr lang="fr-FR" altLang="fr-FR" sz="2800" dirty="0">
                <a:solidFill>
                  <a:srgbClr val="FF3300"/>
                </a:solidFill>
              </a:rPr>
              <a:t>QUOI?</a:t>
            </a:r>
            <a:endParaRPr lang="fr-FR" altLang="fr-FR" dirty="0"/>
          </a:p>
        </p:txBody>
      </p:sp>
    </p:spTree>
    <p:extLst>
      <p:ext uri="{BB962C8B-B14F-4D97-AF65-F5344CB8AC3E}">
        <p14:creationId xmlns:p14="http://schemas.microsoft.com/office/powerpoint/2010/main" val="39087929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097ACA2-3701-41D0-87BB-0D0DD86E57AD}"/>
              </a:ext>
            </a:extLst>
          </p:cNvPr>
          <p:cNvSpPr>
            <a:spLocks noGrp="1"/>
          </p:cNvSpPr>
          <p:nvPr>
            <p:ph type="title"/>
          </p:nvPr>
        </p:nvSpPr>
        <p:spPr/>
        <p:txBody>
          <a:bodyPr/>
          <a:lstStyle/>
          <a:p>
            <a:r>
              <a:rPr lang="fr-FR" sz="3200" dirty="0"/>
              <a:t>Modèle conceptuel de traitement</a:t>
            </a:r>
            <a:br>
              <a:rPr lang="fr-FR" dirty="0"/>
            </a:br>
            <a:r>
              <a:rPr lang="fr-FR" sz="2400" dirty="0"/>
              <a:t>concepts de base</a:t>
            </a:r>
            <a:endParaRPr lang="fr-FR" dirty="0"/>
          </a:p>
        </p:txBody>
      </p:sp>
      <p:sp>
        <p:nvSpPr>
          <p:cNvPr id="3" name="Espace réservé du contenu 2">
            <a:extLst>
              <a:ext uri="{FF2B5EF4-FFF2-40B4-BE49-F238E27FC236}">
                <a16:creationId xmlns:a16="http://schemas.microsoft.com/office/drawing/2014/main" id="{C9B8328D-4F6B-4315-8508-47AB225AC221}"/>
              </a:ext>
            </a:extLst>
          </p:cNvPr>
          <p:cNvSpPr>
            <a:spLocks noGrp="1"/>
          </p:cNvSpPr>
          <p:nvPr>
            <p:ph idx="1"/>
          </p:nvPr>
        </p:nvSpPr>
        <p:spPr>
          <a:xfrm>
            <a:off x="581193" y="2612660"/>
            <a:ext cx="11029615" cy="3634486"/>
          </a:xfrm>
        </p:spPr>
        <p:txBody>
          <a:bodyPr>
            <a:normAutofit/>
          </a:bodyPr>
          <a:lstStyle/>
          <a:p>
            <a:pPr algn="just">
              <a:lnSpc>
                <a:spcPct val="100000"/>
              </a:lnSpc>
            </a:pPr>
            <a:r>
              <a:rPr lang="fr-FR" altLang="fr-FR" sz="2400" dirty="0"/>
              <a:t>On utilisera un formalisme manipulant les concepts de :</a:t>
            </a:r>
            <a:endParaRPr lang="fr-FR" altLang="fr-FR" sz="1800" dirty="0"/>
          </a:p>
          <a:p>
            <a:pPr lvl="2" algn="just">
              <a:buFont typeface="Monotype Sorts" pitchFamily="2" charset="2"/>
              <a:buChar char="*"/>
            </a:pPr>
            <a:r>
              <a:rPr lang="fr-FR" altLang="fr-FR" sz="2400" dirty="0"/>
              <a:t> </a:t>
            </a:r>
            <a:r>
              <a:rPr lang="fr-FR" altLang="fr-FR" sz="2400" b="1" dirty="0"/>
              <a:t>Opération</a:t>
            </a:r>
            <a:r>
              <a:rPr lang="fr-FR" altLang="fr-FR" sz="2400" dirty="0"/>
              <a:t> : Ensemble d’actions ininterrompu,</a:t>
            </a:r>
            <a:endParaRPr lang="fr-FR" altLang="fr-FR" sz="1800" dirty="0"/>
          </a:p>
          <a:p>
            <a:pPr lvl="2" algn="just">
              <a:buFont typeface="Monotype Sorts" pitchFamily="2" charset="2"/>
              <a:buChar char="*"/>
            </a:pPr>
            <a:r>
              <a:rPr lang="fr-FR" altLang="fr-FR" sz="2400" dirty="0"/>
              <a:t> </a:t>
            </a:r>
            <a:r>
              <a:rPr lang="fr-FR" altLang="fr-FR" sz="2400" b="1" dirty="0"/>
              <a:t>Processus</a:t>
            </a:r>
            <a:r>
              <a:rPr lang="fr-FR" altLang="fr-FR" sz="2400" dirty="0"/>
              <a:t> : enchaînement d’opérations dont les actions sont incluses  dans un même domaine d’activité,</a:t>
            </a:r>
          </a:p>
          <a:p>
            <a:pPr lvl="2" algn="just">
              <a:buFont typeface="Monotype Sorts" pitchFamily="2" charset="2"/>
              <a:buChar char="*"/>
            </a:pPr>
            <a:r>
              <a:rPr lang="fr-FR" altLang="fr-FR" sz="2400" dirty="0"/>
              <a:t> </a:t>
            </a:r>
            <a:r>
              <a:rPr lang="fr-FR" altLang="fr-FR" sz="2400" b="1" dirty="0"/>
              <a:t>Evénement</a:t>
            </a:r>
            <a:r>
              <a:rPr lang="fr-FR" altLang="fr-FR" sz="2400" dirty="0"/>
              <a:t> : fait déclenchant une (ou plusieurs) action(s),</a:t>
            </a:r>
            <a:endParaRPr lang="fr-FR" altLang="fr-FR" sz="1800" dirty="0"/>
          </a:p>
          <a:p>
            <a:pPr lvl="2" algn="just">
              <a:buFont typeface="Monotype Sorts" pitchFamily="2" charset="2"/>
              <a:buChar char="*"/>
            </a:pPr>
            <a:r>
              <a:rPr lang="fr-FR" altLang="fr-FR" sz="2400" dirty="0"/>
              <a:t> </a:t>
            </a:r>
            <a:r>
              <a:rPr lang="fr-FR" altLang="fr-FR" sz="2400" b="1" dirty="0"/>
              <a:t>Résultat</a:t>
            </a:r>
            <a:r>
              <a:rPr lang="fr-FR" altLang="fr-FR" sz="2400" dirty="0"/>
              <a:t> : produit de l’exécution d’une opération,</a:t>
            </a:r>
          </a:p>
          <a:p>
            <a:pPr lvl="2" algn="just">
              <a:buFont typeface="Monotype Sorts" pitchFamily="2" charset="2"/>
              <a:buChar char="*"/>
            </a:pPr>
            <a:r>
              <a:rPr lang="fr-FR" altLang="fr-FR" sz="2400" dirty="0"/>
              <a:t> </a:t>
            </a:r>
            <a:r>
              <a:rPr lang="fr-FR" altLang="fr-FR" sz="2400" b="1" dirty="0"/>
              <a:t>Règles de synchronisation et d’émission.</a:t>
            </a:r>
          </a:p>
          <a:p>
            <a:pPr marL="0" indent="0" algn="just">
              <a:lnSpc>
                <a:spcPct val="100000"/>
              </a:lnSpc>
              <a:buNone/>
            </a:pPr>
            <a:endParaRPr lang="fr-FR" sz="1800" dirty="0"/>
          </a:p>
        </p:txBody>
      </p:sp>
      <p:sp>
        <p:nvSpPr>
          <p:cNvPr id="5" name="Espace réservé du numéro de diapositive 4">
            <a:extLst>
              <a:ext uri="{FF2B5EF4-FFF2-40B4-BE49-F238E27FC236}">
                <a16:creationId xmlns:a16="http://schemas.microsoft.com/office/drawing/2014/main" id="{3483E7B8-D0B7-450D-96C4-73EA279D124F}"/>
              </a:ext>
            </a:extLst>
          </p:cNvPr>
          <p:cNvSpPr>
            <a:spLocks noGrp="1"/>
          </p:cNvSpPr>
          <p:nvPr>
            <p:ph type="sldNum" sz="quarter" idx="12"/>
          </p:nvPr>
        </p:nvSpPr>
        <p:spPr/>
        <p:txBody>
          <a:bodyPr/>
          <a:lstStyle/>
          <a:p>
            <a:pPr rtl="0"/>
            <a:fld id="{3A98EE3D-8CD1-4C3F-BD1C-C98C9596463C}" type="slidenum">
              <a:rPr lang="en-US" smtClean="0"/>
              <a:t>3</a:t>
            </a:fld>
            <a:endParaRPr lang="en-US" dirty="0"/>
          </a:p>
        </p:txBody>
      </p:sp>
    </p:spTree>
    <p:extLst>
      <p:ext uri="{BB962C8B-B14F-4D97-AF65-F5344CB8AC3E}">
        <p14:creationId xmlns:p14="http://schemas.microsoft.com/office/powerpoint/2010/main" val="15608717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097ACA2-3701-41D0-87BB-0D0DD86E57AD}"/>
              </a:ext>
            </a:extLst>
          </p:cNvPr>
          <p:cNvSpPr>
            <a:spLocks noGrp="1"/>
          </p:cNvSpPr>
          <p:nvPr>
            <p:ph type="title"/>
          </p:nvPr>
        </p:nvSpPr>
        <p:spPr/>
        <p:txBody>
          <a:bodyPr/>
          <a:lstStyle/>
          <a:p>
            <a:r>
              <a:rPr lang="fr-FR" sz="3200" dirty="0"/>
              <a:t>Modèle conceptuel de traitement</a:t>
            </a:r>
            <a:br>
              <a:rPr lang="fr-FR" dirty="0"/>
            </a:br>
            <a:r>
              <a:rPr lang="fr-FR" sz="2400" dirty="0"/>
              <a:t>concepts de base</a:t>
            </a:r>
            <a:endParaRPr lang="fr-FR" dirty="0"/>
          </a:p>
        </p:txBody>
      </p:sp>
      <p:sp>
        <p:nvSpPr>
          <p:cNvPr id="3" name="Espace réservé du contenu 2">
            <a:extLst>
              <a:ext uri="{FF2B5EF4-FFF2-40B4-BE49-F238E27FC236}">
                <a16:creationId xmlns:a16="http://schemas.microsoft.com/office/drawing/2014/main" id="{C9B8328D-4F6B-4315-8508-47AB225AC221}"/>
              </a:ext>
            </a:extLst>
          </p:cNvPr>
          <p:cNvSpPr>
            <a:spLocks noGrp="1"/>
          </p:cNvSpPr>
          <p:nvPr>
            <p:ph idx="1"/>
          </p:nvPr>
        </p:nvSpPr>
        <p:spPr>
          <a:xfrm>
            <a:off x="581192" y="2340864"/>
            <a:ext cx="11029615" cy="4238150"/>
          </a:xfrm>
        </p:spPr>
        <p:txBody>
          <a:bodyPr>
            <a:normAutofit/>
          </a:bodyPr>
          <a:lstStyle/>
          <a:p>
            <a:pPr algn="just">
              <a:lnSpc>
                <a:spcPct val="100000"/>
              </a:lnSpc>
            </a:pPr>
            <a:r>
              <a:rPr lang="fr-FR" altLang="fr-FR" sz="3200" b="1" dirty="0"/>
              <a:t>Acteur </a:t>
            </a:r>
          </a:p>
          <a:p>
            <a:pPr marL="0" indent="0" algn="just">
              <a:lnSpc>
                <a:spcPct val="100000"/>
              </a:lnSpc>
              <a:buNone/>
            </a:pPr>
            <a:r>
              <a:rPr lang="fr-FR" sz="2800" dirty="0">
                <a:cs typeface="Times New Roman"/>
              </a:rPr>
              <a:t>Dans </a:t>
            </a:r>
            <a:r>
              <a:rPr lang="fr-FR" sz="2800" spc="-15" dirty="0">
                <a:cs typeface="Times New Roman"/>
              </a:rPr>
              <a:t>le </a:t>
            </a:r>
            <a:r>
              <a:rPr lang="fr-FR" sz="2800" spc="-5" dirty="0">
                <a:cs typeface="Times New Roman"/>
              </a:rPr>
              <a:t>Modèle Conceptuel </a:t>
            </a:r>
            <a:r>
              <a:rPr lang="fr-FR" sz="2800" dirty="0">
                <a:cs typeface="Times New Roman"/>
              </a:rPr>
              <a:t>de </a:t>
            </a:r>
            <a:r>
              <a:rPr lang="fr-FR" sz="2800" spc="-5" dirty="0">
                <a:cs typeface="Times New Roman"/>
              </a:rPr>
              <a:t>Traitements, </a:t>
            </a:r>
            <a:r>
              <a:rPr lang="fr-FR" sz="2800" spc="-10" dirty="0">
                <a:cs typeface="Times New Roman"/>
              </a:rPr>
              <a:t>seuls </a:t>
            </a:r>
            <a:r>
              <a:rPr lang="fr-FR" sz="2800" spc="5" dirty="0">
                <a:solidFill>
                  <a:srgbClr val="326565"/>
                </a:solidFill>
                <a:cs typeface="Times New Roman"/>
              </a:rPr>
              <a:t>l</a:t>
            </a:r>
            <a:r>
              <a:rPr lang="fr-FR" sz="2800" u="sng" spc="5" dirty="0">
                <a:solidFill>
                  <a:srgbClr val="326565"/>
                </a:solidFill>
                <a:uFill>
                  <a:solidFill>
                    <a:srgbClr val="326565"/>
                  </a:solidFill>
                </a:uFill>
                <a:cs typeface="Times New Roman"/>
              </a:rPr>
              <a:t>es </a:t>
            </a:r>
            <a:r>
              <a:rPr lang="fr-FR" sz="2800" u="sng" spc="15" dirty="0">
                <a:solidFill>
                  <a:srgbClr val="326565"/>
                </a:solidFill>
                <a:uFill>
                  <a:solidFill>
                    <a:srgbClr val="326565"/>
                  </a:solidFill>
                </a:uFill>
                <a:cs typeface="Times New Roman"/>
              </a:rPr>
              <a:t>acteurs externes </a:t>
            </a:r>
            <a:r>
              <a:rPr lang="fr-FR" sz="2800" u="sng" spc="20" dirty="0">
                <a:solidFill>
                  <a:srgbClr val="326565"/>
                </a:solidFill>
                <a:uFill>
                  <a:solidFill>
                    <a:srgbClr val="326565"/>
                  </a:solidFill>
                </a:uFill>
                <a:cs typeface="Times New Roman"/>
              </a:rPr>
              <a:t>sont </a:t>
            </a:r>
            <a:r>
              <a:rPr lang="fr-FR" sz="2800" u="sng" spc="15" dirty="0">
                <a:solidFill>
                  <a:srgbClr val="326565"/>
                </a:solidFill>
                <a:uFill>
                  <a:solidFill>
                    <a:srgbClr val="326565"/>
                  </a:solidFill>
                </a:uFill>
                <a:cs typeface="Times New Roman"/>
              </a:rPr>
              <a:t>modélisés</a:t>
            </a:r>
            <a:r>
              <a:rPr lang="fr-FR" sz="2800" spc="15" dirty="0">
                <a:solidFill>
                  <a:srgbClr val="326565"/>
                </a:solidFill>
                <a:cs typeface="Times New Roman"/>
              </a:rPr>
              <a:t> </a:t>
            </a:r>
            <a:r>
              <a:rPr lang="fr-FR" sz="2800" spc="-30" dirty="0">
                <a:cs typeface="Times New Roman"/>
              </a:rPr>
              <a:t>; </a:t>
            </a:r>
            <a:r>
              <a:rPr lang="fr-FR" sz="2800" spc="-5" dirty="0">
                <a:cs typeface="Times New Roman"/>
              </a:rPr>
              <a:t>parce  </a:t>
            </a:r>
            <a:r>
              <a:rPr lang="fr-FR" sz="2800" spc="-10" dirty="0">
                <a:cs typeface="Times New Roman"/>
              </a:rPr>
              <a:t>qu‘on </a:t>
            </a:r>
            <a:r>
              <a:rPr lang="fr-FR" sz="2800" dirty="0">
                <a:cs typeface="Times New Roman"/>
              </a:rPr>
              <a:t>ne </a:t>
            </a:r>
            <a:r>
              <a:rPr lang="fr-FR" sz="2800" spc="-5" dirty="0">
                <a:cs typeface="Times New Roman"/>
              </a:rPr>
              <a:t>cherche </a:t>
            </a:r>
            <a:r>
              <a:rPr lang="fr-FR" sz="2800" spc="-20" dirty="0">
                <a:cs typeface="Times New Roman"/>
              </a:rPr>
              <a:t>qu‘à </a:t>
            </a:r>
            <a:r>
              <a:rPr lang="fr-FR" sz="2800" spc="-5" dirty="0">
                <a:cs typeface="Times New Roman"/>
              </a:rPr>
              <a:t>formaliser </a:t>
            </a:r>
            <a:r>
              <a:rPr lang="fr-FR" sz="2800" spc="-15" dirty="0">
                <a:cs typeface="Times New Roman"/>
              </a:rPr>
              <a:t>les</a:t>
            </a:r>
            <a:r>
              <a:rPr lang="fr-FR" sz="2800" spc="30" dirty="0">
                <a:cs typeface="Times New Roman"/>
              </a:rPr>
              <a:t> </a:t>
            </a:r>
            <a:r>
              <a:rPr lang="fr-FR" sz="2800" spc="-5" dirty="0">
                <a:cs typeface="Times New Roman"/>
              </a:rPr>
              <a:t>traitements découlant d‘interactions </a:t>
            </a:r>
            <a:r>
              <a:rPr lang="fr-FR" sz="2800" spc="-15" dirty="0">
                <a:cs typeface="Times New Roman"/>
              </a:rPr>
              <a:t>avec </a:t>
            </a:r>
            <a:r>
              <a:rPr lang="fr-FR" sz="2800" spc="-5" dirty="0">
                <a:cs typeface="Times New Roman"/>
              </a:rPr>
              <a:t>l‘environnement.</a:t>
            </a:r>
          </a:p>
          <a:p>
            <a:pPr algn="just">
              <a:lnSpc>
                <a:spcPct val="100000"/>
              </a:lnSpc>
            </a:pPr>
            <a:r>
              <a:rPr lang="fr-FR" sz="3200" b="1" spc="-5" dirty="0">
                <a:cs typeface="Times New Roman"/>
              </a:rPr>
              <a:t>Evènement</a:t>
            </a:r>
          </a:p>
          <a:p>
            <a:pPr marL="0" indent="0" algn="just">
              <a:lnSpc>
                <a:spcPct val="100000"/>
              </a:lnSpc>
              <a:buNone/>
            </a:pPr>
            <a:r>
              <a:rPr lang="fr-FR" sz="2800" dirty="0">
                <a:cs typeface="Times New Roman"/>
              </a:rPr>
              <a:t>Un événement </a:t>
            </a:r>
            <a:r>
              <a:rPr lang="fr-FR" sz="2800" spc="-5" dirty="0">
                <a:cs typeface="Times New Roman"/>
              </a:rPr>
              <a:t>est </a:t>
            </a:r>
            <a:r>
              <a:rPr lang="fr-FR" sz="2800" spc="5" dirty="0">
                <a:cs typeface="Times New Roman"/>
              </a:rPr>
              <a:t>un </a:t>
            </a:r>
            <a:r>
              <a:rPr lang="fr-FR" sz="2800" spc="-10" dirty="0">
                <a:cs typeface="Times New Roman"/>
              </a:rPr>
              <a:t>flux </a:t>
            </a:r>
            <a:r>
              <a:rPr lang="fr-FR" sz="2800" dirty="0">
                <a:cs typeface="Times New Roman"/>
              </a:rPr>
              <a:t>de </a:t>
            </a:r>
            <a:r>
              <a:rPr lang="fr-FR" sz="2800" spc="-5" dirty="0">
                <a:cs typeface="Times New Roman"/>
              </a:rPr>
              <a:t>nature quelconque </a:t>
            </a:r>
            <a:r>
              <a:rPr lang="fr-FR" sz="2800" spc="5" dirty="0">
                <a:cs typeface="Times New Roman"/>
              </a:rPr>
              <a:t>ou un </a:t>
            </a:r>
            <a:r>
              <a:rPr lang="fr-FR" sz="2800" spc="-10" dirty="0">
                <a:cs typeface="Times New Roman"/>
              </a:rPr>
              <a:t>fait </a:t>
            </a:r>
            <a:r>
              <a:rPr lang="fr-FR" sz="2800" dirty="0">
                <a:cs typeface="Times New Roman"/>
              </a:rPr>
              <a:t>concourant </a:t>
            </a:r>
            <a:r>
              <a:rPr lang="fr-FR" sz="2800" spc="-10" dirty="0">
                <a:cs typeface="Times New Roman"/>
              </a:rPr>
              <a:t>au </a:t>
            </a:r>
            <a:r>
              <a:rPr lang="fr-FR" sz="2800" spc="-5" dirty="0">
                <a:cs typeface="Times New Roman"/>
              </a:rPr>
              <a:t>lancement </a:t>
            </a:r>
            <a:r>
              <a:rPr lang="fr-FR" sz="2800" spc="-10" dirty="0">
                <a:cs typeface="Times New Roman"/>
              </a:rPr>
              <a:t>d’une </a:t>
            </a:r>
            <a:r>
              <a:rPr lang="fr-FR" sz="2800" dirty="0">
                <a:cs typeface="Times New Roman"/>
              </a:rPr>
              <a:t>opération. </a:t>
            </a:r>
            <a:endParaRPr lang="fr-FR" sz="2400" dirty="0"/>
          </a:p>
        </p:txBody>
      </p:sp>
      <p:sp>
        <p:nvSpPr>
          <p:cNvPr id="5" name="Espace réservé du numéro de diapositive 4">
            <a:extLst>
              <a:ext uri="{FF2B5EF4-FFF2-40B4-BE49-F238E27FC236}">
                <a16:creationId xmlns:a16="http://schemas.microsoft.com/office/drawing/2014/main" id="{3483E7B8-D0B7-450D-96C4-73EA279D124F}"/>
              </a:ext>
            </a:extLst>
          </p:cNvPr>
          <p:cNvSpPr>
            <a:spLocks noGrp="1"/>
          </p:cNvSpPr>
          <p:nvPr>
            <p:ph type="sldNum" sz="quarter" idx="12"/>
          </p:nvPr>
        </p:nvSpPr>
        <p:spPr/>
        <p:txBody>
          <a:bodyPr/>
          <a:lstStyle/>
          <a:p>
            <a:pPr rtl="0"/>
            <a:fld id="{3A98EE3D-8CD1-4C3F-BD1C-C98C9596463C}" type="slidenum">
              <a:rPr lang="en-US" smtClean="0"/>
              <a:t>4</a:t>
            </a:fld>
            <a:endParaRPr lang="en-US" dirty="0"/>
          </a:p>
        </p:txBody>
      </p:sp>
      <p:sp>
        <p:nvSpPr>
          <p:cNvPr id="9" name="object 29">
            <a:extLst>
              <a:ext uri="{FF2B5EF4-FFF2-40B4-BE49-F238E27FC236}">
                <a16:creationId xmlns:a16="http://schemas.microsoft.com/office/drawing/2014/main" id="{C5744DD9-B75E-4306-B8F6-2D2C28059CC9}"/>
              </a:ext>
            </a:extLst>
          </p:cNvPr>
          <p:cNvSpPr/>
          <p:nvPr/>
        </p:nvSpPr>
        <p:spPr>
          <a:xfrm>
            <a:off x="10029828" y="4183273"/>
            <a:ext cx="1580979" cy="1207328"/>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5717429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097ACA2-3701-41D0-87BB-0D0DD86E57AD}"/>
              </a:ext>
            </a:extLst>
          </p:cNvPr>
          <p:cNvSpPr>
            <a:spLocks noGrp="1"/>
          </p:cNvSpPr>
          <p:nvPr>
            <p:ph type="title"/>
          </p:nvPr>
        </p:nvSpPr>
        <p:spPr/>
        <p:txBody>
          <a:bodyPr/>
          <a:lstStyle/>
          <a:p>
            <a:r>
              <a:rPr lang="fr-FR" sz="3200" dirty="0"/>
              <a:t>Modèle conceptuel de traitement</a:t>
            </a:r>
            <a:br>
              <a:rPr lang="fr-FR" dirty="0"/>
            </a:br>
            <a:r>
              <a:rPr lang="fr-FR" sz="2400" dirty="0"/>
              <a:t>concepts de base</a:t>
            </a:r>
            <a:endParaRPr lang="fr-FR" dirty="0"/>
          </a:p>
        </p:txBody>
      </p:sp>
      <p:sp>
        <p:nvSpPr>
          <p:cNvPr id="3" name="Espace réservé du contenu 2">
            <a:extLst>
              <a:ext uri="{FF2B5EF4-FFF2-40B4-BE49-F238E27FC236}">
                <a16:creationId xmlns:a16="http://schemas.microsoft.com/office/drawing/2014/main" id="{C9B8328D-4F6B-4315-8508-47AB225AC221}"/>
              </a:ext>
            </a:extLst>
          </p:cNvPr>
          <p:cNvSpPr>
            <a:spLocks noGrp="1"/>
          </p:cNvSpPr>
          <p:nvPr>
            <p:ph idx="1"/>
          </p:nvPr>
        </p:nvSpPr>
        <p:spPr>
          <a:xfrm>
            <a:off x="581192" y="2340864"/>
            <a:ext cx="11029615" cy="4303776"/>
          </a:xfrm>
        </p:spPr>
        <p:txBody>
          <a:bodyPr>
            <a:noAutofit/>
          </a:bodyPr>
          <a:lstStyle/>
          <a:p>
            <a:pPr algn="just">
              <a:lnSpc>
                <a:spcPct val="100000"/>
              </a:lnSpc>
            </a:pPr>
            <a:endParaRPr lang="fr-FR" altLang="fr-FR" sz="2000" b="1" dirty="0"/>
          </a:p>
          <a:p>
            <a:pPr algn="just">
              <a:lnSpc>
                <a:spcPct val="100000"/>
              </a:lnSpc>
            </a:pPr>
            <a:endParaRPr lang="fr-FR" altLang="fr-FR" sz="2000" b="1" dirty="0"/>
          </a:p>
          <a:p>
            <a:pPr algn="just">
              <a:lnSpc>
                <a:spcPct val="100000"/>
              </a:lnSpc>
            </a:pPr>
            <a:endParaRPr lang="fr-FR" altLang="fr-FR" sz="2000" b="1" dirty="0"/>
          </a:p>
          <a:p>
            <a:pPr algn="just">
              <a:lnSpc>
                <a:spcPct val="100000"/>
              </a:lnSpc>
            </a:pPr>
            <a:endParaRPr lang="fr-FR" altLang="fr-FR" sz="2000" b="1" dirty="0"/>
          </a:p>
          <a:p>
            <a:pPr marL="0" indent="0" algn="just">
              <a:lnSpc>
                <a:spcPct val="100000"/>
              </a:lnSpc>
              <a:buNone/>
            </a:pPr>
            <a:r>
              <a:rPr lang="fr-FR" altLang="fr-FR" sz="2000" b="1" dirty="0"/>
              <a:t>Opération</a:t>
            </a:r>
            <a:endParaRPr lang="fr-FR" sz="2000" dirty="0">
              <a:cs typeface="Times New Roman"/>
            </a:endParaRPr>
          </a:p>
          <a:p>
            <a:pPr algn="just">
              <a:lnSpc>
                <a:spcPct val="100000"/>
              </a:lnSpc>
              <a:buFont typeface="Wingdings" panose="05000000000000000000" pitchFamily="2" charset="2"/>
              <a:buChar char="Ø"/>
            </a:pPr>
            <a:r>
              <a:rPr lang="fr-FR" sz="2000" dirty="0">
                <a:cs typeface="Times New Roman"/>
              </a:rPr>
              <a:t>Une opération </a:t>
            </a:r>
            <a:r>
              <a:rPr lang="fr-FR" sz="2000" spc="-10" dirty="0">
                <a:cs typeface="Times New Roman"/>
              </a:rPr>
              <a:t>est </a:t>
            </a:r>
            <a:r>
              <a:rPr lang="fr-FR" sz="2000" dirty="0">
                <a:cs typeface="Times New Roman"/>
              </a:rPr>
              <a:t>une </a:t>
            </a:r>
            <a:r>
              <a:rPr lang="fr-FR" sz="2000" spc="5" dirty="0">
                <a:cs typeface="Times New Roman"/>
              </a:rPr>
              <a:t>production </a:t>
            </a:r>
            <a:r>
              <a:rPr lang="fr-FR" sz="2000" dirty="0">
                <a:cs typeface="Times New Roman"/>
              </a:rPr>
              <a:t>de </a:t>
            </a:r>
            <a:r>
              <a:rPr lang="fr-FR" sz="2000" spc="-10" dirty="0">
                <a:cs typeface="Times New Roman"/>
              </a:rPr>
              <a:t>flux </a:t>
            </a:r>
            <a:r>
              <a:rPr lang="fr-FR" sz="2000" spc="-5" dirty="0">
                <a:cs typeface="Times New Roman"/>
              </a:rPr>
              <a:t>d’information. </a:t>
            </a:r>
            <a:r>
              <a:rPr lang="fr-FR" sz="2000" dirty="0">
                <a:cs typeface="Times New Roman"/>
              </a:rPr>
              <a:t>Une opération </a:t>
            </a:r>
            <a:r>
              <a:rPr lang="fr-FR" sz="2000" spc="-5" dirty="0">
                <a:cs typeface="Times New Roman"/>
              </a:rPr>
              <a:t>est </a:t>
            </a:r>
            <a:r>
              <a:rPr lang="fr-FR" sz="2000" spc="-10" dirty="0">
                <a:cs typeface="Times New Roman"/>
              </a:rPr>
              <a:t>définie  </a:t>
            </a:r>
            <a:r>
              <a:rPr lang="fr-FR" sz="2000" spc="-5" dirty="0">
                <a:cs typeface="Times New Roman"/>
              </a:rPr>
              <a:t>"immatériellement", </a:t>
            </a:r>
            <a:r>
              <a:rPr lang="fr-FR" sz="2000" spc="-10" dirty="0">
                <a:cs typeface="Times New Roman"/>
              </a:rPr>
              <a:t>sans </a:t>
            </a:r>
            <a:r>
              <a:rPr lang="fr-FR" sz="2000" dirty="0">
                <a:cs typeface="Times New Roman"/>
              </a:rPr>
              <a:t>contrainte </a:t>
            </a:r>
            <a:r>
              <a:rPr lang="fr-FR" sz="2000" spc="-10" dirty="0">
                <a:cs typeface="Times New Roman"/>
              </a:rPr>
              <a:t>organisationnelle. Elle </a:t>
            </a:r>
            <a:r>
              <a:rPr lang="fr-FR" sz="2000" spc="-5" dirty="0">
                <a:cs typeface="Times New Roman"/>
              </a:rPr>
              <a:t>décrit </a:t>
            </a:r>
            <a:r>
              <a:rPr lang="fr-FR" sz="2000" spc="-15" dirty="0">
                <a:cs typeface="Times New Roman"/>
              </a:rPr>
              <a:t>aussi </a:t>
            </a:r>
            <a:r>
              <a:rPr lang="fr-FR" sz="2000" spc="-5" dirty="0">
                <a:cs typeface="Times New Roman"/>
              </a:rPr>
              <a:t>bien </a:t>
            </a:r>
            <a:r>
              <a:rPr lang="fr-FR" sz="2000" spc="-20" dirty="0">
                <a:cs typeface="Times New Roman"/>
              </a:rPr>
              <a:t>la </a:t>
            </a:r>
            <a:r>
              <a:rPr lang="fr-FR" sz="2000" spc="-5" dirty="0">
                <a:cs typeface="Times New Roman"/>
              </a:rPr>
              <a:t>gestion </a:t>
            </a:r>
            <a:r>
              <a:rPr lang="fr-FR" sz="2000" spc="-10" dirty="0">
                <a:cs typeface="Times New Roman"/>
              </a:rPr>
              <a:t>manuelle,  </a:t>
            </a:r>
            <a:r>
              <a:rPr lang="fr-FR" sz="2000" spc="-5" dirty="0">
                <a:cs typeface="Times New Roman"/>
              </a:rPr>
              <a:t>que </a:t>
            </a:r>
            <a:r>
              <a:rPr lang="fr-FR" sz="2000" spc="-20" dirty="0">
                <a:cs typeface="Times New Roman"/>
              </a:rPr>
              <a:t>la </a:t>
            </a:r>
            <a:r>
              <a:rPr lang="fr-FR" sz="2000" spc="-5" dirty="0">
                <a:cs typeface="Times New Roman"/>
              </a:rPr>
              <a:t>gestion </a:t>
            </a:r>
            <a:r>
              <a:rPr lang="fr-FR" sz="2000" spc="-10" dirty="0">
                <a:cs typeface="Times New Roman"/>
              </a:rPr>
              <a:t>automatisée. </a:t>
            </a:r>
            <a:r>
              <a:rPr lang="fr-FR" sz="2000" dirty="0">
                <a:cs typeface="Times New Roman"/>
              </a:rPr>
              <a:t>Une opération </a:t>
            </a:r>
            <a:r>
              <a:rPr lang="fr-FR" sz="2000" spc="-10" dirty="0">
                <a:cs typeface="Times New Roman"/>
              </a:rPr>
              <a:t>se </a:t>
            </a:r>
            <a:r>
              <a:rPr lang="fr-FR" sz="2000" dirty="0">
                <a:cs typeface="Times New Roman"/>
              </a:rPr>
              <a:t>décompose en</a:t>
            </a:r>
            <a:r>
              <a:rPr lang="fr-FR" sz="2000" spc="70" dirty="0">
                <a:cs typeface="Times New Roman"/>
              </a:rPr>
              <a:t> </a:t>
            </a:r>
            <a:r>
              <a:rPr lang="fr-FR" sz="2000" spc="-5" dirty="0">
                <a:cs typeface="Times New Roman"/>
              </a:rPr>
              <a:t>actions.</a:t>
            </a:r>
          </a:p>
          <a:p>
            <a:pPr algn="just">
              <a:lnSpc>
                <a:spcPct val="100000"/>
              </a:lnSpc>
              <a:buFont typeface="Wingdings" panose="05000000000000000000" pitchFamily="2" charset="2"/>
              <a:buChar char="Ø"/>
            </a:pPr>
            <a:r>
              <a:rPr lang="fr-FR" sz="2000" dirty="0"/>
              <a:t>L'opération regroupe un certain nombre de « règles de gestion »  qui indiquent les transformations subies par les informations. </a:t>
            </a:r>
          </a:p>
          <a:p>
            <a:pPr algn="just">
              <a:lnSpc>
                <a:spcPct val="100000"/>
              </a:lnSpc>
              <a:buFont typeface="Wingdings" panose="05000000000000000000" pitchFamily="2" charset="2"/>
              <a:buChar char="Ø"/>
            </a:pPr>
            <a:r>
              <a:rPr lang="fr-FR" sz="2000" dirty="0"/>
              <a:t>L'opération utilise les informations contenues dans les évènements et crée des résultats.</a:t>
            </a:r>
          </a:p>
          <a:p>
            <a:pPr algn="just">
              <a:lnSpc>
                <a:spcPct val="100000"/>
              </a:lnSpc>
              <a:buFont typeface="Wingdings" panose="05000000000000000000" pitchFamily="2" charset="2"/>
              <a:buChar char="Ø"/>
            </a:pPr>
            <a:r>
              <a:rPr lang="fr-FR" sz="2000" dirty="0"/>
              <a:t>On suppose que l'opération dispose de toutes les ressources nécessaires pour se réaliser (données, processeurs (acteurs)). </a:t>
            </a:r>
          </a:p>
          <a:p>
            <a:pPr algn="just">
              <a:lnSpc>
                <a:spcPct val="100000"/>
              </a:lnSpc>
              <a:buFont typeface="Wingdings" panose="05000000000000000000" pitchFamily="2" charset="2"/>
              <a:buChar char="Ø"/>
            </a:pPr>
            <a:r>
              <a:rPr lang="fr-FR" sz="2000" dirty="0"/>
              <a:t>L'opération n'est pas interruptible.</a:t>
            </a:r>
            <a:endParaRPr lang="fr-FR" sz="2000" spc="-5" dirty="0">
              <a:cs typeface="Times New Roman"/>
            </a:endParaRPr>
          </a:p>
          <a:p>
            <a:pPr marL="0" indent="0" algn="just">
              <a:lnSpc>
                <a:spcPct val="100000"/>
              </a:lnSpc>
              <a:buNone/>
            </a:pPr>
            <a:endParaRPr lang="fr-FR" sz="2000" spc="-5" dirty="0">
              <a:cs typeface="Times New Roman"/>
            </a:endParaRPr>
          </a:p>
          <a:p>
            <a:pPr marL="0" indent="0" algn="just">
              <a:lnSpc>
                <a:spcPct val="100000"/>
              </a:lnSpc>
              <a:buNone/>
            </a:pPr>
            <a:endParaRPr lang="fr-FR" sz="2000" b="1" spc="-5" dirty="0">
              <a:cs typeface="Times New Roman"/>
            </a:endParaRPr>
          </a:p>
          <a:p>
            <a:pPr algn="just">
              <a:lnSpc>
                <a:spcPct val="100000"/>
              </a:lnSpc>
            </a:pPr>
            <a:endParaRPr lang="fr-FR" sz="2000" b="1" spc="-5" dirty="0">
              <a:cs typeface="Times New Roman"/>
            </a:endParaRPr>
          </a:p>
          <a:p>
            <a:pPr marL="0" indent="0" algn="just">
              <a:lnSpc>
                <a:spcPct val="100000"/>
              </a:lnSpc>
              <a:buNone/>
            </a:pPr>
            <a:endParaRPr lang="fr-FR" sz="2000" dirty="0"/>
          </a:p>
        </p:txBody>
      </p:sp>
      <p:sp>
        <p:nvSpPr>
          <p:cNvPr id="5" name="Espace réservé du numéro de diapositive 4">
            <a:extLst>
              <a:ext uri="{FF2B5EF4-FFF2-40B4-BE49-F238E27FC236}">
                <a16:creationId xmlns:a16="http://schemas.microsoft.com/office/drawing/2014/main" id="{3483E7B8-D0B7-450D-96C4-73EA279D124F}"/>
              </a:ext>
            </a:extLst>
          </p:cNvPr>
          <p:cNvSpPr>
            <a:spLocks noGrp="1"/>
          </p:cNvSpPr>
          <p:nvPr>
            <p:ph type="sldNum" sz="quarter" idx="12"/>
          </p:nvPr>
        </p:nvSpPr>
        <p:spPr/>
        <p:txBody>
          <a:bodyPr/>
          <a:lstStyle/>
          <a:p>
            <a:pPr rtl="0"/>
            <a:fld id="{3A98EE3D-8CD1-4C3F-BD1C-C98C9596463C}" type="slidenum">
              <a:rPr lang="en-US" smtClean="0"/>
              <a:t>5</a:t>
            </a:fld>
            <a:endParaRPr lang="en-US" dirty="0"/>
          </a:p>
        </p:txBody>
      </p:sp>
      <p:sp>
        <p:nvSpPr>
          <p:cNvPr id="9" name="object 10">
            <a:extLst>
              <a:ext uri="{FF2B5EF4-FFF2-40B4-BE49-F238E27FC236}">
                <a16:creationId xmlns:a16="http://schemas.microsoft.com/office/drawing/2014/main" id="{7C803296-BAC9-4498-881E-9B94B4E33EBF}"/>
              </a:ext>
            </a:extLst>
          </p:cNvPr>
          <p:cNvSpPr/>
          <p:nvPr/>
        </p:nvSpPr>
        <p:spPr>
          <a:xfrm>
            <a:off x="9160825" y="1224621"/>
            <a:ext cx="1397475" cy="1599889"/>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7767046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097ACA2-3701-41D0-87BB-0D0DD86E57AD}"/>
              </a:ext>
            </a:extLst>
          </p:cNvPr>
          <p:cNvSpPr>
            <a:spLocks noGrp="1"/>
          </p:cNvSpPr>
          <p:nvPr>
            <p:ph type="title"/>
          </p:nvPr>
        </p:nvSpPr>
        <p:spPr/>
        <p:txBody>
          <a:bodyPr/>
          <a:lstStyle/>
          <a:p>
            <a:r>
              <a:rPr lang="fr-FR" sz="3200" dirty="0"/>
              <a:t>Modèle conceptuel de traitement</a:t>
            </a:r>
            <a:br>
              <a:rPr lang="fr-FR" dirty="0"/>
            </a:br>
            <a:r>
              <a:rPr lang="fr-FR" sz="2400" dirty="0"/>
              <a:t>concepts de base</a:t>
            </a:r>
            <a:endParaRPr lang="fr-FR" dirty="0"/>
          </a:p>
        </p:txBody>
      </p:sp>
      <p:sp>
        <p:nvSpPr>
          <p:cNvPr id="3" name="Espace réservé du contenu 2">
            <a:extLst>
              <a:ext uri="{FF2B5EF4-FFF2-40B4-BE49-F238E27FC236}">
                <a16:creationId xmlns:a16="http://schemas.microsoft.com/office/drawing/2014/main" id="{C9B8328D-4F6B-4315-8508-47AB225AC221}"/>
              </a:ext>
            </a:extLst>
          </p:cNvPr>
          <p:cNvSpPr>
            <a:spLocks noGrp="1"/>
          </p:cNvSpPr>
          <p:nvPr>
            <p:ph idx="1"/>
          </p:nvPr>
        </p:nvSpPr>
        <p:spPr>
          <a:xfrm>
            <a:off x="618290" y="2789732"/>
            <a:ext cx="11029615" cy="3634486"/>
          </a:xfrm>
        </p:spPr>
        <p:txBody>
          <a:bodyPr>
            <a:normAutofit/>
          </a:bodyPr>
          <a:lstStyle/>
          <a:p>
            <a:pPr marL="0" indent="0" algn="just">
              <a:lnSpc>
                <a:spcPct val="100000"/>
              </a:lnSpc>
              <a:buNone/>
            </a:pPr>
            <a:r>
              <a:rPr lang="fr-FR" sz="2800" b="1" spc="-5" dirty="0">
                <a:cs typeface="Times New Roman"/>
              </a:rPr>
              <a:t>Action</a:t>
            </a:r>
          </a:p>
          <a:p>
            <a:pPr marR="5080">
              <a:lnSpc>
                <a:spcPct val="104000"/>
              </a:lnSpc>
              <a:spcBef>
                <a:spcPts val="415"/>
              </a:spcBef>
            </a:pPr>
            <a:r>
              <a:rPr lang="fr-FR" sz="2000" dirty="0">
                <a:cs typeface="Times New Roman"/>
              </a:rPr>
              <a:t>Une </a:t>
            </a:r>
            <a:r>
              <a:rPr lang="fr-FR" sz="2000" spc="-5" dirty="0">
                <a:cs typeface="Times New Roman"/>
              </a:rPr>
              <a:t>action est </a:t>
            </a:r>
            <a:r>
              <a:rPr lang="fr-FR" sz="2000" dirty="0">
                <a:cs typeface="Times New Roman"/>
              </a:rPr>
              <a:t>une fonction </a:t>
            </a:r>
            <a:r>
              <a:rPr lang="fr-FR" sz="2000" spc="-10" dirty="0">
                <a:cs typeface="Times New Roman"/>
              </a:rPr>
              <a:t>élémentaire. </a:t>
            </a:r>
            <a:r>
              <a:rPr lang="fr-FR" sz="2000" spc="10" dirty="0">
                <a:cs typeface="Times New Roman"/>
              </a:rPr>
              <a:t>Entre </a:t>
            </a:r>
            <a:r>
              <a:rPr lang="fr-FR" sz="2000" spc="-15" dirty="0">
                <a:cs typeface="Times New Roman"/>
              </a:rPr>
              <a:t>les </a:t>
            </a:r>
            <a:r>
              <a:rPr lang="fr-FR" sz="2000" spc="-5" dirty="0">
                <a:cs typeface="Times New Roman"/>
              </a:rPr>
              <a:t>actions </a:t>
            </a:r>
            <a:r>
              <a:rPr lang="fr-FR" sz="2000" spc="-15" dirty="0">
                <a:cs typeface="Times New Roman"/>
              </a:rPr>
              <a:t>d’une </a:t>
            </a:r>
            <a:r>
              <a:rPr lang="fr-FR" sz="2000" dirty="0">
                <a:cs typeface="Times New Roman"/>
              </a:rPr>
              <a:t>opération, </a:t>
            </a:r>
            <a:r>
              <a:rPr lang="fr-FR" sz="2000" spc="-25" dirty="0">
                <a:cs typeface="Times New Roman"/>
              </a:rPr>
              <a:t>il </a:t>
            </a:r>
            <a:r>
              <a:rPr lang="fr-FR" sz="2000" spc="-30" dirty="0">
                <a:cs typeface="Times New Roman"/>
              </a:rPr>
              <a:t>n’y </a:t>
            </a:r>
            <a:r>
              <a:rPr lang="fr-FR" sz="2000" spc="-15" dirty="0">
                <a:cs typeface="Times New Roman"/>
              </a:rPr>
              <a:t>a </a:t>
            </a:r>
            <a:r>
              <a:rPr lang="fr-FR" sz="2000" spc="-10" dirty="0">
                <a:cs typeface="Times New Roman"/>
              </a:rPr>
              <a:t>pas </a:t>
            </a:r>
            <a:r>
              <a:rPr lang="fr-FR" sz="2000" spc="-15" dirty="0">
                <a:cs typeface="Times New Roman"/>
              </a:rPr>
              <a:t>d’état  </a:t>
            </a:r>
            <a:r>
              <a:rPr lang="fr-FR" sz="2000" spc="-5" dirty="0">
                <a:cs typeface="Times New Roman"/>
              </a:rPr>
              <a:t>d’attente, </a:t>
            </a:r>
            <a:r>
              <a:rPr lang="fr-FR" sz="2000" dirty="0">
                <a:cs typeface="Times New Roman"/>
              </a:rPr>
              <a:t>et </a:t>
            </a:r>
            <a:r>
              <a:rPr lang="fr-FR" sz="2000" spc="-10" dirty="0">
                <a:cs typeface="Times New Roman"/>
              </a:rPr>
              <a:t>leur </a:t>
            </a:r>
            <a:r>
              <a:rPr lang="fr-FR" sz="2000" dirty="0">
                <a:cs typeface="Times New Roman"/>
              </a:rPr>
              <a:t>déroulement </a:t>
            </a:r>
            <a:r>
              <a:rPr lang="fr-FR" sz="2000" spc="-10" dirty="0">
                <a:cs typeface="Times New Roman"/>
              </a:rPr>
              <a:t>est</a:t>
            </a:r>
            <a:r>
              <a:rPr lang="fr-FR" sz="2000" spc="40" dirty="0">
                <a:cs typeface="Times New Roman"/>
              </a:rPr>
              <a:t> </a:t>
            </a:r>
            <a:r>
              <a:rPr lang="fr-FR" sz="2000" spc="-10" dirty="0">
                <a:cs typeface="Times New Roman"/>
              </a:rPr>
              <a:t>séquentiel.</a:t>
            </a:r>
            <a:endParaRPr lang="fr-FR" sz="2000" dirty="0">
              <a:cs typeface="Times New Roman"/>
            </a:endParaRPr>
          </a:p>
          <a:p>
            <a:pPr marL="0" indent="0" algn="just">
              <a:lnSpc>
                <a:spcPct val="100000"/>
              </a:lnSpc>
              <a:buNone/>
            </a:pPr>
            <a:r>
              <a:rPr lang="fr-FR" sz="2400" b="1" spc="-5" dirty="0">
                <a:cs typeface="Times New Roman"/>
              </a:rPr>
              <a:t>Synchronisation </a:t>
            </a:r>
          </a:p>
          <a:p>
            <a:pPr marR="5080" algn="just">
              <a:spcBef>
                <a:spcPts val="415"/>
              </a:spcBef>
            </a:pPr>
            <a:r>
              <a:rPr lang="fr-FR" sz="2000" dirty="0">
                <a:cs typeface="Times New Roman"/>
              </a:rPr>
              <a:t>Une condition de synchronisation est représentée par une condition booléenne liant les événements  déclencheurs grâce aux opérateurs logiques " Et ", " Ou " et " Non ". L’opération n’est pas déclenchée si  la condition n’est pas réalisée.</a:t>
            </a:r>
          </a:p>
          <a:p>
            <a:pPr marL="0" indent="0" algn="just">
              <a:lnSpc>
                <a:spcPct val="100000"/>
              </a:lnSpc>
              <a:buNone/>
            </a:pPr>
            <a:endParaRPr lang="fr-FR" sz="1800" dirty="0"/>
          </a:p>
        </p:txBody>
      </p:sp>
      <p:sp>
        <p:nvSpPr>
          <p:cNvPr id="5" name="Espace réservé du numéro de diapositive 4">
            <a:extLst>
              <a:ext uri="{FF2B5EF4-FFF2-40B4-BE49-F238E27FC236}">
                <a16:creationId xmlns:a16="http://schemas.microsoft.com/office/drawing/2014/main" id="{3483E7B8-D0B7-450D-96C4-73EA279D124F}"/>
              </a:ext>
            </a:extLst>
          </p:cNvPr>
          <p:cNvSpPr>
            <a:spLocks noGrp="1"/>
          </p:cNvSpPr>
          <p:nvPr>
            <p:ph type="sldNum" sz="quarter" idx="12"/>
          </p:nvPr>
        </p:nvSpPr>
        <p:spPr/>
        <p:txBody>
          <a:bodyPr/>
          <a:lstStyle/>
          <a:p>
            <a:pPr rtl="0"/>
            <a:fld id="{3A98EE3D-8CD1-4C3F-BD1C-C98C9596463C}" type="slidenum">
              <a:rPr lang="en-US" smtClean="0"/>
              <a:t>6</a:t>
            </a:fld>
            <a:endParaRPr lang="en-US" dirty="0"/>
          </a:p>
        </p:txBody>
      </p:sp>
      <p:pic>
        <p:nvPicPr>
          <p:cNvPr id="15" name="Image 14">
            <a:extLst>
              <a:ext uri="{FF2B5EF4-FFF2-40B4-BE49-F238E27FC236}">
                <a16:creationId xmlns:a16="http://schemas.microsoft.com/office/drawing/2014/main" id="{6C0DFF25-4748-D9B0-E035-4B680F0D70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33537" y="1403929"/>
            <a:ext cx="2134533" cy="2025071"/>
          </a:xfrm>
          <a:prstGeom prst="rect">
            <a:avLst/>
          </a:prstGeom>
        </p:spPr>
      </p:pic>
      <p:cxnSp>
        <p:nvCxnSpPr>
          <p:cNvPr id="17" name="Connecteur droit avec flèche 16">
            <a:extLst>
              <a:ext uri="{FF2B5EF4-FFF2-40B4-BE49-F238E27FC236}">
                <a16:creationId xmlns:a16="http://schemas.microsoft.com/office/drawing/2014/main" id="{DF9E59F4-4C47-DBE0-DB99-FF5860D4B6F0}"/>
              </a:ext>
            </a:extLst>
          </p:cNvPr>
          <p:cNvCxnSpPr>
            <a:cxnSpLocks/>
          </p:cNvCxnSpPr>
          <p:nvPr/>
        </p:nvCxnSpPr>
        <p:spPr>
          <a:xfrm flipH="1">
            <a:off x="8746435" y="1709530"/>
            <a:ext cx="82163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0" name="ZoneTexte 19">
            <a:extLst>
              <a:ext uri="{FF2B5EF4-FFF2-40B4-BE49-F238E27FC236}">
                <a16:creationId xmlns:a16="http://schemas.microsoft.com/office/drawing/2014/main" id="{4B348E97-995F-2F9E-684E-6AE1F4470281}"/>
              </a:ext>
            </a:extLst>
          </p:cNvPr>
          <p:cNvSpPr txBox="1"/>
          <p:nvPr/>
        </p:nvSpPr>
        <p:spPr>
          <a:xfrm>
            <a:off x="9720932" y="1524864"/>
            <a:ext cx="1737014" cy="369332"/>
          </a:xfrm>
          <a:prstGeom prst="rect">
            <a:avLst/>
          </a:prstGeom>
          <a:noFill/>
        </p:spPr>
        <p:txBody>
          <a:bodyPr wrap="none" rtlCol="0">
            <a:spAutoFit/>
          </a:bodyPr>
          <a:lstStyle/>
          <a:p>
            <a:r>
              <a:rPr lang="fr-FR" b="1" dirty="0"/>
              <a:t>Synchronisation</a:t>
            </a:r>
          </a:p>
        </p:txBody>
      </p:sp>
    </p:spTree>
    <p:extLst>
      <p:ext uri="{BB962C8B-B14F-4D97-AF65-F5344CB8AC3E}">
        <p14:creationId xmlns:p14="http://schemas.microsoft.com/office/powerpoint/2010/main" val="30076792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097ACA2-3701-41D0-87BB-0D0DD86E57AD}"/>
              </a:ext>
            </a:extLst>
          </p:cNvPr>
          <p:cNvSpPr>
            <a:spLocks noGrp="1"/>
          </p:cNvSpPr>
          <p:nvPr>
            <p:ph type="title"/>
          </p:nvPr>
        </p:nvSpPr>
        <p:spPr/>
        <p:txBody>
          <a:bodyPr/>
          <a:lstStyle/>
          <a:p>
            <a:r>
              <a:rPr lang="fr-FR" sz="3200" dirty="0"/>
              <a:t>Modèle conceptuel de traitement</a:t>
            </a:r>
            <a:br>
              <a:rPr lang="fr-FR" dirty="0"/>
            </a:br>
            <a:r>
              <a:rPr lang="fr-FR" sz="2400" dirty="0"/>
              <a:t>concepts de base</a:t>
            </a:r>
            <a:endParaRPr lang="fr-FR" dirty="0"/>
          </a:p>
        </p:txBody>
      </p:sp>
      <p:sp>
        <p:nvSpPr>
          <p:cNvPr id="3" name="Espace réservé du contenu 2">
            <a:extLst>
              <a:ext uri="{FF2B5EF4-FFF2-40B4-BE49-F238E27FC236}">
                <a16:creationId xmlns:a16="http://schemas.microsoft.com/office/drawing/2014/main" id="{C9B8328D-4F6B-4315-8508-47AB225AC221}"/>
              </a:ext>
            </a:extLst>
          </p:cNvPr>
          <p:cNvSpPr>
            <a:spLocks noGrp="1"/>
          </p:cNvSpPr>
          <p:nvPr>
            <p:ph idx="1"/>
          </p:nvPr>
        </p:nvSpPr>
        <p:spPr>
          <a:xfrm>
            <a:off x="581190" y="2789428"/>
            <a:ext cx="11029615" cy="4068572"/>
          </a:xfrm>
        </p:spPr>
        <p:txBody>
          <a:bodyPr>
            <a:normAutofit fontScale="92500" lnSpcReduction="20000"/>
          </a:bodyPr>
          <a:lstStyle/>
          <a:p>
            <a:pPr marL="0" indent="0" algn="just">
              <a:lnSpc>
                <a:spcPct val="100000"/>
              </a:lnSpc>
              <a:buNone/>
            </a:pPr>
            <a:r>
              <a:rPr lang="fr-FR" altLang="fr-FR" sz="2800" b="1" dirty="0"/>
              <a:t>Règle d’émission</a:t>
            </a:r>
          </a:p>
          <a:p>
            <a:pPr marR="17145" algn="just">
              <a:lnSpc>
                <a:spcPct val="150000"/>
              </a:lnSpc>
              <a:spcBef>
                <a:spcPts val="375"/>
              </a:spcBef>
            </a:pPr>
            <a:r>
              <a:rPr lang="fr-FR" sz="2400" dirty="0">
                <a:cs typeface="Times New Roman"/>
              </a:rPr>
              <a:t>Une règle d’émission définit la condition sous laquelle des événement résultats seront produits par une opération.  Une opération peut avoir une ou plusieurs règles d’émission, une règle gérant l’émission de un ou plusieurs  événements résultats.</a:t>
            </a:r>
          </a:p>
          <a:p>
            <a:pPr algn="just">
              <a:lnSpc>
                <a:spcPct val="150000"/>
              </a:lnSpc>
              <a:spcBef>
                <a:spcPts val="20"/>
              </a:spcBef>
            </a:pPr>
            <a:r>
              <a:rPr lang="fr-FR" sz="2400" dirty="0">
                <a:cs typeface="Times New Roman"/>
              </a:rPr>
              <a:t>Une opération peut ne pas avoir de règle d’émission. Dans ce cas, l’émission des événements est inconditionnelle.</a:t>
            </a:r>
          </a:p>
          <a:p>
            <a:pPr algn="just">
              <a:lnSpc>
                <a:spcPct val="150000"/>
              </a:lnSpc>
              <a:spcBef>
                <a:spcPts val="20"/>
              </a:spcBef>
            </a:pPr>
            <a:r>
              <a:rPr lang="fr-FR" altLang="fr-FR" sz="2400" dirty="0"/>
              <a:t>En raison de leurs complexité, et dans un souci de lisibilité, les règles d’émission sont généralement de type OK,  non OK = ¬OK</a:t>
            </a:r>
          </a:p>
          <a:p>
            <a:pPr algn="just">
              <a:lnSpc>
                <a:spcPct val="150000"/>
              </a:lnSpc>
              <a:spcBef>
                <a:spcPts val="20"/>
              </a:spcBef>
            </a:pPr>
            <a:endParaRPr lang="fr-FR" sz="2400" dirty="0">
              <a:cs typeface="Times New Roman"/>
            </a:endParaRPr>
          </a:p>
          <a:p>
            <a:pPr marL="0" indent="0" algn="just">
              <a:lnSpc>
                <a:spcPct val="100000"/>
              </a:lnSpc>
              <a:buNone/>
            </a:pPr>
            <a:endParaRPr lang="fr-FR" altLang="fr-FR" sz="2800" b="1" dirty="0"/>
          </a:p>
        </p:txBody>
      </p:sp>
      <p:sp>
        <p:nvSpPr>
          <p:cNvPr id="5" name="Espace réservé du numéro de diapositive 4">
            <a:extLst>
              <a:ext uri="{FF2B5EF4-FFF2-40B4-BE49-F238E27FC236}">
                <a16:creationId xmlns:a16="http://schemas.microsoft.com/office/drawing/2014/main" id="{3483E7B8-D0B7-450D-96C4-73EA279D124F}"/>
              </a:ext>
            </a:extLst>
          </p:cNvPr>
          <p:cNvSpPr>
            <a:spLocks noGrp="1"/>
          </p:cNvSpPr>
          <p:nvPr>
            <p:ph type="sldNum" sz="quarter" idx="12"/>
          </p:nvPr>
        </p:nvSpPr>
        <p:spPr/>
        <p:txBody>
          <a:bodyPr/>
          <a:lstStyle/>
          <a:p>
            <a:pPr rtl="0"/>
            <a:fld id="{3A98EE3D-8CD1-4C3F-BD1C-C98C9596463C}" type="slidenum">
              <a:rPr lang="en-US" smtClean="0"/>
              <a:t>7</a:t>
            </a:fld>
            <a:endParaRPr lang="en-US" dirty="0"/>
          </a:p>
        </p:txBody>
      </p:sp>
      <p:pic>
        <p:nvPicPr>
          <p:cNvPr id="4" name="Image 3">
            <a:extLst>
              <a:ext uri="{FF2B5EF4-FFF2-40B4-BE49-F238E27FC236}">
                <a16:creationId xmlns:a16="http://schemas.microsoft.com/office/drawing/2014/main" id="{D91725C6-32E1-500D-BF24-A18195EA85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13223" y="554640"/>
            <a:ext cx="2134533" cy="2398411"/>
          </a:xfrm>
          <a:prstGeom prst="rect">
            <a:avLst/>
          </a:prstGeom>
        </p:spPr>
      </p:pic>
      <p:cxnSp>
        <p:nvCxnSpPr>
          <p:cNvPr id="6" name="Connecteur droit avec flèche 5">
            <a:extLst>
              <a:ext uri="{FF2B5EF4-FFF2-40B4-BE49-F238E27FC236}">
                <a16:creationId xmlns:a16="http://schemas.microsoft.com/office/drawing/2014/main" id="{B9FEB11A-0823-E580-02FF-B89F2150EA74}"/>
              </a:ext>
            </a:extLst>
          </p:cNvPr>
          <p:cNvCxnSpPr>
            <a:cxnSpLocks/>
          </p:cNvCxnSpPr>
          <p:nvPr/>
        </p:nvCxnSpPr>
        <p:spPr>
          <a:xfrm flipH="1">
            <a:off x="9798493" y="2505488"/>
            <a:ext cx="41081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ZoneTexte 6">
            <a:extLst>
              <a:ext uri="{FF2B5EF4-FFF2-40B4-BE49-F238E27FC236}">
                <a16:creationId xmlns:a16="http://schemas.microsoft.com/office/drawing/2014/main" id="{5D47D738-DD3F-190A-18D0-9CEC670BDFEC}"/>
              </a:ext>
            </a:extLst>
          </p:cNvPr>
          <p:cNvSpPr txBox="1"/>
          <p:nvPr/>
        </p:nvSpPr>
        <p:spPr>
          <a:xfrm>
            <a:off x="10345020" y="2370459"/>
            <a:ext cx="1846980" cy="369332"/>
          </a:xfrm>
          <a:prstGeom prst="rect">
            <a:avLst/>
          </a:prstGeom>
          <a:noFill/>
        </p:spPr>
        <p:txBody>
          <a:bodyPr wrap="none" rtlCol="0">
            <a:spAutoFit/>
          </a:bodyPr>
          <a:lstStyle/>
          <a:p>
            <a:r>
              <a:rPr lang="fr-FR" b="1" dirty="0"/>
              <a:t>Règle d’émission</a:t>
            </a:r>
          </a:p>
        </p:txBody>
      </p:sp>
      <p:cxnSp>
        <p:nvCxnSpPr>
          <p:cNvPr id="10" name="Connecteur droit 9">
            <a:extLst>
              <a:ext uri="{FF2B5EF4-FFF2-40B4-BE49-F238E27FC236}">
                <a16:creationId xmlns:a16="http://schemas.microsoft.com/office/drawing/2014/main" id="{C6B9A936-FD89-2CEC-65B8-A4698BAFCD62}"/>
              </a:ext>
            </a:extLst>
          </p:cNvPr>
          <p:cNvCxnSpPr>
            <a:cxnSpLocks/>
          </p:cNvCxnSpPr>
          <p:nvPr/>
        </p:nvCxnSpPr>
        <p:spPr>
          <a:xfrm>
            <a:off x="8949128" y="2320822"/>
            <a:ext cx="0" cy="369332"/>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0557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097ACA2-3701-41D0-87BB-0D0DD86E57AD}"/>
              </a:ext>
            </a:extLst>
          </p:cNvPr>
          <p:cNvSpPr>
            <a:spLocks noGrp="1"/>
          </p:cNvSpPr>
          <p:nvPr>
            <p:ph type="title"/>
          </p:nvPr>
        </p:nvSpPr>
        <p:spPr/>
        <p:txBody>
          <a:bodyPr/>
          <a:lstStyle/>
          <a:p>
            <a:r>
              <a:rPr lang="fr-FR" sz="3200" dirty="0"/>
              <a:t>Modèle conceptuel de traitement</a:t>
            </a:r>
            <a:br>
              <a:rPr lang="fr-FR" dirty="0"/>
            </a:br>
            <a:r>
              <a:rPr lang="fr-FR" sz="2400" dirty="0"/>
              <a:t>formalisme</a:t>
            </a:r>
            <a:endParaRPr lang="fr-FR" dirty="0"/>
          </a:p>
        </p:txBody>
      </p:sp>
      <p:sp>
        <p:nvSpPr>
          <p:cNvPr id="5" name="Espace réservé du numéro de diapositive 4">
            <a:extLst>
              <a:ext uri="{FF2B5EF4-FFF2-40B4-BE49-F238E27FC236}">
                <a16:creationId xmlns:a16="http://schemas.microsoft.com/office/drawing/2014/main" id="{3483E7B8-D0B7-450D-96C4-73EA279D124F}"/>
              </a:ext>
            </a:extLst>
          </p:cNvPr>
          <p:cNvSpPr>
            <a:spLocks noGrp="1"/>
          </p:cNvSpPr>
          <p:nvPr>
            <p:ph type="sldNum" sz="quarter" idx="12"/>
          </p:nvPr>
        </p:nvSpPr>
        <p:spPr/>
        <p:txBody>
          <a:bodyPr/>
          <a:lstStyle/>
          <a:p>
            <a:pPr rtl="0"/>
            <a:fld id="{3A98EE3D-8CD1-4C3F-BD1C-C98C9596463C}" type="slidenum">
              <a:rPr lang="en-US" smtClean="0"/>
              <a:t>8</a:t>
            </a:fld>
            <a:endParaRPr lang="en-US" dirty="0"/>
          </a:p>
        </p:txBody>
      </p:sp>
      <p:sp>
        <p:nvSpPr>
          <p:cNvPr id="10" name="object 11">
            <a:extLst>
              <a:ext uri="{FF2B5EF4-FFF2-40B4-BE49-F238E27FC236}">
                <a16:creationId xmlns:a16="http://schemas.microsoft.com/office/drawing/2014/main" id="{2724AE1B-8884-485C-88E8-A8B4D1D33E97}"/>
              </a:ext>
            </a:extLst>
          </p:cNvPr>
          <p:cNvSpPr/>
          <p:nvPr/>
        </p:nvSpPr>
        <p:spPr>
          <a:xfrm>
            <a:off x="3385930" y="1890875"/>
            <a:ext cx="5420139" cy="4774967"/>
          </a:xfrm>
          <a:prstGeom prst="rect">
            <a:avLst/>
          </a:prstGeom>
          <a:blipFill>
            <a:blip r:embed="rId3" cstate="print"/>
            <a:stretch>
              <a:fillRect/>
            </a:stretch>
          </a:blipFill>
        </p:spPr>
        <p:txBody>
          <a:bodyPr wrap="square" lIns="0" tIns="0" rIns="0" bIns="0" rtlCol="0"/>
          <a:lstStyle/>
          <a:p>
            <a:endParaRPr dirty="0"/>
          </a:p>
        </p:txBody>
      </p:sp>
      <p:sp>
        <p:nvSpPr>
          <p:cNvPr id="3" name="ZoneTexte 2">
            <a:extLst>
              <a:ext uri="{FF2B5EF4-FFF2-40B4-BE49-F238E27FC236}">
                <a16:creationId xmlns:a16="http://schemas.microsoft.com/office/drawing/2014/main" id="{7315E6A1-D857-4368-91D8-E2E7058BC8E8}"/>
              </a:ext>
            </a:extLst>
          </p:cNvPr>
          <p:cNvSpPr txBox="1"/>
          <p:nvPr/>
        </p:nvSpPr>
        <p:spPr>
          <a:xfrm flipH="1">
            <a:off x="4039796" y="4124469"/>
            <a:ext cx="2056203" cy="307777"/>
          </a:xfrm>
          <a:prstGeom prst="rect">
            <a:avLst/>
          </a:prstGeom>
          <a:noFill/>
        </p:spPr>
        <p:txBody>
          <a:bodyPr wrap="square" rtlCol="0">
            <a:spAutoFit/>
          </a:bodyPr>
          <a:lstStyle/>
          <a:p>
            <a:pPr algn="ctr"/>
            <a:r>
              <a:rPr lang="fr-FR" sz="1400" dirty="0">
                <a:solidFill>
                  <a:srgbClr val="C00000"/>
                </a:solidFill>
                <a:latin typeface="Arial Black" panose="020B0A04020102020204" pitchFamily="34" charset="0"/>
              </a:rPr>
              <a:t>Opération</a:t>
            </a:r>
          </a:p>
        </p:txBody>
      </p:sp>
      <p:sp>
        <p:nvSpPr>
          <p:cNvPr id="4" name="ZoneTexte 3">
            <a:extLst>
              <a:ext uri="{FF2B5EF4-FFF2-40B4-BE49-F238E27FC236}">
                <a16:creationId xmlns:a16="http://schemas.microsoft.com/office/drawing/2014/main" id="{7E1772F0-5067-617E-67FA-B20898303CEE}"/>
              </a:ext>
            </a:extLst>
          </p:cNvPr>
          <p:cNvSpPr txBox="1"/>
          <p:nvPr/>
        </p:nvSpPr>
        <p:spPr>
          <a:xfrm flipH="1">
            <a:off x="4039795" y="4432246"/>
            <a:ext cx="2056203" cy="307777"/>
          </a:xfrm>
          <a:prstGeom prst="rect">
            <a:avLst/>
          </a:prstGeom>
          <a:noFill/>
        </p:spPr>
        <p:txBody>
          <a:bodyPr wrap="square" rtlCol="0">
            <a:spAutoFit/>
          </a:bodyPr>
          <a:lstStyle/>
          <a:p>
            <a:pPr algn="ctr"/>
            <a:r>
              <a:rPr lang="fr-FR" sz="1400" dirty="0">
                <a:solidFill>
                  <a:srgbClr val="C00000"/>
                </a:solidFill>
                <a:latin typeface="Arial Black" panose="020B0A04020102020204" pitchFamily="34" charset="0"/>
              </a:rPr>
              <a:t>Actions</a:t>
            </a:r>
          </a:p>
        </p:txBody>
      </p:sp>
      <p:cxnSp>
        <p:nvCxnSpPr>
          <p:cNvPr id="7" name="Connecteur droit 6">
            <a:extLst>
              <a:ext uri="{FF2B5EF4-FFF2-40B4-BE49-F238E27FC236}">
                <a16:creationId xmlns:a16="http://schemas.microsoft.com/office/drawing/2014/main" id="{0E8AA17B-C16D-1143-19AE-4E8F37C252E8}"/>
              </a:ext>
            </a:extLst>
          </p:cNvPr>
          <p:cNvCxnSpPr/>
          <p:nvPr/>
        </p:nvCxnSpPr>
        <p:spPr>
          <a:xfrm>
            <a:off x="3597639" y="4432246"/>
            <a:ext cx="282529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36381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097ACA2-3701-41D0-87BB-0D0DD86E57AD}"/>
              </a:ext>
            </a:extLst>
          </p:cNvPr>
          <p:cNvSpPr>
            <a:spLocks noGrp="1"/>
          </p:cNvSpPr>
          <p:nvPr>
            <p:ph type="title"/>
          </p:nvPr>
        </p:nvSpPr>
        <p:spPr>
          <a:xfrm>
            <a:off x="581192" y="410608"/>
            <a:ext cx="11029616" cy="1188720"/>
          </a:xfrm>
        </p:spPr>
        <p:txBody>
          <a:bodyPr/>
          <a:lstStyle/>
          <a:p>
            <a:r>
              <a:rPr lang="fr-FR" sz="3200" dirty="0"/>
              <a:t>Modèle conceptuel de traitement</a:t>
            </a:r>
            <a:br>
              <a:rPr lang="fr-FR" dirty="0"/>
            </a:br>
            <a:r>
              <a:rPr lang="fr-FR" sz="2400" dirty="0"/>
              <a:t>exemple </a:t>
            </a:r>
            <a:r>
              <a:rPr lang="fr-FR" sz="2400" dirty="0" err="1"/>
              <a:t>mct</a:t>
            </a:r>
            <a:endParaRPr lang="fr-FR" dirty="0"/>
          </a:p>
        </p:txBody>
      </p:sp>
      <p:sp>
        <p:nvSpPr>
          <p:cNvPr id="5" name="Espace réservé du numéro de diapositive 4">
            <a:extLst>
              <a:ext uri="{FF2B5EF4-FFF2-40B4-BE49-F238E27FC236}">
                <a16:creationId xmlns:a16="http://schemas.microsoft.com/office/drawing/2014/main" id="{3483E7B8-D0B7-450D-96C4-73EA279D124F}"/>
              </a:ext>
            </a:extLst>
          </p:cNvPr>
          <p:cNvSpPr>
            <a:spLocks noGrp="1"/>
          </p:cNvSpPr>
          <p:nvPr>
            <p:ph type="sldNum" sz="quarter" idx="12"/>
          </p:nvPr>
        </p:nvSpPr>
        <p:spPr/>
        <p:txBody>
          <a:bodyPr/>
          <a:lstStyle/>
          <a:p>
            <a:pPr rtl="0"/>
            <a:fld id="{3A98EE3D-8CD1-4C3F-BD1C-C98C9596463C}" type="slidenum">
              <a:rPr lang="en-US" smtClean="0"/>
              <a:t>9</a:t>
            </a:fld>
            <a:endParaRPr lang="en-US" dirty="0"/>
          </a:p>
        </p:txBody>
      </p:sp>
      <p:pic>
        <p:nvPicPr>
          <p:cNvPr id="38" name="Image 37">
            <a:extLst>
              <a:ext uri="{FF2B5EF4-FFF2-40B4-BE49-F238E27FC236}">
                <a16:creationId xmlns:a16="http://schemas.microsoft.com/office/drawing/2014/main" id="{824FEF7F-4C5F-4F4D-90CC-3BA8088AA0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6209" y="1298712"/>
            <a:ext cx="7195930" cy="5509861"/>
          </a:xfrm>
          <a:prstGeom prst="rect">
            <a:avLst/>
          </a:prstGeom>
        </p:spPr>
      </p:pic>
    </p:spTree>
    <p:extLst>
      <p:ext uri="{BB962C8B-B14F-4D97-AF65-F5344CB8AC3E}">
        <p14:creationId xmlns:p14="http://schemas.microsoft.com/office/powerpoint/2010/main" val="1564030500"/>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_41798773_TF33552983" id="{8919647C-0055-458C-B827-A2A950DB19BD}" vid="{05B00E4D-3D0B-4DF2-A663-65D33D962579}"/>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{732A669C-9F4C-4AFD-A54E-02F8A5653901}tf33552983_win32</Template>
  <TotalTime>1778</TotalTime>
  <Words>609</Words>
  <Application>Microsoft Office PowerPoint</Application>
  <PresentationFormat>Grand écran</PresentationFormat>
  <Paragraphs>78</Paragraphs>
  <Slides>11</Slides>
  <Notes>3</Notes>
  <HiddenSlides>0</HiddenSlides>
  <MMClips>0</MMClips>
  <ScaleCrop>false</ScaleCrop>
  <HeadingPairs>
    <vt:vector size="4" baseType="variant">
      <vt:variant>
        <vt:lpstr>Thème</vt:lpstr>
      </vt:variant>
      <vt:variant>
        <vt:i4>1</vt:i4>
      </vt:variant>
      <vt:variant>
        <vt:lpstr>Titres des diapositives</vt:lpstr>
      </vt:variant>
      <vt:variant>
        <vt:i4>11</vt:i4>
      </vt:variant>
    </vt:vector>
  </HeadingPairs>
  <TitlesOfParts>
    <vt:vector size="12" baseType="lpstr">
      <vt:lpstr>DividendVTI</vt:lpstr>
      <vt:lpstr>Modèle conceptuel de traitement (mcT)</vt:lpstr>
      <vt:lpstr>Modèle conceptuel de traitement Définition</vt:lpstr>
      <vt:lpstr>Modèle conceptuel de traitement concepts de base</vt:lpstr>
      <vt:lpstr>Modèle conceptuel de traitement concepts de base</vt:lpstr>
      <vt:lpstr>Modèle conceptuel de traitement concepts de base</vt:lpstr>
      <vt:lpstr>Modèle conceptuel de traitement concepts de base</vt:lpstr>
      <vt:lpstr>Modèle conceptuel de traitement concepts de base</vt:lpstr>
      <vt:lpstr>Modèle conceptuel de traitement formalisme</vt:lpstr>
      <vt:lpstr>Modèle conceptuel de traitement exemple mct</vt:lpstr>
      <vt:lpstr>Modèle conceptuel de traitement exemple 1 mct</vt:lpstr>
      <vt:lpstr>Modèle conceptuel de traitement exemple 2 mct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Modèle conceptuel de traitement (mcT)</dc:title>
  <dc:creator>Nour El Houda Ben Slimen</dc:creator>
  <cp:lastModifiedBy>chammemi yahia</cp:lastModifiedBy>
  <cp:revision>18</cp:revision>
  <dcterms:created xsi:type="dcterms:W3CDTF">2022-03-30T08:01:52Z</dcterms:created>
  <dcterms:modified xsi:type="dcterms:W3CDTF">2023-05-15T14:48:35Z</dcterms:modified>
</cp:coreProperties>
</file>