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0"/>
  </p:notesMasterIdLst>
  <p:handoutMasterIdLst>
    <p:handoutMasterId r:id="rId11"/>
  </p:handoutMasterIdLst>
  <p:sldIdLst>
    <p:sldId id="272" r:id="rId2"/>
    <p:sldId id="289" r:id="rId3"/>
    <p:sldId id="273" r:id="rId4"/>
    <p:sldId id="280" r:id="rId5"/>
    <p:sldId id="274" r:id="rId6"/>
    <p:sldId id="279" r:id="rId7"/>
    <p:sldId id="281" r:id="rId8"/>
    <p:sldId id="282" r:id="rId9"/>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handoutMaster" Target="handoutMasters/handoutMaster1.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805CE9E-D62F-41BC-B395-C49FA40A5F28}" type="datetime1">
              <a:rPr lang="fr-FR" smtClean="0"/>
              <a:t>15/05/2023</a:t>
            </a:fld>
            <a:endParaRPr lang="en-US"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‹N°›</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63A68391-6BBC-4807-9791-FB8105312C65}" type="datetime1">
              <a:rPr lang="fr-FR" smtClean="0"/>
              <a:t>15/05/2023</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
              <a:t>Modifiez les styles du texte du masque</a:t>
            </a:r>
            <a:endParaRPr lang="en-US"/>
          </a:p>
          <a:p>
            <a:pPr lvl="1" rtl="0"/>
            <a:r>
              <a:rPr lang="fr"/>
              <a:t>Deuxième niveau</a:t>
            </a:r>
          </a:p>
          <a:p>
            <a:pPr lvl="2" rtl="0"/>
            <a:r>
              <a:rPr lang="fr"/>
              <a:t>Troisième niveau</a:t>
            </a:r>
          </a:p>
          <a:p>
            <a:pPr lvl="3" rtl="0"/>
            <a:r>
              <a:rPr lang="fr"/>
              <a:t>Quatrième niveau</a:t>
            </a:r>
          </a:p>
          <a:p>
            <a:pPr lvl="4" rtl="0"/>
            <a:r>
              <a:rPr lang="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‹N°›</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fr-FR"/>
              <a:t>Modifiez le style du titre</a:t>
            </a:r>
            <a:endParaRPr lang="en-US" dirty="0"/>
          </a:p>
        </p:txBody>
      </p:sp>
      <p:sp>
        <p:nvSpPr>
          <p:cNvPr id="3" name="Sous-titre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fr-FR"/>
              <a:t>Modifiez le style des sous-titres du masque</a:t>
            </a:r>
            <a:endParaRPr lang="en-US" dirty="0"/>
          </a:p>
        </p:txBody>
      </p:sp>
      <p:sp>
        <p:nvSpPr>
          <p:cNvPr id="8" name="Espace réservé de la date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p>
            <a:pPr rtl="0"/>
            <a:fld id="{33E1111E-EA38-47AC-847D-3C53A4E90F9E}" type="datetime1">
              <a:rPr lang="fr-FR" smtClean="0"/>
              <a:t>15/05/2023</a:t>
            </a:fld>
            <a:endParaRPr lang="en-US" dirty="0"/>
          </a:p>
        </p:txBody>
      </p:sp>
      <p:sp>
        <p:nvSpPr>
          <p:cNvPr id="9" name="Espace réservé du pied de page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p>
            <a:pPr rtl="0"/>
            <a:endParaRPr lang="en-US" dirty="0"/>
          </a:p>
        </p:txBody>
      </p:sp>
      <p:sp>
        <p:nvSpPr>
          <p:cNvPr id="10" name="Espace réservé du numéro de diapositive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9" name="Titre 1"/>
          <p:cNvSpPr>
            <a:spLocks noGrp="1"/>
          </p:cNvSpPr>
          <p:nvPr>
            <p:ph type="title"/>
          </p:nvPr>
        </p:nvSpPr>
        <p:spPr>
          <a:xfrm>
            <a:off x="581192" y="702156"/>
            <a:ext cx="11029616" cy="1013800"/>
          </a:xfrm>
        </p:spPr>
        <p:txBody>
          <a:bodyPr rtlCol="0"/>
          <a:lstStyle/>
          <a:p>
            <a:pPr rtl="0"/>
            <a:r>
              <a:rPr lang="fr-FR"/>
              <a:t>Modifiez le style du titre</a:t>
            </a:r>
            <a:endParaRPr lang="en-US" dirty="0"/>
          </a:p>
        </p:txBody>
      </p:sp>
      <p:sp>
        <p:nvSpPr>
          <p:cNvPr id="3" name="Espace réservé du texte vertical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e la date 3"/>
          <p:cNvSpPr>
            <a:spLocks noGrp="1"/>
          </p:cNvSpPr>
          <p:nvPr>
            <p:ph type="dt" sz="half" idx="10"/>
          </p:nvPr>
        </p:nvSpPr>
        <p:spPr/>
        <p:txBody>
          <a:bodyPr rtlCol="0"/>
          <a:lstStyle/>
          <a:p>
            <a:pPr rtl="0"/>
            <a:fld id="{B015ECAD-F030-4029-BE3E-154147E412E0}" type="datetime1">
              <a:rPr lang="fr-FR" smtClean="0"/>
              <a:t>15/05/2023</a:t>
            </a:fld>
            <a:endParaRPr lang="en-US" dirty="0"/>
          </a:p>
        </p:txBody>
      </p:sp>
      <p:sp>
        <p:nvSpPr>
          <p:cNvPr id="5" name="Espace réservé du pied de page 4"/>
          <p:cNvSpPr>
            <a:spLocks noGrp="1"/>
          </p:cNvSpPr>
          <p:nvPr>
            <p:ph type="ftr" sz="quarter" idx="11"/>
          </p:nvPr>
        </p:nvSpPr>
        <p:spPr/>
        <p:txBody>
          <a:bodyPr rtlCol="0"/>
          <a:lstStyle/>
          <a:p>
            <a:pPr rtl="0"/>
            <a:endParaRPr lang="en-US" dirty="0"/>
          </a:p>
        </p:txBody>
      </p:sp>
      <p:sp>
        <p:nvSpPr>
          <p:cNvPr id="6" name="Espace réservé du numéro de diapositive 5"/>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re vertical 1"/>
          <p:cNvSpPr>
            <a:spLocks noGrp="1"/>
          </p:cNvSpPr>
          <p:nvPr>
            <p:ph type="title" orient="vert"/>
          </p:nvPr>
        </p:nvSpPr>
        <p:spPr>
          <a:xfrm>
            <a:off x="8204200" y="863600"/>
            <a:ext cx="3124200" cy="4807326"/>
          </a:xfrm>
        </p:spPr>
        <p:txBody>
          <a:bodyPr vert="eaVert" rtlCol="0" anchor="ctr"/>
          <a:lstStyle>
            <a:lvl1pPr>
              <a:defRPr>
                <a:solidFill>
                  <a:srgbClr val="FFFFFF"/>
                </a:solidFill>
              </a:defRPr>
            </a:lvl1pPr>
          </a:lstStyle>
          <a:p>
            <a:pPr rtl="0"/>
            <a:r>
              <a:rPr lang="fr-FR"/>
              <a:t>Modifiez le style du titre</a:t>
            </a:r>
            <a:endParaRPr lang="en-US" dirty="0"/>
          </a:p>
        </p:txBody>
      </p:sp>
      <p:sp>
        <p:nvSpPr>
          <p:cNvPr id="3" name="Espace réservé du texte vertical 2"/>
          <p:cNvSpPr>
            <a:spLocks noGrp="1"/>
          </p:cNvSpPr>
          <p:nvPr>
            <p:ph type="body" orient="vert" idx="1"/>
          </p:nvPr>
        </p:nvSpPr>
        <p:spPr>
          <a:xfrm>
            <a:off x="774923" y="863600"/>
            <a:ext cx="7161625" cy="4807326"/>
          </a:xfrm>
        </p:spPr>
        <p:txBody>
          <a:bodyPr vert="eaVert" rtlCol="0" anchor="t"/>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Espace réservé de la date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p>
            <a:pPr rtl="0"/>
            <a:fld id="{D59AD64D-C12B-4E6F-BC28-305B305165AB}" type="datetime1">
              <a:rPr lang="fr-FR" smtClean="0"/>
              <a:t>15/05/2023</a:t>
            </a:fld>
            <a:endParaRPr lang="en-US" dirty="0"/>
          </a:p>
        </p:txBody>
      </p:sp>
      <p:sp>
        <p:nvSpPr>
          <p:cNvPr id="12" name="Espace réservé du pied de page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p>
            <a:pPr rtl="0"/>
            <a:endParaRPr lang="en-US" dirty="0"/>
          </a:p>
        </p:txBody>
      </p:sp>
      <p:sp>
        <p:nvSpPr>
          <p:cNvPr id="13" name="Espace réservé du numéro de diapositive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581192" y="702156"/>
            <a:ext cx="11029616" cy="1188720"/>
          </a:xfrm>
        </p:spPr>
        <p:txBody>
          <a:bodyPr rtlCol="0"/>
          <a:lstStyle/>
          <a:p>
            <a:pPr rtl="0"/>
            <a:r>
              <a:rPr lang="fr-FR"/>
              <a:t>Modifiez le style du titre</a:t>
            </a:r>
            <a:endParaRPr lang="en-US" dirty="0"/>
          </a:p>
        </p:txBody>
      </p:sp>
      <p:sp>
        <p:nvSpPr>
          <p:cNvPr id="3" name="Espace réservé du contenu 2"/>
          <p:cNvSpPr>
            <a:spLocks noGrp="1"/>
          </p:cNvSpPr>
          <p:nvPr>
            <p:ph idx="1"/>
          </p:nvPr>
        </p:nvSpPr>
        <p:spPr>
          <a:xfrm>
            <a:off x="581192" y="2340864"/>
            <a:ext cx="11029615" cy="3634486"/>
          </a:xfrm>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8" name="Espace réservé de la date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fld id="{10D9F4A4-771C-4B9F-8E8C-476DFB03957F}" type="datetime1">
              <a:rPr lang="fr-FR" smtClean="0"/>
              <a:t>15/05/2023</a:t>
            </a:fld>
            <a:endParaRPr lang="en-US" dirty="0"/>
          </a:p>
        </p:txBody>
      </p:sp>
      <p:sp>
        <p:nvSpPr>
          <p:cNvPr id="9" name="Espace réservé du pied de page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endParaRPr lang="en-US" dirty="0"/>
          </a:p>
        </p:txBody>
      </p:sp>
      <p:sp>
        <p:nvSpPr>
          <p:cNvPr id="10" name="Espace réservé du numéro de diapositive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3" y="2393950"/>
            <a:ext cx="11029615" cy="2147467"/>
          </a:xfrm>
        </p:spPr>
        <p:txBody>
          <a:bodyPr rtlCol="0" anchor="b">
            <a:normAutofit/>
          </a:bodyPr>
          <a:lstStyle>
            <a:lvl1pPr algn="l">
              <a:defRPr sz="3600" b="0" cap="all">
                <a:solidFill>
                  <a:schemeClr val="tx1">
                    <a:lumMod val="75000"/>
                    <a:lumOff val="25000"/>
                  </a:schemeClr>
                </a:solidFill>
              </a:defRPr>
            </a:lvl1pPr>
          </a:lstStyle>
          <a:p>
            <a:pPr rtl="0"/>
            <a:r>
              <a:rPr lang="fr-FR"/>
              <a:t>Modifiez le style du titre</a:t>
            </a:r>
            <a:endParaRPr lang="en-US" dirty="0"/>
          </a:p>
        </p:txBody>
      </p:sp>
      <p:sp>
        <p:nvSpPr>
          <p:cNvPr id="3" name="Espace réservé du texte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a:t>Cliquez pour modifier les styles du texte du masque</a:t>
            </a:r>
          </a:p>
        </p:txBody>
      </p:sp>
      <p:sp>
        <p:nvSpPr>
          <p:cNvPr id="7" name="Espace réservé de la date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p>
            <a:pPr rtl="0"/>
            <a:fld id="{CF3DC889-64F8-4C51-8A75-83053E5372EB}" type="datetime1">
              <a:rPr lang="fr-FR" smtClean="0"/>
              <a:t>15/05/2023</a:t>
            </a:fld>
            <a:endParaRPr lang="en-US" dirty="0"/>
          </a:p>
        </p:txBody>
      </p:sp>
      <p:sp>
        <p:nvSpPr>
          <p:cNvPr id="9" name="Espace réservé du pied de page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p>
            <a:pPr rtl="0"/>
            <a:endParaRPr lang="en-US" dirty="0"/>
          </a:p>
        </p:txBody>
      </p:sp>
      <p:sp>
        <p:nvSpPr>
          <p:cNvPr id="10" name="Espace réservé du numéro de diapositive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581193" y="729658"/>
            <a:ext cx="11029616" cy="988332"/>
          </a:xfrm>
        </p:spPr>
        <p:txBody>
          <a:bodyPr rtlCol="0"/>
          <a:lstStyle/>
          <a:p>
            <a:pPr rtl="0"/>
            <a:r>
              <a:rPr lang="fr-FR"/>
              <a:t>Modifiez le style du titre</a:t>
            </a:r>
            <a:endParaRPr lang="en-US" dirty="0"/>
          </a:p>
        </p:txBody>
      </p:sp>
      <p:sp>
        <p:nvSpPr>
          <p:cNvPr id="3" name="Espace réservé du contenu 2"/>
          <p:cNvSpPr>
            <a:spLocks noGrp="1"/>
          </p:cNvSpPr>
          <p:nvPr>
            <p:ph sz="half" idx="1"/>
          </p:nvPr>
        </p:nvSpPr>
        <p:spPr>
          <a:xfrm>
            <a:off x="581193" y="2228003"/>
            <a:ext cx="5194767" cy="3633047"/>
          </a:xfrm>
        </p:spPr>
        <p:txBody>
          <a:bodyPr rtlCol="0">
            <a:normAutofit/>
          </a:body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u contenu 3"/>
          <p:cNvSpPr>
            <a:spLocks noGrp="1"/>
          </p:cNvSpPr>
          <p:nvPr>
            <p:ph sz="half" idx="2"/>
          </p:nvPr>
        </p:nvSpPr>
        <p:spPr>
          <a:xfrm>
            <a:off x="6416039" y="2228003"/>
            <a:ext cx="5194769" cy="3633047"/>
          </a:xfrm>
        </p:spPr>
        <p:txBody>
          <a:bodyPr rtlCol="0">
            <a:normAutofit/>
          </a:body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5" name="Espace réservé de la date 4"/>
          <p:cNvSpPr>
            <a:spLocks noGrp="1"/>
          </p:cNvSpPr>
          <p:nvPr>
            <p:ph type="dt" sz="half" idx="10"/>
          </p:nvPr>
        </p:nvSpPr>
        <p:spPr/>
        <p:txBody>
          <a:bodyPr rtlCol="0"/>
          <a:lstStyle/>
          <a:p>
            <a:pPr rtl="0"/>
            <a:fld id="{2E7C5AFD-5132-49D7-A5F8-F6BA7AEC9314}" type="datetime1">
              <a:rPr lang="fr-FR" smtClean="0"/>
              <a:t>15/05/2023</a:t>
            </a:fld>
            <a:endParaRPr lang="en-US" dirty="0"/>
          </a:p>
        </p:txBody>
      </p:sp>
      <p:sp>
        <p:nvSpPr>
          <p:cNvPr id="6" name="Espace réservé du pied de page 5"/>
          <p:cNvSpPr>
            <a:spLocks noGrp="1"/>
          </p:cNvSpPr>
          <p:nvPr>
            <p:ph type="ftr" sz="quarter" idx="11"/>
          </p:nvPr>
        </p:nvSpPr>
        <p:spPr/>
        <p:txBody>
          <a:bodyPr rtlCol="0"/>
          <a:lstStyle/>
          <a:p>
            <a:pPr rtl="0"/>
            <a:endParaRPr lang="en-US" dirty="0"/>
          </a:p>
        </p:txBody>
      </p:sp>
      <p:sp>
        <p:nvSpPr>
          <p:cNvPr id="7" name="Espace réservé du numéro de diapositive 6"/>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ison">
    <p:spTree>
      <p:nvGrpSpPr>
        <p:cNvPr id="1" name=""/>
        <p:cNvGrpSpPr/>
        <p:nvPr/>
      </p:nvGrpSpPr>
      <p:grpSpPr>
        <a:xfrm>
          <a:off x="0" y="0"/>
          <a:ext cx="0" cy="0"/>
          <a:chOff x="0" y="0"/>
          <a:chExt cx="0" cy="0"/>
        </a:xfrm>
      </p:grpSpPr>
      <p:sp>
        <p:nvSpPr>
          <p:cNvPr id="12" name="Titre 1"/>
          <p:cNvSpPr>
            <a:spLocks noGrp="1"/>
          </p:cNvSpPr>
          <p:nvPr>
            <p:ph type="title"/>
          </p:nvPr>
        </p:nvSpPr>
        <p:spPr>
          <a:xfrm>
            <a:off x="581193" y="729658"/>
            <a:ext cx="11029616" cy="988332"/>
          </a:xfrm>
        </p:spPr>
        <p:txBody>
          <a:bodyPr rtlCol="0"/>
          <a:lstStyle/>
          <a:p>
            <a:pPr rtl="0"/>
            <a:r>
              <a:rPr lang="fr-FR"/>
              <a:t>Modifiez le style du titre</a:t>
            </a:r>
            <a:endParaRPr lang="en-US" dirty="0"/>
          </a:p>
        </p:txBody>
      </p:sp>
      <p:sp>
        <p:nvSpPr>
          <p:cNvPr id="3" name="Espace réservé du texte 2"/>
          <p:cNvSpPr>
            <a:spLocks noGrp="1"/>
          </p:cNvSpPr>
          <p:nvPr>
            <p:ph type="body" idx="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a:t>Cliquez pour modifier les styles du texte du masque</a:t>
            </a:r>
          </a:p>
        </p:txBody>
      </p:sp>
      <p:sp>
        <p:nvSpPr>
          <p:cNvPr id="4" name="Espace réservé du contenu 3"/>
          <p:cNvSpPr>
            <a:spLocks noGrp="1"/>
          </p:cNvSpPr>
          <p:nvPr>
            <p:ph sz="half" idx="2"/>
          </p:nvPr>
        </p:nvSpPr>
        <p:spPr>
          <a:xfrm>
            <a:off x="581194" y="2926052"/>
            <a:ext cx="5194766" cy="2934999"/>
          </a:xfrm>
        </p:spPr>
        <p:txBody>
          <a:bodyPr rtlCol="0" anchor="t">
            <a:normAutofit/>
          </a:body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5" name="Espace réservé du texte 4"/>
          <p:cNvSpPr>
            <a:spLocks noGrp="1"/>
          </p:cNvSpPr>
          <p:nvPr>
            <p:ph type="body" sz="quarter" idx="3"/>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fr-FR"/>
              <a:t>Cliquez pour modifier les styles du texte du masque</a:t>
            </a:r>
          </a:p>
        </p:txBody>
      </p:sp>
      <p:sp>
        <p:nvSpPr>
          <p:cNvPr id="6" name="Espace réservé du contenu 5"/>
          <p:cNvSpPr>
            <a:spLocks noGrp="1"/>
          </p:cNvSpPr>
          <p:nvPr>
            <p:ph sz="quarter" idx="4"/>
          </p:nvPr>
        </p:nvSpPr>
        <p:spPr>
          <a:xfrm>
            <a:off x="6416037" y="2926052"/>
            <a:ext cx="5194771" cy="2934999"/>
          </a:xfrm>
        </p:spPr>
        <p:txBody>
          <a:bodyPr rtlCol="0" anchor="t">
            <a:normAutofit/>
          </a:body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7" name="Espace réservé de la date 6"/>
          <p:cNvSpPr>
            <a:spLocks noGrp="1"/>
          </p:cNvSpPr>
          <p:nvPr>
            <p:ph type="dt" sz="half" idx="10"/>
          </p:nvPr>
        </p:nvSpPr>
        <p:spPr/>
        <p:txBody>
          <a:bodyPr rtlCol="0"/>
          <a:lstStyle/>
          <a:p>
            <a:pPr rtl="0"/>
            <a:fld id="{22127A26-4645-436B-926A-B0F55880FC00}" type="datetime1">
              <a:rPr lang="fr-FR" smtClean="0"/>
              <a:t>15/05/2023</a:t>
            </a:fld>
            <a:endParaRPr lang="en-US" dirty="0"/>
          </a:p>
        </p:txBody>
      </p:sp>
      <p:sp>
        <p:nvSpPr>
          <p:cNvPr id="8" name="Espace réservé du pied de page 7"/>
          <p:cNvSpPr>
            <a:spLocks noGrp="1"/>
          </p:cNvSpPr>
          <p:nvPr>
            <p:ph type="ftr" sz="quarter" idx="11"/>
          </p:nvPr>
        </p:nvSpPr>
        <p:spPr/>
        <p:txBody>
          <a:bodyPr rtlCol="0"/>
          <a:lstStyle/>
          <a:p>
            <a:pPr rtl="0"/>
            <a:endParaRPr lang="en-US" dirty="0"/>
          </a:p>
        </p:txBody>
      </p:sp>
      <p:sp>
        <p:nvSpPr>
          <p:cNvPr id="9" name="Espace réservé du numéro de diapositive 8"/>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8" name="Titre 1"/>
          <p:cNvSpPr>
            <a:spLocks noGrp="1"/>
          </p:cNvSpPr>
          <p:nvPr>
            <p:ph type="title"/>
          </p:nvPr>
        </p:nvSpPr>
        <p:spPr>
          <a:xfrm>
            <a:off x="575894" y="729658"/>
            <a:ext cx="11029616" cy="988332"/>
          </a:xfrm>
        </p:spPr>
        <p:txBody>
          <a:bodyPr rtlCol="0"/>
          <a:lstStyle/>
          <a:p>
            <a:pPr rtl="0"/>
            <a:r>
              <a:rPr lang="fr-FR"/>
              <a:t>Modifiez le style du titre</a:t>
            </a:r>
            <a:endParaRPr lang="en-US" dirty="0"/>
          </a:p>
        </p:txBody>
      </p:sp>
      <p:sp>
        <p:nvSpPr>
          <p:cNvPr id="3" name="Espace réservé de la date 2"/>
          <p:cNvSpPr>
            <a:spLocks noGrp="1"/>
          </p:cNvSpPr>
          <p:nvPr>
            <p:ph type="dt" sz="half" idx="10"/>
          </p:nvPr>
        </p:nvSpPr>
        <p:spPr/>
        <p:txBody>
          <a:bodyPr rtlCol="0"/>
          <a:lstStyle/>
          <a:p>
            <a:pPr rtl="0"/>
            <a:fld id="{3E633226-5483-48E4-8AB5-FC0B09615650}" type="datetime1">
              <a:rPr lang="fr-FR" smtClean="0"/>
              <a:t>15/05/2023</a:t>
            </a:fld>
            <a:endParaRPr lang="en-US" dirty="0"/>
          </a:p>
        </p:txBody>
      </p:sp>
      <p:sp>
        <p:nvSpPr>
          <p:cNvPr id="4" name="Espace réservé du pied de page 3"/>
          <p:cNvSpPr>
            <a:spLocks noGrp="1"/>
          </p:cNvSpPr>
          <p:nvPr>
            <p:ph type="ftr" sz="quarter" idx="11"/>
          </p:nvPr>
        </p:nvSpPr>
        <p:spPr/>
        <p:txBody>
          <a:bodyPr rtlCol="0"/>
          <a:lstStyle/>
          <a:p>
            <a:pPr rtl="0"/>
            <a:endParaRPr lang="en-US" dirty="0"/>
          </a:p>
        </p:txBody>
      </p:sp>
      <p:sp>
        <p:nvSpPr>
          <p:cNvPr id="5" name="Espace réservé du numéro de diapositive 4"/>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fld id="{2023619E-A390-4646-A78A-A6AAA1ACC86D}" type="datetime1">
              <a:rPr lang="fr-FR" smtClean="0"/>
              <a:t>15/05/2023</a:t>
            </a:fld>
            <a:endParaRPr lang="en-US" dirty="0"/>
          </a:p>
        </p:txBody>
      </p:sp>
      <p:sp>
        <p:nvSpPr>
          <p:cNvPr id="3" name="Espace réservé du pied de page 2"/>
          <p:cNvSpPr>
            <a:spLocks noGrp="1"/>
          </p:cNvSpPr>
          <p:nvPr>
            <p:ph type="ftr" sz="quarter" idx="11"/>
          </p:nvPr>
        </p:nvSpPr>
        <p:spPr/>
        <p:txBody>
          <a:bodyPr rtlCol="0"/>
          <a:lstStyle/>
          <a:p>
            <a:pPr rtl="0"/>
            <a:endParaRPr lang="en-US" dirty="0"/>
          </a:p>
        </p:txBody>
      </p:sp>
      <p:sp>
        <p:nvSpPr>
          <p:cNvPr id="4" name="Espace réservé du numéro de diapositive 3"/>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767857" y="933450"/>
            <a:ext cx="3031852" cy="1722419"/>
          </a:xfrm>
        </p:spPr>
        <p:txBody>
          <a:bodyPr rtlCol="0" anchor="b">
            <a:normAutofit/>
          </a:bodyPr>
          <a:lstStyle>
            <a:lvl1pPr algn="l">
              <a:defRPr sz="2400" b="0">
                <a:solidFill>
                  <a:srgbClr val="FFFFFF"/>
                </a:solidFill>
              </a:defRPr>
            </a:lvl1pPr>
          </a:lstStyle>
          <a:p>
            <a:pPr rtl="0"/>
            <a:r>
              <a:rPr lang="fr-FR"/>
              <a:t>Modifiez le style du titre</a:t>
            </a:r>
            <a:endParaRPr lang="en-US" dirty="0"/>
          </a:p>
        </p:txBody>
      </p:sp>
      <p:sp>
        <p:nvSpPr>
          <p:cNvPr id="3" name="Espace réservé du contenu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u texte 3"/>
          <p:cNvSpPr>
            <a:spLocks noGrp="1"/>
          </p:cNvSpPr>
          <p:nvPr>
            <p:ph type="body" sz="half" idx="2"/>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a:t>Cliquez pour modifier les styles du texte du masque</a:t>
            </a:r>
          </a:p>
        </p:txBody>
      </p:sp>
      <p:sp>
        <p:nvSpPr>
          <p:cNvPr id="8" name="Espace réservé de la date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fld id="{81420292-EB51-4BF9-9759-BE67C1B711A2}" type="datetime1">
              <a:rPr lang="fr-FR" smtClean="0"/>
              <a:t>15/05/2023</a:t>
            </a:fld>
            <a:endParaRPr lang="en-US" dirty="0"/>
          </a:p>
        </p:txBody>
      </p:sp>
      <p:sp>
        <p:nvSpPr>
          <p:cNvPr id="10" name="Espace réservé du pied de page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endParaRPr lang="en-US" dirty="0"/>
          </a:p>
        </p:txBody>
      </p:sp>
      <p:sp>
        <p:nvSpPr>
          <p:cNvPr id="11" name="Espace réservé du numéro de diapositive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en-US" smtClean="0"/>
              <a:pPr/>
              <a:t>‹N°›</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81193" y="4693389"/>
            <a:ext cx="11029616" cy="566738"/>
          </a:xfrm>
        </p:spPr>
        <p:txBody>
          <a:bodyPr rtlCol="0" anchor="b">
            <a:normAutofit/>
          </a:bodyPr>
          <a:lstStyle>
            <a:lvl1pPr algn="l">
              <a:defRPr sz="2400" b="0">
                <a:solidFill>
                  <a:schemeClr val="tx1">
                    <a:lumMod val="75000"/>
                    <a:lumOff val="25000"/>
                  </a:schemeClr>
                </a:solidFill>
              </a:defRPr>
            </a:lvl1pPr>
          </a:lstStyle>
          <a:p>
            <a:pPr rtl="0"/>
            <a:r>
              <a:rPr lang="fr-FR"/>
              <a:t>Modifiez le style du titre</a:t>
            </a:r>
            <a:endParaRPr lang="en-US" dirty="0"/>
          </a:p>
        </p:txBody>
      </p:sp>
      <p:sp>
        <p:nvSpPr>
          <p:cNvPr id="3" name="Espace réservé d’image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a:t>Cliquez sur l'icône pour ajouter une image</a:t>
            </a:r>
            <a:endParaRPr lang="en-US" dirty="0"/>
          </a:p>
        </p:txBody>
      </p:sp>
      <p:sp>
        <p:nvSpPr>
          <p:cNvPr id="4" name="Espace réservé du texte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a:t>Cliquez pour modifier les styles du texte du masque</a:t>
            </a:r>
          </a:p>
        </p:txBody>
      </p:sp>
      <p:sp>
        <p:nvSpPr>
          <p:cNvPr id="5" name="Espace réservé de la date 4"/>
          <p:cNvSpPr>
            <a:spLocks noGrp="1"/>
          </p:cNvSpPr>
          <p:nvPr>
            <p:ph type="dt" sz="half" idx="10"/>
          </p:nvPr>
        </p:nvSpPr>
        <p:spPr/>
        <p:txBody>
          <a:bodyPr rtlCol="0"/>
          <a:lstStyle/>
          <a:p>
            <a:pPr rtl="0"/>
            <a:fld id="{E13A0054-A09F-4441-A728-753F7899C22C}" type="datetime1">
              <a:rPr lang="fr-FR" smtClean="0"/>
              <a:t>15/05/2023</a:t>
            </a:fld>
            <a:endParaRPr lang="en-US" dirty="0"/>
          </a:p>
        </p:txBody>
      </p:sp>
      <p:sp>
        <p:nvSpPr>
          <p:cNvPr id="6" name="Espace réservé du pied de page 5"/>
          <p:cNvSpPr>
            <a:spLocks noGrp="1"/>
          </p:cNvSpPr>
          <p:nvPr>
            <p:ph type="ftr" sz="quarter" idx="11"/>
          </p:nvPr>
        </p:nvSpPr>
        <p:spPr/>
        <p:txBody>
          <a:bodyPr rtlCol="0"/>
          <a:lstStyle/>
          <a:p>
            <a:pPr algn="l" rtl="0"/>
            <a:endParaRPr lang="en-US" dirty="0"/>
          </a:p>
        </p:txBody>
      </p:sp>
      <p:sp>
        <p:nvSpPr>
          <p:cNvPr id="7" name="Espace réservé du numéro de diapositive 6"/>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au titre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fr"/>
              <a:t>Modifiez le style du titre</a:t>
            </a:r>
            <a:endParaRPr lang="en-US" dirty="0"/>
          </a:p>
        </p:txBody>
      </p:sp>
      <p:sp>
        <p:nvSpPr>
          <p:cNvPr id="3" name="Espace réservé du texte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fr"/>
              <a:t>Modifiez les styles du texte du masque</a:t>
            </a:r>
          </a:p>
          <a:p>
            <a:pPr lvl="1" rtl="0"/>
            <a:r>
              <a:rPr lang="fr"/>
              <a:t>Deuxième niveau</a:t>
            </a:r>
          </a:p>
          <a:p>
            <a:pPr lvl="2" rtl="0"/>
            <a:r>
              <a:rPr lang="fr"/>
              <a:t>Troisième niveau</a:t>
            </a:r>
          </a:p>
          <a:p>
            <a:pPr lvl="3" rtl="0"/>
            <a:r>
              <a:rPr lang="fr"/>
              <a:t>Quatrième niveau</a:t>
            </a:r>
          </a:p>
          <a:p>
            <a:pPr lvl="4" rtl="0"/>
            <a:r>
              <a:rPr lang="fr"/>
              <a:t>Cinquième niveau</a:t>
            </a:r>
            <a:endParaRPr lang="en-US" dirty="0"/>
          </a:p>
        </p:txBody>
      </p:sp>
      <p:sp>
        <p:nvSpPr>
          <p:cNvPr id="4" name="Espace réservé de la date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F7828740-8E0A-4223-BAFE-7373CD18CC87}" type="datetime1">
              <a:rPr lang="fr-FR" smtClean="0"/>
              <a:t>15/05/2023</a:t>
            </a:fld>
            <a:endParaRPr lang="en-US" dirty="0"/>
          </a:p>
        </p:txBody>
      </p:sp>
      <p:sp>
        <p:nvSpPr>
          <p:cNvPr id="5" name="Espace réservé du pied de page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pPr rtl="0"/>
            <a:endParaRPr lang="en-US" dirty="0"/>
          </a:p>
        </p:txBody>
      </p:sp>
      <p:sp>
        <p:nvSpPr>
          <p:cNvPr id="6" name="Espace réservé du numéro de diapositive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3A98EE3D-8CD1-4C3F-BD1C-C98C9596463C}" type="slidenum">
              <a:rPr lang="en-US" smtClean="0"/>
              <a:t>‹N°›</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1260667" cy="1475013"/>
          </a:xfrm>
        </p:spPr>
        <p:txBody>
          <a:bodyPr rtlCol="0">
            <a:normAutofit/>
          </a:bodyPr>
          <a:lstStyle/>
          <a:p>
            <a:pPr rtl="0"/>
            <a:r>
              <a:rPr lang="fr" dirty="0"/>
              <a:t>Modèle organisationnel des traitements (moT)</a:t>
            </a:r>
          </a:p>
        </p:txBody>
      </p:sp>
      <p:sp>
        <p:nvSpPr>
          <p:cNvPr id="3" name="Sous-titr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rtlCol="0">
            <a:normAutofit/>
          </a:bodyPr>
          <a:lstStyle/>
          <a:p>
            <a:pPr rtl="0"/>
            <a:r>
              <a:rPr lang="fr" sz="2000" dirty="0">
                <a:latin typeface="Bahnschrift" panose="020B0502040204020203" pitchFamily="34" charset="0"/>
              </a:rPr>
              <a:t>N</a:t>
            </a:r>
            <a:r>
              <a:rPr lang="fr" sz="1400" dirty="0">
                <a:latin typeface="Bahnschrift" panose="020B0502040204020203" pitchFamily="34" charset="0"/>
              </a:rPr>
              <a:t>our</a:t>
            </a:r>
            <a:r>
              <a:rPr lang="fr" sz="1800" dirty="0">
                <a:latin typeface="Bahnschrift" panose="020B0502040204020203" pitchFamily="34" charset="0"/>
              </a:rPr>
              <a:t> </a:t>
            </a:r>
            <a:r>
              <a:rPr lang="fr" sz="2000" dirty="0">
                <a:latin typeface="Bahnschrift" panose="020B0502040204020203" pitchFamily="34" charset="0"/>
              </a:rPr>
              <a:t>H. ben slimen attaoui</a:t>
            </a:r>
          </a:p>
        </p:txBody>
      </p:sp>
      <p:pic>
        <p:nvPicPr>
          <p:cNvPr id="6" name="Image 5" descr="Zoom sur un logo&#10;&#10;Description générée automatiquement">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pic>
        <p:nvPicPr>
          <p:cNvPr id="5" name="Image 4">
            <a:extLst>
              <a:ext uri="{FF2B5EF4-FFF2-40B4-BE49-F238E27FC236}">
                <a16:creationId xmlns:a16="http://schemas.microsoft.com/office/drawing/2014/main" id="{25BB5E3E-44AF-4349-A71D-E7686FC1B3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31718" y="31956"/>
            <a:ext cx="1524213" cy="1505160"/>
          </a:xfrm>
          <a:prstGeom prst="rect">
            <a:avLst/>
          </a:prstGeom>
        </p:spPr>
      </p:pic>
      <p:sp>
        <p:nvSpPr>
          <p:cNvPr id="4" name="Espace réservé du numéro de diapositive 3">
            <a:extLst>
              <a:ext uri="{FF2B5EF4-FFF2-40B4-BE49-F238E27FC236}">
                <a16:creationId xmlns:a16="http://schemas.microsoft.com/office/drawing/2014/main" id="{572E60CB-635E-9471-33F7-B28863A5F6C7}"/>
              </a:ext>
            </a:extLst>
          </p:cNvPr>
          <p:cNvSpPr>
            <a:spLocks noGrp="1"/>
          </p:cNvSpPr>
          <p:nvPr>
            <p:ph type="sldNum" sz="quarter" idx="12"/>
          </p:nvPr>
        </p:nvSpPr>
        <p:spPr/>
        <p:txBody>
          <a:bodyPr/>
          <a:lstStyle/>
          <a:p>
            <a:pPr rtl="0"/>
            <a:fld id="{3A98EE3D-8CD1-4C3F-BD1C-C98C9596463C}" type="slidenum">
              <a:rPr lang="en-US" smtClean="0"/>
              <a:t>1</a:t>
            </a:fld>
            <a:endParaRPr lang="en-US" dirty="0"/>
          </a:p>
        </p:txBody>
      </p:sp>
    </p:spTree>
    <p:extLst>
      <p:ext uri="{BB962C8B-B14F-4D97-AF65-F5344CB8AC3E}">
        <p14:creationId xmlns:p14="http://schemas.microsoft.com/office/powerpoint/2010/main" val="2839427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5CAFA6-B483-29A2-FF3C-01A9114A3CDB}"/>
              </a:ext>
            </a:extLst>
          </p:cNvPr>
          <p:cNvSpPr>
            <a:spLocks noGrp="1"/>
          </p:cNvSpPr>
          <p:nvPr>
            <p:ph type="title"/>
          </p:nvPr>
        </p:nvSpPr>
        <p:spPr/>
        <p:txBody>
          <a:bodyPr/>
          <a:lstStyle/>
          <a:p>
            <a:r>
              <a:rPr lang="fr-FR" dirty="0"/>
              <a:t>Modèle organisationnel des Traitements</a:t>
            </a:r>
            <a:br>
              <a:rPr lang="fr-FR" dirty="0"/>
            </a:br>
            <a:r>
              <a:rPr lang="fr-FR" sz="2400" dirty="0"/>
              <a:t>Introduction</a:t>
            </a:r>
            <a:endParaRPr lang="fr-FR" dirty="0"/>
          </a:p>
        </p:txBody>
      </p:sp>
      <p:sp>
        <p:nvSpPr>
          <p:cNvPr id="3" name="Espace réservé du contenu 2">
            <a:extLst>
              <a:ext uri="{FF2B5EF4-FFF2-40B4-BE49-F238E27FC236}">
                <a16:creationId xmlns:a16="http://schemas.microsoft.com/office/drawing/2014/main" id="{53600E8D-D7FD-8E37-7AA8-F41B6FD1AC56}"/>
              </a:ext>
            </a:extLst>
          </p:cNvPr>
          <p:cNvSpPr>
            <a:spLocks noGrp="1"/>
          </p:cNvSpPr>
          <p:nvPr>
            <p:ph idx="1"/>
          </p:nvPr>
        </p:nvSpPr>
        <p:spPr/>
        <p:txBody>
          <a:bodyPr>
            <a:normAutofit/>
          </a:bodyPr>
          <a:lstStyle/>
          <a:p>
            <a:pPr algn="just"/>
            <a:r>
              <a:rPr lang="fr-FR" sz="2400" dirty="0"/>
              <a:t>Le modèle organisationnel des traitements permet de structurer les opérations sur le seul critère de l’enchaînement logique. Une opération sera exécutée après une autre si elle a besoin, pour « fonctionner », des résultats de l’autre. Cette architecture abstraite, théorique, doit, pour pouvoir être mise en place, prendre en compte trois nouveaux concepts, le lieu, le moment et la nature des opérations</a:t>
            </a:r>
          </a:p>
        </p:txBody>
      </p:sp>
      <p:sp>
        <p:nvSpPr>
          <p:cNvPr id="5" name="Espace réservé du numéro de diapositive 4">
            <a:extLst>
              <a:ext uri="{FF2B5EF4-FFF2-40B4-BE49-F238E27FC236}">
                <a16:creationId xmlns:a16="http://schemas.microsoft.com/office/drawing/2014/main" id="{1E9044A2-9CC4-79CB-25E7-015AC74F755F}"/>
              </a:ext>
            </a:extLst>
          </p:cNvPr>
          <p:cNvSpPr>
            <a:spLocks noGrp="1"/>
          </p:cNvSpPr>
          <p:nvPr>
            <p:ph type="sldNum" sz="quarter" idx="12"/>
          </p:nvPr>
        </p:nvSpPr>
        <p:spPr/>
        <p:txBody>
          <a:bodyPr/>
          <a:lstStyle/>
          <a:p>
            <a:pPr rtl="0"/>
            <a:fld id="{3A98EE3D-8CD1-4C3F-BD1C-C98C9596463C}" type="slidenum">
              <a:rPr lang="en-US" smtClean="0"/>
              <a:t>2</a:t>
            </a:fld>
            <a:endParaRPr lang="en-US" dirty="0"/>
          </a:p>
        </p:txBody>
      </p:sp>
    </p:spTree>
    <p:extLst>
      <p:ext uri="{BB962C8B-B14F-4D97-AF65-F5344CB8AC3E}">
        <p14:creationId xmlns:p14="http://schemas.microsoft.com/office/powerpoint/2010/main" val="2800870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267639-0A18-4EE3-8276-014C74D2C82F}"/>
              </a:ext>
            </a:extLst>
          </p:cNvPr>
          <p:cNvSpPr>
            <a:spLocks noGrp="1"/>
          </p:cNvSpPr>
          <p:nvPr>
            <p:ph type="title"/>
          </p:nvPr>
        </p:nvSpPr>
        <p:spPr/>
        <p:txBody>
          <a:bodyPr/>
          <a:lstStyle/>
          <a:p>
            <a:r>
              <a:rPr lang="fr-FR" dirty="0"/>
              <a:t>Modèle organisationnel des traitements</a:t>
            </a:r>
          </a:p>
        </p:txBody>
      </p:sp>
      <p:pic>
        <p:nvPicPr>
          <p:cNvPr id="7" name="Espace réservé du contenu 6">
            <a:extLst>
              <a:ext uri="{FF2B5EF4-FFF2-40B4-BE49-F238E27FC236}">
                <a16:creationId xmlns:a16="http://schemas.microsoft.com/office/drawing/2014/main" id="{AD140950-61B1-42F0-B73A-E5A16FE81A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5459" y="2553164"/>
            <a:ext cx="8021082" cy="2774210"/>
          </a:xfrm>
          <a:ln>
            <a:solidFill>
              <a:schemeClr val="bg1"/>
            </a:solidFill>
          </a:ln>
        </p:spPr>
      </p:pic>
      <p:sp>
        <p:nvSpPr>
          <p:cNvPr id="5" name="Espace réservé du numéro de diapositive 4">
            <a:extLst>
              <a:ext uri="{FF2B5EF4-FFF2-40B4-BE49-F238E27FC236}">
                <a16:creationId xmlns:a16="http://schemas.microsoft.com/office/drawing/2014/main" id="{4AD730AE-8BF0-4DC6-84FF-5CB3AC29809E}"/>
              </a:ext>
            </a:extLst>
          </p:cNvPr>
          <p:cNvSpPr>
            <a:spLocks noGrp="1"/>
          </p:cNvSpPr>
          <p:nvPr>
            <p:ph type="sldNum" sz="quarter" idx="12"/>
          </p:nvPr>
        </p:nvSpPr>
        <p:spPr/>
        <p:txBody>
          <a:bodyPr/>
          <a:lstStyle/>
          <a:p>
            <a:pPr rtl="0"/>
            <a:fld id="{3A98EE3D-8CD1-4C3F-BD1C-C98C9596463C}" type="slidenum">
              <a:rPr lang="en-US" smtClean="0"/>
              <a:t>3</a:t>
            </a:fld>
            <a:endParaRPr lang="en-US" dirty="0"/>
          </a:p>
        </p:txBody>
      </p:sp>
      <p:sp>
        <p:nvSpPr>
          <p:cNvPr id="6" name="Rectangle 5">
            <a:extLst>
              <a:ext uri="{FF2B5EF4-FFF2-40B4-BE49-F238E27FC236}">
                <a16:creationId xmlns:a16="http://schemas.microsoft.com/office/drawing/2014/main" id="{86CD205A-C383-48F3-9D99-EC54C40B8227}"/>
              </a:ext>
            </a:extLst>
          </p:cNvPr>
          <p:cNvSpPr/>
          <p:nvPr/>
        </p:nvSpPr>
        <p:spPr>
          <a:xfrm>
            <a:off x="8031480" y="4739640"/>
            <a:ext cx="1569720" cy="5877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1134994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7F3F16-6B72-4826-82AB-647652AE6AD9}"/>
              </a:ext>
            </a:extLst>
          </p:cNvPr>
          <p:cNvSpPr>
            <a:spLocks noGrp="1"/>
          </p:cNvSpPr>
          <p:nvPr>
            <p:ph type="title"/>
          </p:nvPr>
        </p:nvSpPr>
        <p:spPr/>
        <p:txBody>
          <a:bodyPr/>
          <a:lstStyle/>
          <a:p>
            <a:r>
              <a:rPr lang="fr-FR" dirty="0"/>
              <a:t>Modèle organisationnel des traitements</a:t>
            </a:r>
            <a:br>
              <a:rPr lang="fr-FR" dirty="0"/>
            </a:br>
            <a:r>
              <a:rPr lang="fr-FR" sz="2400" dirty="0"/>
              <a:t>Définition</a:t>
            </a:r>
            <a:endParaRPr lang="fr-FR" dirty="0"/>
          </a:p>
        </p:txBody>
      </p:sp>
      <p:sp>
        <p:nvSpPr>
          <p:cNvPr id="3" name="Espace réservé du contenu 2">
            <a:extLst>
              <a:ext uri="{FF2B5EF4-FFF2-40B4-BE49-F238E27FC236}">
                <a16:creationId xmlns:a16="http://schemas.microsoft.com/office/drawing/2014/main" id="{F4DF8363-FB32-4509-B8AD-6E4B669CA9E3}"/>
              </a:ext>
            </a:extLst>
          </p:cNvPr>
          <p:cNvSpPr>
            <a:spLocks noGrp="1"/>
          </p:cNvSpPr>
          <p:nvPr>
            <p:ph idx="1"/>
          </p:nvPr>
        </p:nvSpPr>
        <p:spPr>
          <a:xfrm>
            <a:off x="581192" y="2133600"/>
            <a:ext cx="11029615" cy="3841750"/>
          </a:xfrm>
        </p:spPr>
        <p:txBody>
          <a:bodyPr>
            <a:normAutofit fontScale="92500"/>
          </a:bodyPr>
          <a:lstStyle/>
          <a:p>
            <a:pPr marL="591750" indent="-285750" algn="just"/>
            <a:r>
              <a:rPr lang="fr-FR" sz="2800" b="0" i="0" dirty="0">
                <a:solidFill>
                  <a:srgbClr val="000000"/>
                </a:solidFill>
                <a:effectLst/>
              </a:rPr>
              <a:t>Le modèle organisationnel des traitements (MOT) est une représentation de l'activité de l'organisme étudié qui prend en compte :</a:t>
            </a:r>
          </a:p>
          <a:p>
            <a:pPr lvl="2" algn="just"/>
            <a:r>
              <a:rPr lang="fr-FR" sz="2800" dirty="0">
                <a:solidFill>
                  <a:srgbClr val="000000"/>
                </a:solidFill>
              </a:rPr>
              <a:t>La représentation des traitements entre l’homme et la machine;</a:t>
            </a:r>
            <a:endParaRPr lang="fr-FR" sz="2800" b="0" i="0" dirty="0">
              <a:solidFill>
                <a:srgbClr val="000000"/>
              </a:solidFill>
              <a:effectLst/>
            </a:endParaRPr>
          </a:p>
          <a:p>
            <a:pPr lvl="2" algn="just"/>
            <a:r>
              <a:rPr lang="fr-FR" sz="2800" b="0" i="0" dirty="0">
                <a:solidFill>
                  <a:srgbClr val="000000"/>
                </a:solidFill>
                <a:effectLst/>
              </a:rPr>
              <a:t> La période de déroulement de chaque tâche;</a:t>
            </a:r>
          </a:p>
          <a:p>
            <a:pPr lvl="2" algn="just"/>
            <a:r>
              <a:rPr lang="fr-FR" sz="2800" b="0" i="0" dirty="0">
                <a:solidFill>
                  <a:srgbClr val="000000"/>
                </a:solidFill>
                <a:effectLst/>
              </a:rPr>
              <a:t>Répartition de la responsabilité de ces traitements (tâches) au niveau des microstructures : services, départements, divisions, poste de travail, bureaux, …</a:t>
            </a:r>
          </a:p>
          <a:p>
            <a:pPr algn="just"/>
            <a:endParaRPr lang="fr-FR" sz="2000" dirty="0"/>
          </a:p>
        </p:txBody>
      </p:sp>
      <p:sp>
        <p:nvSpPr>
          <p:cNvPr id="5" name="Espace réservé du numéro de diapositive 4">
            <a:extLst>
              <a:ext uri="{FF2B5EF4-FFF2-40B4-BE49-F238E27FC236}">
                <a16:creationId xmlns:a16="http://schemas.microsoft.com/office/drawing/2014/main" id="{8B6537DE-56A3-451E-9B33-9A1E2A10074B}"/>
              </a:ext>
            </a:extLst>
          </p:cNvPr>
          <p:cNvSpPr>
            <a:spLocks noGrp="1"/>
          </p:cNvSpPr>
          <p:nvPr>
            <p:ph type="sldNum" sz="quarter" idx="12"/>
          </p:nvPr>
        </p:nvSpPr>
        <p:spPr/>
        <p:txBody>
          <a:bodyPr/>
          <a:lstStyle/>
          <a:p>
            <a:pPr rtl="0"/>
            <a:fld id="{3A98EE3D-8CD1-4C3F-BD1C-C98C9596463C}" type="slidenum">
              <a:rPr lang="en-US" smtClean="0"/>
              <a:t>4</a:t>
            </a:fld>
            <a:endParaRPr lang="en-US" dirty="0"/>
          </a:p>
        </p:txBody>
      </p:sp>
    </p:spTree>
    <p:extLst>
      <p:ext uri="{BB962C8B-B14F-4D97-AF65-F5344CB8AC3E}">
        <p14:creationId xmlns:p14="http://schemas.microsoft.com/office/powerpoint/2010/main" val="455583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267639-0A18-4EE3-8276-014C74D2C82F}"/>
              </a:ext>
            </a:extLst>
          </p:cNvPr>
          <p:cNvSpPr>
            <a:spLocks noGrp="1"/>
          </p:cNvSpPr>
          <p:nvPr>
            <p:ph type="title"/>
          </p:nvPr>
        </p:nvSpPr>
        <p:spPr/>
        <p:txBody>
          <a:bodyPr/>
          <a:lstStyle/>
          <a:p>
            <a:r>
              <a:rPr lang="fr-FR" dirty="0"/>
              <a:t>Modèle organisationnel des traitements</a:t>
            </a:r>
            <a:br>
              <a:rPr lang="fr-FR" dirty="0"/>
            </a:br>
            <a:r>
              <a:rPr lang="fr-FR" dirty="0"/>
              <a:t>Formalisme</a:t>
            </a:r>
          </a:p>
        </p:txBody>
      </p:sp>
      <p:sp>
        <p:nvSpPr>
          <p:cNvPr id="5" name="Espace réservé du numéro de diapositive 4">
            <a:extLst>
              <a:ext uri="{FF2B5EF4-FFF2-40B4-BE49-F238E27FC236}">
                <a16:creationId xmlns:a16="http://schemas.microsoft.com/office/drawing/2014/main" id="{4AD730AE-8BF0-4DC6-84FF-5CB3AC29809E}"/>
              </a:ext>
            </a:extLst>
          </p:cNvPr>
          <p:cNvSpPr>
            <a:spLocks noGrp="1"/>
          </p:cNvSpPr>
          <p:nvPr>
            <p:ph type="sldNum" sz="quarter" idx="12"/>
          </p:nvPr>
        </p:nvSpPr>
        <p:spPr/>
        <p:txBody>
          <a:bodyPr/>
          <a:lstStyle/>
          <a:p>
            <a:pPr rtl="0"/>
            <a:fld id="{3A98EE3D-8CD1-4C3F-BD1C-C98C9596463C}" type="slidenum">
              <a:rPr lang="en-US" smtClean="0"/>
              <a:t>5</a:t>
            </a:fld>
            <a:endParaRPr lang="en-US" dirty="0"/>
          </a:p>
        </p:txBody>
      </p:sp>
      <p:pic>
        <p:nvPicPr>
          <p:cNvPr id="9" name="Espace réservé du contenu 8">
            <a:extLst>
              <a:ext uri="{FF2B5EF4-FFF2-40B4-BE49-F238E27FC236}">
                <a16:creationId xmlns:a16="http://schemas.microsoft.com/office/drawing/2014/main" id="{A5B58F63-9C83-4F12-9114-668E8F5163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6157" y="1505873"/>
            <a:ext cx="7423558" cy="5352127"/>
          </a:xfrm>
        </p:spPr>
      </p:pic>
    </p:spTree>
    <p:extLst>
      <p:ext uri="{BB962C8B-B14F-4D97-AF65-F5344CB8AC3E}">
        <p14:creationId xmlns:p14="http://schemas.microsoft.com/office/powerpoint/2010/main" val="1122581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54E793-9C74-4E79-806A-047919365B52}"/>
              </a:ext>
            </a:extLst>
          </p:cNvPr>
          <p:cNvSpPr>
            <a:spLocks noGrp="1"/>
          </p:cNvSpPr>
          <p:nvPr>
            <p:ph type="title"/>
          </p:nvPr>
        </p:nvSpPr>
        <p:spPr/>
        <p:txBody>
          <a:bodyPr/>
          <a:lstStyle/>
          <a:p>
            <a:r>
              <a:rPr lang="fr-FR" dirty="0"/>
              <a:t>Exercice	</a:t>
            </a:r>
          </a:p>
        </p:txBody>
      </p:sp>
      <p:sp>
        <p:nvSpPr>
          <p:cNvPr id="3" name="Espace réservé du contenu 2">
            <a:extLst>
              <a:ext uri="{FF2B5EF4-FFF2-40B4-BE49-F238E27FC236}">
                <a16:creationId xmlns:a16="http://schemas.microsoft.com/office/drawing/2014/main" id="{099C43A4-BC75-4D1C-8C73-CC81EA398E13}"/>
              </a:ext>
            </a:extLst>
          </p:cNvPr>
          <p:cNvSpPr>
            <a:spLocks noGrp="1"/>
          </p:cNvSpPr>
          <p:nvPr>
            <p:ph idx="1"/>
          </p:nvPr>
        </p:nvSpPr>
        <p:spPr>
          <a:xfrm>
            <a:off x="581192" y="1890876"/>
            <a:ext cx="11029615" cy="4533038"/>
          </a:xfrm>
        </p:spPr>
        <p:txBody>
          <a:bodyPr>
            <a:normAutofit fontScale="85000" lnSpcReduction="10000"/>
          </a:bodyPr>
          <a:lstStyle/>
          <a:p>
            <a:pPr algn="just"/>
            <a:r>
              <a:rPr lang="fr-FR" sz="2400" dirty="0"/>
              <a:t>Le demandeur désirant obtenir une carte bleue doit en faire la demande auprès de son agence,</a:t>
            </a:r>
          </a:p>
          <a:p>
            <a:pPr algn="just"/>
            <a:r>
              <a:rPr lang="fr-FR" sz="2400" dirty="0"/>
              <a:t>La carte bleue n’est pas accordée si le demandeur n’est pas un client de l’agence,</a:t>
            </a:r>
          </a:p>
          <a:p>
            <a:pPr algn="just"/>
            <a:r>
              <a:rPr lang="fr-FR" sz="2400" dirty="0"/>
              <a:t>Chaque jour, l’agence transmet au centre de gestion des cartes bleues les demandes de ses clients,</a:t>
            </a:r>
          </a:p>
          <a:p>
            <a:pPr algn="just"/>
            <a:r>
              <a:rPr lang="fr-FR" sz="2400" dirty="0"/>
              <a:t>Dès que l’agence a reçu la carte bleue en provenance du centre (en général 4 jours après la demande), elle adresse au client un avis de mise à disposition et un avis de prélèvement de la cotisation annuelle. Le client vient alors retirer sa carte,</a:t>
            </a:r>
          </a:p>
          <a:p>
            <a:pPr algn="just"/>
            <a:r>
              <a:rPr lang="fr-FR" sz="2400" dirty="0"/>
              <a:t>Si au bout de 2 mois la carte n’est pas été retirée, elle est détruite.</a:t>
            </a:r>
          </a:p>
          <a:p>
            <a:pPr marL="342900" indent="-342900" algn="just">
              <a:buFont typeface="+mj-lt"/>
              <a:buAutoNum type="arabicPeriod"/>
            </a:pPr>
            <a:r>
              <a:rPr lang="fr-FR" sz="2400" dirty="0"/>
              <a:t>Etablir le diagramme des flux (MCC)</a:t>
            </a:r>
          </a:p>
          <a:p>
            <a:pPr marL="342900" indent="-342900" algn="just">
              <a:buFont typeface="+mj-lt"/>
              <a:buAutoNum type="arabicPeriod"/>
            </a:pPr>
            <a:r>
              <a:rPr lang="fr-FR" sz="2400" dirty="0"/>
              <a:t>Etablir le modèle conceptuel des traitements (MCT)</a:t>
            </a:r>
          </a:p>
          <a:p>
            <a:pPr marL="342900" indent="-342900" algn="just">
              <a:buFont typeface="+mj-lt"/>
              <a:buAutoNum type="arabicPeriod"/>
            </a:pPr>
            <a:r>
              <a:rPr lang="fr-FR" sz="2400" dirty="0"/>
              <a:t>Etablir le modèle organisationnel des traitements (MOT)</a:t>
            </a:r>
          </a:p>
        </p:txBody>
      </p:sp>
      <p:sp>
        <p:nvSpPr>
          <p:cNvPr id="5" name="Espace réservé du numéro de diapositive 4">
            <a:extLst>
              <a:ext uri="{FF2B5EF4-FFF2-40B4-BE49-F238E27FC236}">
                <a16:creationId xmlns:a16="http://schemas.microsoft.com/office/drawing/2014/main" id="{B43EC827-ED3B-4EE5-B111-D3CC193587D3}"/>
              </a:ext>
            </a:extLst>
          </p:cNvPr>
          <p:cNvSpPr>
            <a:spLocks noGrp="1"/>
          </p:cNvSpPr>
          <p:nvPr>
            <p:ph type="sldNum" sz="quarter" idx="12"/>
          </p:nvPr>
        </p:nvSpPr>
        <p:spPr/>
        <p:txBody>
          <a:bodyPr/>
          <a:lstStyle/>
          <a:p>
            <a:pPr rtl="0"/>
            <a:fld id="{3A98EE3D-8CD1-4C3F-BD1C-C98C9596463C}" type="slidenum">
              <a:rPr lang="en-US" smtClean="0"/>
              <a:t>6</a:t>
            </a:fld>
            <a:endParaRPr lang="en-US" dirty="0"/>
          </a:p>
        </p:txBody>
      </p:sp>
    </p:spTree>
    <p:extLst>
      <p:ext uri="{BB962C8B-B14F-4D97-AF65-F5344CB8AC3E}">
        <p14:creationId xmlns:p14="http://schemas.microsoft.com/office/powerpoint/2010/main" val="1838268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676364-6FD9-48C9-868E-8C6A1F9C6336}"/>
              </a:ext>
            </a:extLst>
          </p:cNvPr>
          <p:cNvSpPr>
            <a:spLocks noGrp="1"/>
          </p:cNvSpPr>
          <p:nvPr>
            <p:ph type="title"/>
          </p:nvPr>
        </p:nvSpPr>
        <p:spPr/>
        <p:txBody>
          <a:bodyPr/>
          <a:lstStyle/>
          <a:p>
            <a:r>
              <a:rPr lang="fr-FR" sz="3600" dirty="0"/>
              <a:t>Corrigé</a:t>
            </a:r>
            <a:br>
              <a:rPr lang="fr-FR" dirty="0"/>
            </a:br>
            <a:r>
              <a:rPr lang="fr-FR" dirty="0"/>
              <a:t>MCC</a:t>
            </a:r>
          </a:p>
        </p:txBody>
      </p:sp>
      <p:pic>
        <p:nvPicPr>
          <p:cNvPr id="7" name="Espace réservé du contenu 6">
            <a:extLst>
              <a:ext uri="{FF2B5EF4-FFF2-40B4-BE49-F238E27FC236}">
                <a16:creationId xmlns:a16="http://schemas.microsoft.com/office/drawing/2014/main" id="{5912ACF9-EAB5-43AE-A3BE-44557C8E09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5162" y="1872768"/>
            <a:ext cx="6930357" cy="4916271"/>
          </a:xfrm>
        </p:spPr>
      </p:pic>
      <p:sp>
        <p:nvSpPr>
          <p:cNvPr id="5" name="Espace réservé du numéro de diapositive 4">
            <a:extLst>
              <a:ext uri="{FF2B5EF4-FFF2-40B4-BE49-F238E27FC236}">
                <a16:creationId xmlns:a16="http://schemas.microsoft.com/office/drawing/2014/main" id="{875D44D3-2E9E-466B-9880-7060D22922E0}"/>
              </a:ext>
            </a:extLst>
          </p:cNvPr>
          <p:cNvSpPr>
            <a:spLocks noGrp="1"/>
          </p:cNvSpPr>
          <p:nvPr>
            <p:ph type="sldNum" sz="quarter" idx="12"/>
          </p:nvPr>
        </p:nvSpPr>
        <p:spPr/>
        <p:txBody>
          <a:bodyPr/>
          <a:lstStyle/>
          <a:p>
            <a:pPr rtl="0"/>
            <a:fld id="{3A98EE3D-8CD1-4C3F-BD1C-C98C9596463C}" type="slidenum">
              <a:rPr lang="en-US" smtClean="0"/>
              <a:t>7</a:t>
            </a:fld>
            <a:endParaRPr lang="en-US" dirty="0"/>
          </a:p>
        </p:txBody>
      </p:sp>
    </p:spTree>
    <p:extLst>
      <p:ext uri="{BB962C8B-B14F-4D97-AF65-F5344CB8AC3E}">
        <p14:creationId xmlns:p14="http://schemas.microsoft.com/office/powerpoint/2010/main" val="205805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862931-3C46-48E0-A5BE-71BFB73366EB}"/>
              </a:ext>
            </a:extLst>
          </p:cNvPr>
          <p:cNvSpPr>
            <a:spLocks noGrp="1"/>
          </p:cNvSpPr>
          <p:nvPr>
            <p:ph type="title"/>
          </p:nvPr>
        </p:nvSpPr>
        <p:spPr/>
        <p:txBody>
          <a:bodyPr/>
          <a:lstStyle/>
          <a:p>
            <a:r>
              <a:rPr lang="fr-FR" sz="3600" dirty="0"/>
              <a:t>Corrigé</a:t>
            </a:r>
            <a:br>
              <a:rPr lang="fr-FR" dirty="0"/>
            </a:br>
            <a:r>
              <a:rPr lang="fr-FR" dirty="0"/>
              <a:t>MCT</a:t>
            </a:r>
          </a:p>
        </p:txBody>
      </p:sp>
      <p:pic>
        <p:nvPicPr>
          <p:cNvPr id="7" name="Espace réservé du contenu 6">
            <a:extLst>
              <a:ext uri="{FF2B5EF4-FFF2-40B4-BE49-F238E27FC236}">
                <a16:creationId xmlns:a16="http://schemas.microsoft.com/office/drawing/2014/main" id="{065E6CE2-5CF9-4C98-9F63-CB6DE26929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01440" y="26059"/>
            <a:ext cx="4724400" cy="6762979"/>
          </a:xfrm>
        </p:spPr>
      </p:pic>
      <p:sp>
        <p:nvSpPr>
          <p:cNvPr id="5" name="Espace réservé du numéro de diapositive 4">
            <a:extLst>
              <a:ext uri="{FF2B5EF4-FFF2-40B4-BE49-F238E27FC236}">
                <a16:creationId xmlns:a16="http://schemas.microsoft.com/office/drawing/2014/main" id="{C2544FE8-BD52-41DE-9420-0D8D0D486037}"/>
              </a:ext>
            </a:extLst>
          </p:cNvPr>
          <p:cNvSpPr>
            <a:spLocks noGrp="1"/>
          </p:cNvSpPr>
          <p:nvPr>
            <p:ph type="sldNum" sz="quarter" idx="12"/>
          </p:nvPr>
        </p:nvSpPr>
        <p:spPr/>
        <p:txBody>
          <a:bodyPr/>
          <a:lstStyle/>
          <a:p>
            <a:pPr rtl="0"/>
            <a:fld id="{3A98EE3D-8CD1-4C3F-BD1C-C98C9596463C}" type="slidenum">
              <a:rPr lang="en-US" smtClean="0"/>
              <a:t>8</a:t>
            </a:fld>
            <a:endParaRPr lang="en-US" dirty="0"/>
          </a:p>
        </p:txBody>
      </p:sp>
      <p:sp>
        <p:nvSpPr>
          <p:cNvPr id="3" name="Rectangle 2">
            <a:extLst>
              <a:ext uri="{FF2B5EF4-FFF2-40B4-BE49-F238E27FC236}">
                <a16:creationId xmlns:a16="http://schemas.microsoft.com/office/drawing/2014/main" id="{4E24E0B1-CF70-4D61-A3A3-E3E8B98C7E92}"/>
              </a:ext>
            </a:extLst>
          </p:cNvPr>
          <p:cNvSpPr/>
          <p:nvPr/>
        </p:nvSpPr>
        <p:spPr>
          <a:xfrm>
            <a:off x="6400800" y="3731120"/>
            <a:ext cx="992515" cy="1378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E39BE92A-274E-4F23-AAF3-83AD6C8A3630}"/>
              </a:ext>
            </a:extLst>
          </p:cNvPr>
          <p:cNvSpPr/>
          <p:nvPr/>
        </p:nvSpPr>
        <p:spPr>
          <a:xfrm>
            <a:off x="6736233" y="3914919"/>
            <a:ext cx="418143" cy="873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93D42C4B-FF53-4B1A-A08F-7DC0928CC8D7}"/>
              </a:ext>
            </a:extLst>
          </p:cNvPr>
          <p:cNvSpPr/>
          <p:nvPr/>
        </p:nvSpPr>
        <p:spPr>
          <a:xfrm>
            <a:off x="6924627" y="5454235"/>
            <a:ext cx="363003" cy="873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69021500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8773_TF33552983" id="{8919647C-0055-458C-B827-A2A950DB19BD}" vid="{05B00E4D-3D0B-4DF2-A663-65D33D962579}"/>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{84DE8764-CFD9-4B1F-A2C1-14149EA3FEDB}tf33552983_win32</Template>
  <TotalTime>1</TotalTime>
  <Words>333</Words>
  <Application>Microsoft Office PowerPoint</Application>
  <PresentationFormat>Grand écran</PresentationFormat>
  <Paragraphs>30</Paragraphs>
  <Slides>8</Slides>
  <Notes>0</Notes>
  <HiddenSlides>0</HiddenSlides>
  <MMClips>0</MMClips>
  <ScaleCrop>false</ScaleCrop>
  <HeadingPairs>
    <vt:vector size="4" baseType="variant">
      <vt:variant>
        <vt:lpstr>Thème</vt:lpstr>
      </vt:variant>
      <vt:variant>
        <vt:i4>1</vt:i4>
      </vt:variant>
      <vt:variant>
        <vt:lpstr>Titres des diapositives</vt:lpstr>
      </vt:variant>
      <vt:variant>
        <vt:i4>8</vt:i4>
      </vt:variant>
    </vt:vector>
  </HeadingPairs>
  <TitlesOfParts>
    <vt:vector size="9" baseType="lpstr">
      <vt:lpstr>DividendVTI</vt:lpstr>
      <vt:lpstr>Modèle organisationnel des traitements (moT)</vt:lpstr>
      <vt:lpstr>Modèle organisationnel des Traitements Introduction</vt:lpstr>
      <vt:lpstr>Modèle organisationnel des traitements</vt:lpstr>
      <vt:lpstr>Modèle organisationnel des traitements Définition</vt:lpstr>
      <vt:lpstr>Modèle organisationnel des traitements Formalisme</vt:lpstr>
      <vt:lpstr>Exercice </vt:lpstr>
      <vt:lpstr>Corrigé MCC</vt:lpstr>
      <vt:lpstr>Corrigé MCT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Modèle organisationnel des traitements (moT)</dc:title>
  <dc:creator>Nour BEN SLIMEN</dc:creator>
  <cp:lastModifiedBy>chammemi yahia</cp:lastModifiedBy>
  <cp:revision>3</cp:revision>
  <dcterms:created xsi:type="dcterms:W3CDTF">2023-04-05T09:16:09Z</dcterms:created>
  <dcterms:modified xsi:type="dcterms:W3CDTF">2023-05-15T20:44:14Z</dcterms:modified>
</cp:coreProperties>
</file>