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</p:sldIdLst>
  <p:sldSz cx="18288000" cy="10287000"/>
  <p:notesSz cx="6858000" cy="9144000"/>
  <p:embeddedFontLst>
    <p:embeddedFont>
      <p:font typeface="Century Gothic" panose="020B0502020202020204" pitchFamily="34" charset="0"/>
      <p:regular r:id="rId7"/>
      <p:bold r:id="rId8"/>
      <p:italic r:id="rId9"/>
      <p:boldItalic r:id="rId10"/>
    </p:embeddedFont>
    <p:embeddedFont>
      <p:font typeface="Now" panose="020B0604020202020204" charset="-94"/>
      <p:regular r:id="rId11"/>
    </p:embeddedFont>
    <p:embeddedFont>
      <p:font typeface="Now Bold" panose="020B0604020202020204" charset="-94"/>
      <p:regular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3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1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1" y="5656761"/>
            <a:ext cx="10919474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265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08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3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25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8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9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0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5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3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2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2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2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13518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95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38131" y="1104463"/>
            <a:ext cx="6249869" cy="6249869"/>
          </a:xfrm>
          <a:custGeom>
            <a:avLst/>
            <a:gdLst/>
            <a:ahLst/>
            <a:cxnLst/>
            <a:rect l="l" t="t" r="r" b="b"/>
            <a:pathLst>
              <a:path w="6249869" h="6249869">
                <a:moveTo>
                  <a:pt x="0" y="0"/>
                </a:moveTo>
                <a:lnTo>
                  <a:pt x="6249869" y="0"/>
                </a:lnTo>
                <a:lnTo>
                  <a:pt x="6249869" y="6249868"/>
                </a:lnTo>
                <a:lnTo>
                  <a:pt x="0" y="6249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9771754" y="1104463"/>
            <a:ext cx="6249869" cy="6249869"/>
          </a:xfrm>
          <a:custGeom>
            <a:avLst/>
            <a:gdLst/>
            <a:ahLst/>
            <a:cxnLst/>
            <a:rect l="l" t="t" r="r" b="b"/>
            <a:pathLst>
              <a:path w="6249869" h="6249869">
                <a:moveTo>
                  <a:pt x="0" y="0"/>
                </a:moveTo>
                <a:lnTo>
                  <a:pt x="6249868" y="0"/>
                </a:lnTo>
                <a:lnTo>
                  <a:pt x="6249868" y="6249868"/>
                </a:lnTo>
                <a:lnTo>
                  <a:pt x="0" y="6249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12617351" y="311252"/>
            <a:ext cx="5390069" cy="5350868"/>
          </a:xfrm>
          <a:custGeom>
            <a:avLst/>
            <a:gdLst/>
            <a:ahLst/>
            <a:cxnLst/>
            <a:rect l="l" t="t" r="r" b="b"/>
            <a:pathLst>
              <a:path w="5390069" h="5350868">
                <a:moveTo>
                  <a:pt x="0" y="0"/>
                </a:moveTo>
                <a:lnTo>
                  <a:pt x="5390069" y="0"/>
                </a:lnTo>
                <a:lnTo>
                  <a:pt x="5390069" y="5350868"/>
                </a:lnTo>
                <a:lnTo>
                  <a:pt x="0" y="5350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Freeform 5"/>
          <p:cNvSpPr/>
          <p:nvPr/>
        </p:nvSpPr>
        <p:spPr>
          <a:xfrm>
            <a:off x="13030994" y="5939317"/>
            <a:ext cx="4562782" cy="4114800"/>
          </a:xfrm>
          <a:custGeom>
            <a:avLst/>
            <a:gdLst/>
            <a:ahLst/>
            <a:cxnLst/>
            <a:rect l="l" t="t" r="r" b="b"/>
            <a:pathLst>
              <a:path w="4562782" h="4114800">
                <a:moveTo>
                  <a:pt x="0" y="0"/>
                </a:moveTo>
                <a:lnTo>
                  <a:pt x="4562783" y="0"/>
                </a:lnTo>
                <a:lnTo>
                  <a:pt x="45627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6" name="TextBox 6"/>
          <p:cNvSpPr txBox="1"/>
          <p:nvPr/>
        </p:nvSpPr>
        <p:spPr>
          <a:xfrm>
            <a:off x="505106" y="1991348"/>
            <a:ext cx="11850448" cy="4935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28"/>
              </a:lnSpc>
            </a:pPr>
            <a:r>
              <a:rPr lang="en-US" sz="10262" b="1" spc="-205">
                <a:solidFill>
                  <a:srgbClr val="CAE8FF"/>
                </a:solidFill>
                <a:latin typeface="Now Bold"/>
                <a:ea typeface="Now Bold"/>
                <a:cs typeface="Now Bold"/>
                <a:sym typeface="Now Bold"/>
              </a:rPr>
              <a:t>Swift Story-board </a:t>
            </a:r>
          </a:p>
          <a:p>
            <a:pPr algn="l">
              <a:lnSpc>
                <a:spcPts val="12828"/>
              </a:lnSpc>
            </a:pPr>
            <a:r>
              <a:rPr lang="en-US" sz="10262" b="1" spc="-205">
                <a:solidFill>
                  <a:srgbClr val="CAE8FF"/>
                </a:solidFill>
                <a:latin typeface="Now Bold"/>
                <a:ea typeface="Now Bold"/>
                <a:cs typeface="Now Bold"/>
                <a:sym typeface="Now Bold"/>
              </a:rPr>
              <a:t>Calorie calculator APP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8305" y="7740000"/>
            <a:ext cx="7650192" cy="494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3144">
                <a:solidFill>
                  <a:srgbClr val="F4F6FC"/>
                </a:solidFill>
                <a:latin typeface="Now"/>
                <a:ea typeface="Now"/>
                <a:cs typeface="Now"/>
                <a:sym typeface="Now"/>
              </a:rPr>
              <a:t>Yahya DURSUN  1211602032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0600" y="311252"/>
            <a:ext cx="8991600" cy="595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33"/>
              </a:lnSpc>
            </a:pPr>
            <a:r>
              <a:rPr lang="tr-TR" sz="3786" spc="-37" dirty="0">
                <a:solidFill>
                  <a:srgbClr val="F4F6FC"/>
                </a:solidFill>
                <a:latin typeface="Now"/>
                <a:ea typeface="Now"/>
                <a:cs typeface="Now"/>
                <a:sym typeface="Now"/>
              </a:rPr>
              <a:t>Mobil uygulama geliştirme Projesi</a:t>
            </a:r>
            <a:endParaRPr lang="en-US" sz="3786" spc="-37" dirty="0">
              <a:solidFill>
                <a:srgbClr val="F4F6FC"/>
              </a:solidFill>
              <a:latin typeface="Now"/>
              <a:ea typeface="Now"/>
              <a:cs typeface="Now"/>
              <a:sym typeface="N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44312" y="2419313"/>
            <a:ext cx="3269702" cy="6865517"/>
          </a:xfrm>
          <a:custGeom>
            <a:avLst/>
            <a:gdLst/>
            <a:ahLst/>
            <a:cxnLst/>
            <a:rect l="l" t="t" r="r" b="b"/>
            <a:pathLst>
              <a:path w="3269702" h="6865517">
                <a:moveTo>
                  <a:pt x="0" y="0"/>
                </a:moveTo>
                <a:lnTo>
                  <a:pt x="3269702" y="0"/>
                </a:lnTo>
                <a:lnTo>
                  <a:pt x="3269702" y="6865517"/>
                </a:lnTo>
                <a:lnTo>
                  <a:pt x="0" y="6865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6974455" y="2249865"/>
            <a:ext cx="3440108" cy="7204414"/>
          </a:xfrm>
          <a:custGeom>
            <a:avLst/>
            <a:gdLst/>
            <a:ahLst/>
            <a:cxnLst/>
            <a:rect l="l" t="t" r="r" b="b"/>
            <a:pathLst>
              <a:path w="3440108" h="7204414">
                <a:moveTo>
                  <a:pt x="0" y="0"/>
                </a:moveTo>
                <a:lnTo>
                  <a:pt x="3440108" y="0"/>
                </a:lnTo>
                <a:lnTo>
                  <a:pt x="3440108" y="7204414"/>
                </a:lnTo>
                <a:lnTo>
                  <a:pt x="0" y="7204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990794" y="2154658"/>
            <a:ext cx="3449071" cy="7299620"/>
          </a:xfrm>
          <a:custGeom>
            <a:avLst/>
            <a:gdLst/>
            <a:ahLst/>
            <a:cxnLst/>
            <a:rect l="l" t="t" r="r" b="b"/>
            <a:pathLst>
              <a:path w="3449071" h="7299620">
                <a:moveTo>
                  <a:pt x="0" y="0"/>
                </a:moveTo>
                <a:lnTo>
                  <a:pt x="3449070" y="0"/>
                </a:lnTo>
                <a:lnTo>
                  <a:pt x="3449070" y="7299621"/>
                </a:lnTo>
                <a:lnTo>
                  <a:pt x="0" y="7299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1818762" y="7234787"/>
            <a:ext cx="1793135" cy="622130"/>
            <a:chOff x="0" y="0"/>
            <a:chExt cx="472266" cy="1638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72266" cy="163853"/>
            </a:xfrm>
            <a:custGeom>
              <a:avLst/>
              <a:gdLst/>
              <a:ahLst/>
              <a:cxnLst/>
              <a:rect l="l" t="t" r="r" b="b"/>
              <a:pathLst>
                <a:path w="472266" h="163853">
                  <a:moveTo>
                    <a:pt x="81927" y="0"/>
                  </a:moveTo>
                  <a:lnTo>
                    <a:pt x="390340" y="0"/>
                  </a:lnTo>
                  <a:cubicBezTo>
                    <a:pt x="435586" y="0"/>
                    <a:pt x="472266" y="36680"/>
                    <a:pt x="472266" y="81927"/>
                  </a:cubicBezTo>
                  <a:lnTo>
                    <a:pt x="472266" y="81927"/>
                  </a:lnTo>
                  <a:cubicBezTo>
                    <a:pt x="472266" y="127173"/>
                    <a:pt x="435586" y="163853"/>
                    <a:pt x="390340" y="163853"/>
                  </a:cubicBezTo>
                  <a:lnTo>
                    <a:pt x="81927" y="163853"/>
                  </a:lnTo>
                  <a:cubicBezTo>
                    <a:pt x="36680" y="163853"/>
                    <a:pt x="0" y="127173"/>
                    <a:pt x="0" y="81927"/>
                  </a:cubicBezTo>
                  <a:lnTo>
                    <a:pt x="0" y="81927"/>
                  </a:lnTo>
                  <a:cubicBezTo>
                    <a:pt x="0" y="36680"/>
                    <a:pt x="36680" y="0"/>
                    <a:pt x="819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72266" cy="201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574267" y="479120"/>
            <a:ext cx="9139466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en-US" sz="4586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Tek sayafada Bütün bir APP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6655" y="1421782"/>
            <a:ext cx="2317348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en-US" sz="4586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Sabah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84364" y="1421782"/>
            <a:ext cx="2224949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en-US" sz="4586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Öğle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46259" y="1421782"/>
            <a:ext cx="2224949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en-US" sz="4586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Akşam</a:t>
            </a:r>
          </a:p>
        </p:txBody>
      </p:sp>
      <p:sp>
        <p:nvSpPr>
          <p:cNvPr id="12" name="AutoShape 12"/>
          <p:cNvSpPr/>
          <p:nvPr/>
        </p:nvSpPr>
        <p:spPr>
          <a:xfrm flipV="1">
            <a:off x="9879621" y="6962584"/>
            <a:ext cx="1333303" cy="1166536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13" name="TextBox 13"/>
          <p:cNvSpPr txBox="1"/>
          <p:nvPr/>
        </p:nvSpPr>
        <p:spPr>
          <a:xfrm>
            <a:off x="4594685" y="3802766"/>
            <a:ext cx="2224949" cy="2343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3"/>
              </a:lnSpc>
            </a:pPr>
            <a:r>
              <a:rPr lang="en-US" sz="2986">
                <a:solidFill>
                  <a:srgbClr val="F4F6FC"/>
                </a:solidFill>
                <a:latin typeface="Now"/>
                <a:ea typeface="Now"/>
                <a:cs typeface="Now"/>
                <a:sym typeface="Now"/>
              </a:rPr>
              <a:t>Yiyeceği eklemek için Yiyeceği Ekle Butonu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545894" y="8110978"/>
            <a:ext cx="2463420" cy="503586"/>
            <a:chOff x="0" y="0"/>
            <a:chExt cx="648802" cy="13263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48802" cy="132632"/>
            </a:xfrm>
            <a:custGeom>
              <a:avLst/>
              <a:gdLst/>
              <a:ahLst/>
              <a:cxnLst/>
              <a:rect l="l" t="t" r="r" b="b"/>
              <a:pathLst>
                <a:path w="648802" h="132632">
                  <a:moveTo>
                    <a:pt x="66316" y="0"/>
                  </a:moveTo>
                  <a:lnTo>
                    <a:pt x="582486" y="0"/>
                  </a:lnTo>
                  <a:cubicBezTo>
                    <a:pt x="600074" y="0"/>
                    <a:pt x="616942" y="6987"/>
                    <a:pt x="629378" y="19423"/>
                  </a:cubicBezTo>
                  <a:cubicBezTo>
                    <a:pt x="641815" y="31860"/>
                    <a:pt x="648802" y="48728"/>
                    <a:pt x="648802" y="66316"/>
                  </a:cubicBezTo>
                  <a:lnTo>
                    <a:pt x="648802" y="66316"/>
                  </a:lnTo>
                  <a:cubicBezTo>
                    <a:pt x="648802" y="83904"/>
                    <a:pt x="641815" y="100772"/>
                    <a:pt x="629378" y="113208"/>
                  </a:cubicBezTo>
                  <a:cubicBezTo>
                    <a:pt x="616942" y="125645"/>
                    <a:pt x="600074" y="132632"/>
                    <a:pt x="582486" y="132632"/>
                  </a:cubicBezTo>
                  <a:lnTo>
                    <a:pt x="66316" y="132632"/>
                  </a:lnTo>
                  <a:cubicBezTo>
                    <a:pt x="48728" y="132632"/>
                    <a:pt x="31860" y="125645"/>
                    <a:pt x="19423" y="113208"/>
                  </a:cubicBezTo>
                  <a:cubicBezTo>
                    <a:pt x="6987" y="100772"/>
                    <a:pt x="0" y="83904"/>
                    <a:pt x="0" y="66316"/>
                  </a:cubicBezTo>
                  <a:lnTo>
                    <a:pt x="0" y="66316"/>
                  </a:lnTo>
                  <a:cubicBezTo>
                    <a:pt x="0" y="48728"/>
                    <a:pt x="6987" y="31860"/>
                    <a:pt x="19423" y="19423"/>
                  </a:cubicBezTo>
                  <a:cubicBezTo>
                    <a:pt x="31860" y="6987"/>
                    <a:pt x="48728" y="0"/>
                    <a:pt x="663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648802" cy="170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566963" y="4650523"/>
            <a:ext cx="2224949" cy="187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3"/>
              </a:lnSpc>
            </a:pPr>
            <a:r>
              <a:rPr lang="en-US" sz="2986">
                <a:solidFill>
                  <a:srgbClr val="F4F6FC"/>
                </a:solidFill>
                <a:latin typeface="Now"/>
                <a:ea typeface="Now"/>
                <a:cs typeface="Now"/>
                <a:sym typeface="Now"/>
              </a:rPr>
              <a:t>Her öğün için ayrı kalori takip göstergesi</a:t>
            </a:r>
          </a:p>
        </p:txBody>
      </p:sp>
      <p:sp>
        <p:nvSpPr>
          <p:cNvPr id="18" name="AutoShape 18"/>
          <p:cNvSpPr/>
          <p:nvPr/>
        </p:nvSpPr>
        <p:spPr>
          <a:xfrm flipV="1">
            <a:off x="15760751" y="6962584"/>
            <a:ext cx="948307" cy="1453077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grpSp>
        <p:nvGrpSpPr>
          <p:cNvPr id="19" name="Group 19"/>
          <p:cNvGrpSpPr/>
          <p:nvPr/>
        </p:nvGrpSpPr>
        <p:grpSpPr>
          <a:xfrm>
            <a:off x="13427024" y="8397519"/>
            <a:ext cx="2463420" cy="503586"/>
            <a:chOff x="0" y="0"/>
            <a:chExt cx="648802" cy="13263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48802" cy="132632"/>
            </a:xfrm>
            <a:custGeom>
              <a:avLst/>
              <a:gdLst/>
              <a:ahLst/>
              <a:cxnLst/>
              <a:rect l="l" t="t" r="r" b="b"/>
              <a:pathLst>
                <a:path w="648802" h="132632">
                  <a:moveTo>
                    <a:pt x="66316" y="0"/>
                  </a:moveTo>
                  <a:lnTo>
                    <a:pt x="582486" y="0"/>
                  </a:lnTo>
                  <a:cubicBezTo>
                    <a:pt x="600074" y="0"/>
                    <a:pt x="616942" y="6987"/>
                    <a:pt x="629378" y="19423"/>
                  </a:cubicBezTo>
                  <a:cubicBezTo>
                    <a:pt x="641815" y="31860"/>
                    <a:pt x="648802" y="48728"/>
                    <a:pt x="648802" y="66316"/>
                  </a:cubicBezTo>
                  <a:lnTo>
                    <a:pt x="648802" y="66316"/>
                  </a:lnTo>
                  <a:cubicBezTo>
                    <a:pt x="648802" y="83904"/>
                    <a:pt x="641815" y="100772"/>
                    <a:pt x="629378" y="113208"/>
                  </a:cubicBezTo>
                  <a:cubicBezTo>
                    <a:pt x="616942" y="125645"/>
                    <a:pt x="600074" y="132632"/>
                    <a:pt x="582486" y="132632"/>
                  </a:cubicBezTo>
                  <a:lnTo>
                    <a:pt x="66316" y="132632"/>
                  </a:lnTo>
                  <a:cubicBezTo>
                    <a:pt x="48728" y="132632"/>
                    <a:pt x="31860" y="125645"/>
                    <a:pt x="19423" y="113208"/>
                  </a:cubicBezTo>
                  <a:cubicBezTo>
                    <a:pt x="6987" y="100772"/>
                    <a:pt x="0" y="83904"/>
                    <a:pt x="0" y="66316"/>
                  </a:cubicBezTo>
                  <a:lnTo>
                    <a:pt x="0" y="66316"/>
                  </a:lnTo>
                  <a:cubicBezTo>
                    <a:pt x="0" y="48728"/>
                    <a:pt x="6987" y="31860"/>
                    <a:pt x="19423" y="19423"/>
                  </a:cubicBezTo>
                  <a:cubicBezTo>
                    <a:pt x="31860" y="6987"/>
                    <a:pt x="48728" y="0"/>
                    <a:pt x="663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48802" cy="1707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6214014" y="4307763"/>
            <a:ext cx="1996708" cy="2343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3"/>
              </a:lnSpc>
            </a:pPr>
            <a:r>
              <a:rPr lang="en-US" sz="2986">
                <a:solidFill>
                  <a:srgbClr val="F4F6FC"/>
                </a:solidFill>
                <a:latin typeface="Now"/>
                <a:ea typeface="Now"/>
                <a:cs typeface="Now"/>
                <a:sym typeface="Now"/>
              </a:rPr>
              <a:t>Günlük toplam kalori takip göstergesi</a:t>
            </a:r>
          </a:p>
        </p:txBody>
      </p:sp>
      <p:sp>
        <p:nvSpPr>
          <p:cNvPr id="23" name="AutoShape 23"/>
          <p:cNvSpPr/>
          <p:nvPr/>
        </p:nvSpPr>
        <p:spPr>
          <a:xfrm flipV="1">
            <a:off x="3547442" y="6160339"/>
            <a:ext cx="1410302" cy="1197336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97552" y="2230858"/>
            <a:ext cx="3317579" cy="6858044"/>
          </a:xfrm>
          <a:custGeom>
            <a:avLst/>
            <a:gdLst/>
            <a:ahLst/>
            <a:cxnLst/>
            <a:rect l="l" t="t" r="r" b="b"/>
            <a:pathLst>
              <a:path w="3317579" h="6858044">
                <a:moveTo>
                  <a:pt x="0" y="0"/>
                </a:moveTo>
                <a:lnTo>
                  <a:pt x="3317579" y="0"/>
                </a:lnTo>
                <a:lnTo>
                  <a:pt x="3317579" y="6858044"/>
                </a:lnTo>
                <a:lnTo>
                  <a:pt x="0" y="6858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967536" y="2230858"/>
            <a:ext cx="3257571" cy="6858044"/>
          </a:xfrm>
          <a:custGeom>
            <a:avLst/>
            <a:gdLst/>
            <a:ahLst/>
            <a:cxnLst/>
            <a:rect l="l" t="t" r="r" b="b"/>
            <a:pathLst>
              <a:path w="3257571" h="6858044">
                <a:moveTo>
                  <a:pt x="0" y="0"/>
                </a:moveTo>
                <a:lnTo>
                  <a:pt x="3257571" y="0"/>
                </a:lnTo>
                <a:lnTo>
                  <a:pt x="3257571" y="6858044"/>
                </a:lnTo>
                <a:lnTo>
                  <a:pt x="0" y="6858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6867732" y="2230858"/>
            <a:ext cx="3300433" cy="6858044"/>
          </a:xfrm>
          <a:custGeom>
            <a:avLst/>
            <a:gdLst/>
            <a:ahLst/>
            <a:cxnLst/>
            <a:rect l="l" t="t" r="r" b="b"/>
            <a:pathLst>
              <a:path w="3300433" h="6858044">
                <a:moveTo>
                  <a:pt x="0" y="0"/>
                </a:moveTo>
                <a:lnTo>
                  <a:pt x="3300434" y="0"/>
                </a:lnTo>
                <a:lnTo>
                  <a:pt x="3300434" y="6858044"/>
                </a:lnTo>
                <a:lnTo>
                  <a:pt x="0" y="6858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3948216" y="295824"/>
            <a:ext cx="9139466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en-US" sz="4586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Kalori Limitini Belirle BUTONU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56655" y="1421782"/>
            <a:ext cx="2317348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en-US" sz="4586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Sabah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784364" y="1421782"/>
            <a:ext cx="2224949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en-US" sz="4586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Öğle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65067" y="1421782"/>
            <a:ext cx="2224949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en-US" sz="4586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Akşam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63705" y="2896798"/>
            <a:ext cx="2642625" cy="2246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60"/>
              </a:lnSpc>
            </a:pPr>
            <a:r>
              <a:rPr lang="en-US" sz="4688" b="1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Her Öğün </a:t>
            </a:r>
            <a:r>
              <a:rPr lang="en-US" sz="4688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için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54927" y="5635429"/>
            <a:ext cx="2642625" cy="2999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60"/>
              </a:lnSpc>
            </a:pPr>
            <a:r>
              <a:rPr lang="en-US" sz="4688" b="1">
                <a:solidFill>
                  <a:srgbClr val="CB6CE6"/>
                </a:solidFill>
                <a:latin typeface="Now Bold"/>
                <a:ea typeface="Now Bold"/>
                <a:cs typeface="Now Bold"/>
                <a:sym typeface="Now Bold"/>
              </a:rPr>
              <a:t>FARKLI</a:t>
            </a:r>
            <a:r>
              <a:rPr lang="en-US" sz="4688" b="1">
                <a:solidFill>
                  <a:srgbClr val="5E17EB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r>
              <a:rPr lang="en-US" sz="4688" b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Kalori Miktari Belirle</a:t>
            </a: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B8D659BF-A075-169E-D764-1183937A2CD2}"/>
              </a:ext>
            </a:extLst>
          </p:cNvPr>
          <p:cNvGrpSpPr/>
          <p:nvPr/>
        </p:nvGrpSpPr>
        <p:grpSpPr>
          <a:xfrm>
            <a:off x="1426476" y="3112316"/>
            <a:ext cx="2447527" cy="488999"/>
            <a:chOff x="-21768" y="-38100"/>
            <a:chExt cx="494034" cy="201953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DD7945B-24A4-AA79-E3EB-B537B93B7F4B}"/>
                </a:ext>
              </a:extLst>
            </p:cNvPr>
            <p:cNvSpPr/>
            <p:nvPr/>
          </p:nvSpPr>
          <p:spPr>
            <a:xfrm>
              <a:off x="-21768" y="0"/>
              <a:ext cx="472266" cy="163853"/>
            </a:xfrm>
            <a:custGeom>
              <a:avLst/>
              <a:gdLst/>
              <a:ahLst/>
              <a:cxnLst/>
              <a:rect l="l" t="t" r="r" b="b"/>
              <a:pathLst>
                <a:path w="472266" h="163853">
                  <a:moveTo>
                    <a:pt x="81927" y="0"/>
                  </a:moveTo>
                  <a:lnTo>
                    <a:pt x="390340" y="0"/>
                  </a:lnTo>
                  <a:cubicBezTo>
                    <a:pt x="435586" y="0"/>
                    <a:pt x="472266" y="36680"/>
                    <a:pt x="472266" y="81927"/>
                  </a:cubicBezTo>
                  <a:lnTo>
                    <a:pt x="472266" y="81927"/>
                  </a:lnTo>
                  <a:cubicBezTo>
                    <a:pt x="472266" y="127173"/>
                    <a:pt x="435586" y="163853"/>
                    <a:pt x="390340" y="163853"/>
                  </a:cubicBezTo>
                  <a:lnTo>
                    <a:pt x="81927" y="163853"/>
                  </a:lnTo>
                  <a:cubicBezTo>
                    <a:pt x="36680" y="163853"/>
                    <a:pt x="0" y="127173"/>
                    <a:pt x="0" y="81927"/>
                  </a:cubicBezTo>
                  <a:lnTo>
                    <a:pt x="0" y="81927"/>
                  </a:lnTo>
                  <a:cubicBezTo>
                    <a:pt x="0" y="36680"/>
                    <a:pt x="36680" y="0"/>
                    <a:pt x="819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3131"/>
              </a:solidFill>
              <a:prstDash val="solid"/>
              <a:round/>
            </a:ln>
          </p:spPr>
          <p:txBody>
            <a:bodyPr/>
            <a:lstStyle/>
            <a:p>
              <a:endParaRPr lang="tr-TR">
                <a:solidFill>
                  <a:schemeClr val="bg2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1E908BCA-0DCC-3E64-AA0C-AEA19B182719}"/>
                </a:ext>
              </a:extLst>
            </p:cNvPr>
            <p:cNvSpPr txBox="1"/>
            <p:nvPr/>
          </p:nvSpPr>
          <p:spPr>
            <a:xfrm>
              <a:off x="0" y="-38100"/>
              <a:ext cx="472266" cy="2019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AutoShape 23">
            <a:extLst>
              <a:ext uri="{FF2B5EF4-FFF2-40B4-BE49-F238E27FC236}">
                <a16:creationId xmlns:a16="http://schemas.microsoft.com/office/drawing/2014/main" id="{A9855CA0-3328-257B-E393-FFE69DB7AF23}"/>
              </a:ext>
            </a:extLst>
          </p:cNvPr>
          <p:cNvSpPr/>
          <p:nvPr/>
        </p:nvSpPr>
        <p:spPr>
          <a:xfrm flipV="1">
            <a:off x="828939" y="3676870"/>
            <a:ext cx="651354" cy="501410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20" name="AutoShape 23">
            <a:extLst>
              <a:ext uri="{FF2B5EF4-FFF2-40B4-BE49-F238E27FC236}">
                <a16:creationId xmlns:a16="http://schemas.microsoft.com/office/drawing/2014/main" id="{E629FCA6-9AAD-270F-4CFA-7BDE5F962A42}"/>
              </a:ext>
            </a:extLst>
          </p:cNvPr>
          <p:cNvSpPr/>
          <p:nvPr/>
        </p:nvSpPr>
        <p:spPr>
          <a:xfrm>
            <a:off x="821540" y="2807823"/>
            <a:ext cx="566782" cy="396746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2189E3B7-AF72-031E-16E2-5C6954B01D28}"/>
              </a:ext>
            </a:extLst>
          </p:cNvPr>
          <p:cNvSpPr/>
          <p:nvPr/>
        </p:nvSpPr>
        <p:spPr>
          <a:xfrm flipH="1">
            <a:off x="3419970" y="2722608"/>
            <a:ext cx="528246" cy="379749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  <p:sp>
        <p:nvSpPr>
          <p:cNvPr id="22" name="AutoShape 23">
            <a:extLst>
              <a:ext uri="{FF2B5EF4-FFF2-40B4-BE49-F238E27FC236}">
                <a16:creationId xmlns:a16="http://schemas.microsoft.com/office/drawing/2014/main" id="{504C313B-4717-E5A3-93CC-460EB562DF4A}"/>
              </a:ext>
            </a:extLst>
          </p:cNvPr>
          <p:cNvSpPr/>
          <p:nvPr/>
        </p:nvSpPr>
        <p:spPr>
          <a:xfrm flipH="1" flipV="1">
            <a:off x="3461982" y="3779785"/>
            <a:ext cx="429682" cy="488998"/>
          </a:xfrm>
          <a:prstGeom prst="line">
            <a:avLst/>
          </a:prstGeom>
          <a:ln w="38100" cap="flat">
            <a:solidFill>
              <a:srgbClr val="FF3131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  <p:transition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A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38289" y="-7382232"/>
            <a:ext cx="10957800" cy="10957800"/>
          </a:xfrm>
          <a:custGeom>
            <a:avLst/>
            <a:gdLst/>
            <a:ahLst/>
            <a:cxnLst/>
            <a:rect l="l" t="t" r="r" b="b"/>
            <a:pathLst>
              <a:path w="10957800" h="10957800">
                <a:moveTo>
                  <a:pt x="0" y="0"/>
                </a:moveTo>
                <a:lnTo>
                  <a:pt x="10957800" y="0"/>
                </a:lnTo>
                <a:lnTo>
                  <a:pt x="10957800" y="10957801"/>
                </a:lnTo>
                <a:lnTo>
                  <a:pt x="0" y="1095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-9712399" y="5277534"/>
            <a:ext cx="10957800" cy="10957800"/>
          </a:xfrm>
          <a:custGeom>
            <a:avLst/>
            <a:gdLst/>
            <a:ahLst/>
            <a:cxnLst/>
            <a:rect l="l" t="t" r="r" b="b"/>
            <a:pathLst>
              <a:path w="10957800" h="10957800">
                <a:moveTo>
                  <a:pt x="0" y="0"/>
                </a:moveTo>
                <a:lnTo>
                  <a:pt x="10957800" y="0"/>
                </a:lnTo>
                <a:lnTo>
                  <a:pt x="10957800" y="10957800"/>
                </a:lnTo>
                <a:lnTo>
                  <a:pt x="0" y="1095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4" name="Freeform 4"/>
          <p:cNvSpPr/>
          <p:nvPr/>
        </p:nvSpPr>
        <p:spPr>
          <a:xfrm>
            <a:off x="12554095" y="361783"/>
            <a:ext cx="4575846" cy="9582924"/>
          </a:xfrm>
          <a:custGeom>
            <a:avLst/>
            <a:gdLst/>
            <a:ahLst/>
            <a:cxnLst/>
            <a:rect l="l" t="t" r="r" b="b"/>
            <a:pathLst>
              <a:path w="4575846" h="9582924">
                <a:moveTo>
                  <a:pt x="0" y="0"/>
                </a:moveTo>
                <a:lnTo>
                  <a:pt x="4575846" y="0"/>
                </a:lnTo>
                <a:lnTo>
                  <a:pt x="4575846" y="9582924"/>
                </a:lnTo>
                <a:lnTo>
                  <a:pt x="0" y="95829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/>
          <p:cNvSpPr txBox="1"/>
          <p:nvPr/>
        </p:nvSpPr>
        <p:spPr>
          <a:xfrm>
            <a:off x="612905" y="5124670"/>
            <a:ext cx="9139466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en-US" sz="4586" b="1" dirty="0" err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Kalori</a:t>
            </a:r>
            <a:r>
              <a:rPr lang="en-US" sz="4586" b="1" dirty="0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r>
              <a:rPr lang="en-US" sz="4586" b="1" dirty="0" err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miktarını</a:t>
            </a:r>
            <a:r>
              <a:rPr lang="en-US" sz="4586" b="1" dirty="0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r>
              <a:rPr lang="en-US" sz="4586" b="1" dirty="0" err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aşma</a:t>
            </a:r>
            <a:r>
              <a:rPr lang="en-US" sz="4586" b="1" dirty="0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 </a:t>
            </a:r>
            <a:r>
              <a:rPr lang="en-US" sz="4586" b="1" dirty="0" err="1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önlemi</a:t>
            </a:r>
            <a:endParaRPr lang="en-US" sz="4586" b="1" dirty="0">
              <a:solidFill>
                <a:srgbClr val="F4F6FC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</p:spTree>
  </p:cSld>
  <p:clrMapOvr>
    <a:masterClrMapping/>
  </p:clrMapOvr>
  <p:transition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6F37-481D-5C90-1806-E376C415B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DCB0C2B-9E37-ABF6-429C-19479797F7D7}"/>
              </a:ext>
            </a:extLst>
          </p:cNvPr>
          <p:cNvSpPr/>
          <p:nvPr/>
        </p:nvSpPr>
        <p:spPr>
          <a:xfrm>
            <a:off x="15938289" y="-7382232"/>
            <a:ext cx="10957800" cy="10957800"/>
          </a:xfrm>
          <a:custGeom>
            <a:avLst/>
            <a:gdLst/>
            <a:ahLst/>
            <a:cxnLst/>
            <a:rect l="l" t="t" r="r" b="b"/>
            <a:pathLst>
              <a:path w="10957800" h="10957800">
                <a:moveTo>
                  <a:pt x="0" y="0"/>
                </a:moveTo>
                <a:lnTo>
                  <a:pt x="10957800" y="0"/>
                </a:lnTo>
                <a:lnTo>
                  <a:pt x="10957800" y="10957801"/>
                </a:lnTo>
                <a:lnTo>
                  <a:pt x="0" y="10957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4B9BBB7-78E8-6DF1-C642-8F9240BF8CDD}"/>
              </a:ext>
            </a:extLst>
          </p:cNvPr>
          <p:cNvSpPr/>
          <p:nvPr/>
        </p:nvSpPr>
        <p:spPr>
          <a:xfrm>
            <a:off x="-9712399" y="5277534"/>
            <a:ext cx="10957800" cy="10957800"/>
          </a:xfrm>
          <a:custGeom>
            <a:avLst/>
            <a:gdLst/>
            <a:ahLst/>
            <a:cxnLst/>
            <a:rect l="l" t="t" r="r" b="b"/>
            <a:pathLst>
              <a:path w="10957800" h="10957800">
                <a:moveTo>
                  <a:pt x="0" y="0"/>
                </a:moveTo>
                <a:lnTo>
                  <a:pt x="10957800" y="0"/>
                </a:lnTo>
                <a:lnTo>
                  <a:pt x="10957800" y="10957800"/>
                </a:lnTo>
                <a:lnTo>
                  <a:pt x="0" y="1095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CFBDE79-C433-8023-EC90-33C82F99104D}"/>
              </a:ext>
            </a:extLst>
          </p:cNvPr>
          <p:cNvSpPr txBox="1"/>
          <p:nvPr/>
        </p:nvSpPr>
        <p:spPr>
          <a:xfrm>
            <a:off x="4574267" y="4544658"/>
            <a:ext cx="9139466" cy="73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33"/>
              </a:lnSpc>
            </a:pPr>
            <a:r>
              <a:rPr lang="tr-TR" sz="4586" b="1" dirty="0">
                <a:solidFill>
                  <a:srgbClr val="F4F6FC"/>
                </a:solidFill>
                <a:latin typeface="Now Bold"/>
                <a:ea typeface="Now Bold"/>
                <a:cs typeface="Now Bold"/>
                <a:sym typeface="Now Bold"/>
              </a:rPr>
              <a:t>Dinlediğiniz için Teşekkürler…</a:t>
            </a:r>
            <a:endParaRPr lang="en-US" sz="4586" b="1" dirty="0">
              <a:solidFill>
                <a:srgbClr val="F4F6FC"/>
              </a:solidFill>
              <a:latin typeface="Now Bold"/>
              <a:ea typeface="Now Bold"/>
              <a:cs typeface="Now Bold"/>
              <a:sym typeface="Now Bold"/>
            </a:endParaRPr>
          </a:p>
        </p:txBody>
      </p:sp>
    </p:spTree>
    <p:extLst>
      <p:ext uri="{BB962C8B-B14F-4D97-AF65-F5344CB8AC3E}">
        <p14:creationId xmlns:p14="http://schemas.microsoft.com/office/powerpoint/2010/main" val="1928484500"/>
      </p:ext>
    </p:extLst>
  </p:cSld>
  <p:clrMapOvr>
    <a:masterClrMapping/>
  </p:clrMapOvr>
  <p:transition>
    <p:circl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60</Words>
  <Application>Microsoft Office PowerPoint</Application>
  <PresentationFormat>Özel</PresentationFormat>
  <Paragraphs>19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10" baseType="lpstr">
      <vt:lpstr>Now Bold</vt:lpstr>
      <vt:lpstr>Wingdings 3</vt:lpstr>
      <vt:lpstr>Now</vt:lpstr>
      <vt:lpstr>Century Gothic</vt:lpstr>
      <vt:lpstr>İyon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Story-board Kalori hesap kaydı</dc:title>
  <cp:lastModifiedBy>yahya dursun</cp:lastModifiedBy>
  <cp:revision>3</cp:revision>
  <dcterms:created xsi:type="dcterms:W3CDTF">2006-08-16T00:00:00Z</dcterms:created>
  <dcterms:modified xsi:type="dcterms:W3CDTF">2025-05-16T11:09:35Z</dcterms:modified>
  <dc:identifier>DAGnmt_JypM</dc:identifier>
</cp:coreProperties>
</file>