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8288000" cy="10287000"/>
  <p:notesSz cx="6858000" cy="9144000"/>
  <p:embeddedFontLst>
    <p:embeddedFont>
      <p:font typeface="Montserrat" panose="00000500000000000000" pitchFamily="2" charset="0"/>
      <p:regular r:id="rId25"/>
    </p:embeddedFont>
    <p:embeddedFont>
      <p:font typeface="Montserrat Bold" panose="00000800000000000000" charset="0"/>
      <p:regular r:id="rId26"/>
    </p:embeddedFont>
    <p:embeddedFont>
      <p:font typeface="RoxboroughCF Bold" panose="020B0604020202020204" charset="0"/>
      <p:regular r:id="rId27"/>
    </p:embeddedFont>
    <p:embeddedFont>
      <p:font typeface="Telegraf" panose="020B0604020202020204" charset="0"/>
      <p:regular r:id="rId28"/>
    </p:embeddedFont>
    <p:embeddedFont>
      <p:font typeface="Telegraf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interactive_map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18460" y="3951167"/>
            <a:ext cx="9518557" cy="1903711"/>
          </a:xfrm>
          <a:custGeom>
            <a:avLst/>
            <a:gdLst/>
            <a:ahLst/>
            <a:cxnLst/>
            <a:rect l="l" t="t" r="r" b="b"/>
            <a:pathLst>
              <a:path w="9518557" h="1903711">
                <a:moveTo>
                  <a:pt x="0" y="0"/>
                </a:moveTo>
                <a:lnTo>
                  <a:pt x="9518557" y="0"/>
                </a:lnTo>
                <a:lnTo>
                  <a:pt x="9518557" y="1903712"/>
                </a:lnTo>
                <a:lnTo>
                  <a:pt x="0" y="190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10968" y="2261404"/>
            <a:ext cx="14333541" cy="29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1"/>
              </a:lnSpc>
            </a:pPr>
            <a:r>
              <a:rPr lang="en-US" sz="9529">
                <a:solidFill>
                  <a:srgbClr val="000000"/>
                </a:solidFill>
                <a:latin typeface="RoxboroughCF Bold"/>
              </a:rPr>
              <a:t>Hydropower forecasting </a:t>
            </a:r>
          </a:p>
          <a:p>
            <a:pPr algn="ctr">
              <a:lnSpc>
                <a:spcPts val="5543"/>
              </a:lnSpc>
            </a:pPr>
            <a:r>
              <a:rPr lang="en-US" sz="5230">
                <a:solidFill>
                  <a:srgbClr val="000000"/>
                </a:solidFill>
                <a:latin typeface="RoxboroughCF Bold"/>
              </a:rPr>
              <a:t> based on</a:t>
            </a:r>
          </a:p>
          <a:p>
            <a:pPr algn="ctr">
              <a:lnSpc>
                <a:spcPts val="7239"/>
              </a:lnSpc>
            </a:pPr>
            <a:r>
              <a:rPr lang="en-US" sz="6830">
                <a:solidFill>
                  <a:srgbClr val="000000"/>
                </a:solidFill>
                <a:latin typeface="RoxboroughCF Bold"/>
              </a:rPr>
              <a:t>machine learning model</a:t>
            </a:r>
          </a:p>
        </p:txBody>
      </p:sp>
      <p:grpSp>
        <p:nvGrpSpPr>
          <p:cNvPr id="4" name="Group 4"/>
          <p:cNvGrpSpPr/>
          <p:nvPr/>
        </p:nvGrpSpPr>
        <p:grpSpPr>
          <a:xfrm rot="409120">
            <a:off x="4283044" y="5706010"/>
            <a:ext cx="10508439" cy="3394403"/>
            <a:chOff x="0" y="0"/>
            <a:chExt cx="14011252" cy="4525871"/>
          </a:xfrm>
        </p:grpSpPr>
        <p:grpSp>
          <p:nvGrpSpPr>
            <p:cNvPr id="5" name="Group 5"/>
            <p:cNvGrpSpPr/>
            <p:nvPr/>
          </p:nvGrpSpPr>
          <p:grpSpPr>
            <a:xfrm rot="-376577">
              <a:off x="124911" y="743111"/>
              <a:ext cx="13761431" cy="3039648"/>
              <a:chOff x="0" y="0"/>
              <a:chExt cx="7762074" cy="17145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0160" y="16510"/>
                <a:ext cx="7739214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7739214" h="1686560">
                    <a:moveTo>
                      <a:pt x="7739214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3857379" y="0"/>
                    </a:lnTo>
                    <a:lnTo>
                      <a:pt x="772016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-3810" y="0"/>
                <a:ext cx="7768424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7768424" h="1713230">
                    <a:moveTo>
                      <a:pt x="7734134" y="21590"/>
                    </a:moveTo>
                    <a:cubicBezTo>
                      <a:pt x="7735405" y="34290"/>
                      <a:pt x="7735405" y="44450"/>
                      <a:pt x="7736674" y="54610"/>
                    </a:cubicBezTo>
                    <a:cubicBezTo>
                      <a:pt x="7739215" y="88900"/>
                      <a:pt x="7740484" y="124460"/>
                      <a:pt x="7743024" y="158750"/>
                    </a:cubicBezTo>
                    <a:cubicBezTo>
                      <a:pt x="7743024" y="208280"/>
                      <a:pt x="7755724" y="1184910"/>
                      <a:pt x="7762074" y="1234440"/>
                    </a:cubicBezTo>
                    <a:cubicBezTo>
                      <a:pt x="7768424" y="1309370"/>
                      <a:pt x="7764615" y="1385570"/>
                      <a:pt x="7764615" y="1460500"/>
                    </a:cubicBezTo>
                    <a:cubicBezTo>
                      <a:pt x="7764615" y="1526540"/>
                      <a:pt x="7765884" y="1587500"/>
                      <a:pt x="7767155" y="1652270"/>
                    </a:cubicBezTo>
                    <a:cubicBezTo>
                      <a:pt x="7767155" y="1673860"/>
                      <a:pt x="7767155" y="1687830"/>
                      <a:pt x="7767155" y="1711960"/>
                    </a:cubicBezTo>
                    <a:cubicBezTo>
                      <a:pt x="7744295" y="1711960"/>
                      <a:pt x="7723974" y="1713230"/>
                      <a:pt x="7684019" y="1711960"/>
                    </a:cubicBezTo>
                    <a:cubicBezTo>
                      <a:pt x="7289395" y="1706880"/>
                      <a:pt x="6888701" y="1713230"/>
                      <a:pt x="6494077" y="1708150"/>
                    </a:cubicBezTo>
                    <a:cubicBezTo>
                      <a:pt x="6257303" y="1704340"/>
                      <a:pt x="6026600" y="1706880"/>
                      <a:pt x="5789826" y="1704340"/>
                    </a:cubicBezTo>
                    <a:cubicBezTo>
                      <a:pt x="5680545" y="1703070"/>
                      <a:pt x="5571266" y="1701800"/>
                      <a:pt x="5461985" y="1700530"/>
                    </a:cubicBezTo>
                    <a:cubicBezTo>
                      <a:pt x="5395203" y="1700530"/>
                      <a:pt x="5334491" y="1701800"/>
                      <a:pt x="5267708" y="1701800"/>
                    </a:cubicBezTo>
                    <a:cubicBezTo>
                      <a:pt x="5097717" y="1700530"/>
                      <a:pt x="4630240" y="1701800"/>
                      <a:pt x="4460248" y="1700530"/>
                    </a:cubicBezTo>
                    <a:cubicBezTo>
                      <a:pt x="4338826" y="1699260"/>
                      <a:pt x="1910374" y="1708150"/>
                      <a:pt x="1788951" y="1706880"/>
                    </a:cubicBezTo>
                    <a:cubicBezTo>
                      <a:pt x="1758596" y="1706880"/>
                      <a:pt x="1722169" y="1708150"/>
                      <a:pt x="1691813" y="1708150"/>
                    </a:cubicBezTo>
                    <a:cubicBezTo>
                      <a:pt x="1618960" y="1708150"/>
                      <a:pt x="1552177" y="1709420"/>
                      <a:pt x="1479324" y="1709420"/>
                    </a:cubicBezTo>
                    <a:cubicBezTo>
                      <a:pt x="1297190" y="1709420"/>
                      <a:pt x="1121127" y="1708150"/>
                      <a:pt x="938993" y="1706880"/>
                    </a:cubicBezTo>
                    <a:cubicBezTo>
                      <a:pt x="829713" y="1705610"/>
                      <a:pt x="720433" y="1704340"/>
                      <a:pt x="617223" y="1703070"/>
                    </a:cubicBezTo>
                    <a:cubicBezTo>
                      <a:pt x="422947" y="1701800"/>
                      <a:pt x="228671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76893" y="30480"/>
                      <a:pt x="174031" y="29210"/>
                    </a:cubicBezTo>
                    <a:cubicBezTo>
                      <a:pt x="337951" y="25400"/>
                      <a:pt x="501872" y="22860"/>
                      <a:pt x="671864" y="20320"/>
                    </a:cubicBezTo>
                    <a:cubicBezTo>
                      <a:pt x="787215" y="17780"/>
                      <a:pt x="902566" y="16510"/>
                      <a:pt x="1011847" y="13970"/>
                    </a:cubicBezTo>
                    <a:cubicBezTo>
                      <a:pt x="1121127" y="11430"/>
                      <a:pt x="1236479" y="8890"/>
                      <a:pt x="1345759" y="8890"/>
                    </a:cubicBezTo>
                    <a:cubicBezTo>
                      <a:pt x="1467182" y="7620"/>
                      <a:pt x="1588604" y="10160"/>
                      <a:pt x="1710027" y="8890"/>
                    </a:cubicBezTo>
                    <a:cubicBezTo>
                      <a:pt x="1861805" y="8890"/>
                      <a:pt x="4612027" y="6350"/>
                      <a:pt x="4763805" y="5080"/>
                    </a:cubicBezTo>
                    <a:cubicBezTo>
                      <a:pt x="4909512" y="3810"/>
                      <a:pt x="5055219" y="2540"/>
                      <a:pt x="5206997" y="2540"/>
                    </a:cubicBezTo>
                    <a:cubicBezTo>
                      <a:pt x="5455914" y="1270"/>
                      <a:pt x="5698759" y="0"/>
                      <a:pt x="5947675" y="0"/>
                    </a:cubicBezTo>
                    <a:cubicBezTo>
                      <a:pt x="6050885" y="0"/>
                      <a:pt x="6160165" y="2540"/>
                      <a:pt x="6263374" y="2540"/>
                    </a:cubicBezTo>
                    <a:cubicBezTo>
                      <a:pt x="6548717" y="3810"/>
                      <a:pt x="6840131" y="5080"/>
                      <a:pt x="7125475" y="7620"/>
                    </a:cubicBezTo>
                    <a:cubicBezTo>
                      <a:pt x="7277253" y="8890"/>
                      <a:pt x="7429031" y="12700"/>
                      <a:pt x="7580810" y="16510"/>
                    </a:cubicBezTo>
                    <a:cubicBezTo>
                      <a:pt x="7617236" y="16510"/>
                      <a:pt x="7653663" y="16510"/>
                      <a:pt x="7684019" y="16510"/>
                    </a:cubicBezTo>
                    <a:cubicBezTo>
                      <a:pt x="7715084" y="17780"/>
                      <a:pt x="7723974" y="20320"/>
                      <a:pt x="7734134" y="21590"/>
                    </a:cubicBezTo>
                    <a:close/>
                    <a:moveTo>
                      <a:pt x="7744295" y="1695450"/>
                    </a:moveTo>
                    <a:cubicBezTo>
                      <a:pt x="7745565" y="1678940"/>
                      <a:pt x="7746834" y="1666240"/>
                      <a:pt x="7746834" y="1653540"/>
                    </a:cubicBezTo>
                    <a:cubicBezTo>
                      <a:pt x="7745565" y="1581150"/>
                      <a:pt x="7744295" y="1513840"/>
                      <a:pt x="7744295" y="1441450"/>
                    </a:cubicBezTo>
                    <a:cubicBezTo>
                      <a:pt x="7744295" y="1408430"/>
                      <a:pt x="7746834" y="1375410"/>
                      <a:pt x="7745565" y="1342390"/>
                    </a:cubicBezTo>
                    <a:cubicBezTo>
                      <a:pt x="7745565" y="1311910"/>
                      <a:pt x="7744295" y="1280160"/>
                      <a:pt x="7743024" y="1249680"/>
                    </a:cubicBezTo>
                    <a:cubicBezTo>
                      <a:pt x="7737945" y="1202690"/>
                      <a:pt x="7726515" y="229870"/>
                      <a:pt x="7726515" y="182880"/>
                    </a:cubicBezTo>
                    <a:cubicBezTo>
                      <a:pt x="7723974" y="143510"/>
                      <a:pt x="7721434" y="102870"/>
                      <a:pt x="7718895" y="63500"/>
                    </a:cubicBezTo>
                    <a:cubicBezTo>
                      <a:pt x="7717624" y="44450"/>
                      <a:pt x="7716355" y="43180"/>
                      <a:pt x="7665805" y="41910"/>
                    </a:cubicBezTo>
                    <a:cubicBezTo>
                      <a:pt x="7647591" y="41910"/>
                      <a:pt x="7635450" y="41910"/>
                      <a:pt x="7617236" y="40640"/>
                    </a:cubicBezTo>
                    <a:cubicBezTo>
                      <a:pt x="7465458" y="36830"/>
                      <a:pt x="7307608" y="31750"/>
                      <a:pt x="7155830" y="30480"/>
                    </a:cubicBezTo>
                    <a:cubicBezTo>
                      <a:pt x="6785491" y="26670"/>
                      <a:pt x="6409081" y="25400"/>
                      <a:pt x="6038743" y="22860"/>
                    </a:cubicBezTo>
                    <a:cubicBezTo>
                      <a:pt x="5984102" y="22860"/>
                      <a:pt x="5923391" y="22860"/>
                      <a:pt x="5868751" y="22860"/>
                    </a:cubicBezTo>
                    <a:cubicBezTo>
                      <a:pt x="5777684" y="22860"/>
                      <a:pt x="5686617" y="22860"/>
                      <a:pt x="5601621" y="22860"/>
                    </a:cubicBezTo>
                    <a:cubicBezTo>
                      <a:pt x="5407345" y="22860"/>
                      <a:pt x="5213069" y="22860"/>
                      <a:pt x="5024864" y="24130"/>
                    </a:cubicBezTo>
                    <a:cubicBezTo>
                      <a:pt x="4860943" y="25400"/>
                      <a:pt x="2098579" y="29210"/>
                      <a:pt x="1934659" y="29210"/>
                    </a:cubicBezTo>
                    <a:cubicBezTo>
                      <a:pt x="1667529" y="29210"/>
                      <a:pt x="1400399" y="26670"/>
                      <a:pt x="1133270" y="33020"/>
                    </a:cubicBezTo>
                    <a:cubicBezTo>
                      <a:pt x="993633" y="36830"/>
                      <a:pt x="860069" y="36830"/>
                      <a:pt x="726504" y="38100"/>
                    </a:cubicBezTo>
                    <a:cubicBezTo>
                      <a:pt x="495801" y="41910"/>
                      <a:pt x="265098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89035" y="1677670"/>
                      <a:pt x="174031" y="1678940"/>
                      <a:pt x="252956" y="1678940"/>
                    </a:cubicBezTo>
                    <a:cubicBezTo>
                      <a:pt x="368307" y="1678940"/>
                      <a:pt x="489730" y="1676400"/>
                      <a:pt x="605081" y="1678940"/>
                    </a:cubicBezTo>
                    <a:cubicBezTo>
                      <a:pt x="793286" y="1682750"/>
                      <a:pt x="981491" y="1685290"/>
                      <a:pt x="1169696" y="1684020"/>
                    </a:cubicBezTo>
                    <a:cubicBezTo>
                      <a:pt x="1291119" y="1682750"/>
                      <a:pt x="1406470" y="1685290"/>
                      <a:pt x="1527893" y="1685290"/>
                    </a:cubicBezTo>
                    <a:cubicBezTo>
                      <a:pt x="1703956" y="1685290"/>
                      <a:pt x="1880018" y="1684020"/>
                      <a:pt x="2056081" y="1685290"/>
                    </a:cubicBezTo>
                    <a:cubicBezTo>
                      <a:pt x="2317140" y="1686560"/>
                      <a:pt x="5182713" y="1676400"/>
                      <a:pt x="5449843" y="1678940"/>
                    </a:cubicBezTo>
                    <a:cubicBezTo>
                      <a:pt x="5565194" y="1680210"/>
                      <a:pt x="5680545" y="1681480"/>
                      <a:pt x="5789826" y="1681480"/>
                    </a:cubicBezTo>
                    <a:cubicBezTo>
                      <a:pt x="5990173" y="1684020"/>
                      <a:pt x="6184449" y="1680210"/>
                      <a:pt x="6384797" y="1684020"/>
                    </a:cubicBezTo>
                    <a:cubicBezTo>
                      <a:pt x="6548717" y="1686560"/>
                      <a:pt x="6712638" y="1686560"/>
                      <a:pt x="6876558" y="1689100"/>
                    </a:cubicBezTo>
                    <a:cubicBezTo>
                      <a:pt x="7119404" y="1692910"/>
                      <a:pt x="7362248" y="1695450"/>
                      <a:pt x="7605094" y="1696720"/>
                    </a:cubicBezTo>
                    <a:cubicBezTo>
                      <a:pt x="7696161" y="1696720"/>
                      <a:pt x="7723974" y="1695450"/>
                      <a:pt x="7744295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 rot="-413665">
              <a:off x="1093095" y="1749155"/>
              <a:ext cx="11986079" cy="1881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59"/>
                </a:lnSpc>
              </a:pPr>
              <a:r>
                <a:rPr lang="en-US" sz="4087">
                  <a:solidFill>
                    <a:srgbClr val="0097B2"/>
                  </a:solidFill>
                  <a:latin typeface="Telegraf"/>
                </a:rPr>
                <a:t> Prepared by</a:t>
              </a:r>
              <a:r>
                <a:rPr lang="en-US" sz="4087">
                  <a:solidFill>
                    <a:srgbClr val="000000"/>
                  </a:solidFill>
                  <a:latin typeface="Telegraf"/>
                </a:rPr>
                <a:t> Yahya Ebrahim Elkholy </a:t>
              </a:r>
            </a:p>
            <a:p>
              <a:pPr algn="ctr">
                <a:lnSpc>
                  <a:spcPts val="3419"/>
                </a:lnSpc>
              </a:pPr>
              <a:r>
                <a:rPr lang="en-US" sz="3000">
                  <a:solidFill>
                    <a:srgbClr val="6D6D6D"/>
                  </a:solidFill>
                  <a:latin typeface="Telegraf"/>
                </a:rPr>
                <a:t> </a:t>
              </a:r>
              <a:r>
                <a:rPr lang="en-US" sz="3000">
                  <a:solidFill>
                    <a:srgbClr val="0097B2"/>
                  </a:solidFill>
                  <a:latin typeface="Telegraf"/>
                </a:rPr>
                <a:t>Supervised by</a:t>
              </a:r>
              <a:r>
                <a:rPr lang="en-US" sz="3000">
                  <a:solidFill>
                    <a:srgbClr val="6D6D6D"/>
                  </a:solidFill>
                  <a:latin typeface="Telegraf"/>
                </a:rPr>
                <a:t> </a:t>
              </a:r>
              <a:r>
                <a:rPr lang="en-US" sz="3000">
                  <a:solidFill>
                    <a:srgbClr val="000000"/>
                  </a:solidFill>
                  <a:latin typeface="Telegraf"/>
                </a:rPr>
                <a:t>Dr. Mohammed Nasef</a:t>
              </a:r>
            </a:p>
            <a:p>
              <a:pPr marL="0" lvl="0" indent="0" algn="ctr">
                <a:lnSpc>
                  <a:spcPts val="2835"/>
                </a:lnSpc>
                <a:spcBef>
                  <a:spcPct val="0"/>
                </a:spcBef>
              </a:pPr>
              <a:endParaRPr lang="en-US" sz="3000">
                <a:solidFill>
                  <a:srgbClr val="000000"/>
                </a:solidFill>
                <a:latin typeface="Telegraf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rot="-578298">
              <a:off x="4829957" y="670093"/>
              <a:ext cx="2706887" cy="308080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6503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10416" y="3297637"/>
            <a:ext cx="9210880" cy="6241496"/>
            <a:chOff x="0" y="0"/>
            <a:chExt cx="4776378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753518" cy="3208640"/>
            </a:xfrm>
            <a:custGeom>
              <a:avLst/>
              <a:gdLst/>
              <a:ahLst/>
              <a:cxnLst/>
              <a:rect l="l" t="t" r="r" b="b"/>
              <a:pathLst>
                <a:path w="4753518" h="3208640">
                  <a:moveTo>
                    <a:pt x="4753518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368369" y="0"/>
                  </a:lnTo>
                  <a:lnTo>
                    <a:pt x="4734468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782728" cy="3235309"/>
            </a:xfrm>
            <a:custGeom>
              <a:avLst/>
              <a:gdLst/>
              <a:ahLst/>
              <a:cxnLst/>
              <a:rect l="l" t="t" r="r" b="b"/>
              <a:pathLst>
                <a:path w="4782728" h="3235309">
                  <a:moveTo>
                    <a:pt x="4748438" y="21590"/>
                  </a:moveTo>
                  <a:cubicBezTo>
                    <a:pt x="4749708" y="34290"/>
                    <a:pt x="4749708" y="44450"/>
                    <a:pt x="4750978" y="54610"/>
                  </a:cubicBezTo>
                  <a:cubicBezTo>
                    <a:pt x="4753518" y="112451"/>
                    <a:pt x="4754788" y="182121"/>
                    <a:pt x="4757328" y="249303"/>
                  </a:cubicBezTo>
                  <a:cubicBezTo>
                    <a:pt x="4757328" y="346344"/>
                    <a:pt x="4770028" y="2259791"/>
                    <a:pt x="4776378" y="2356832"/>
                  </a:cubicBezTo>
                  <a:cubicBezTo>
                    <a:pt x="4782728" y="2503637"/>
                    <a:pt x="4778918" y="2652931"/>
                    <a:pt x="4778918" y="2799736"/>
                  </a:cubicBezTo>
                  <a:cubicBezTo>
                    <a:pt x="4778918" y="2929124"/>
                    <a:pt x="4780188" y="3048558"/>
                    <a:pt x="4781458" y="3174349"/>
                  </a:cubicBezTo>
                  <a:cubicBezTo>
                    <a:pt x="4781458" y="3195940"/>
                    <a:pt x="4781458" y="3209909"/>
                    <a:pt x="4781458" y="3234040"/>
                  </a:cubicBezTo>
                  <a:cubicBezTo>
                    <a:pt x="4758598" y="3234040"/>
                    <a:pt x="4738278" y="3235309"/>
                    <a:pt x="4708007" y="3234040"/>
                  </a:cubicBezTo>
                  <a:cubicBezTo>
                    <a:pt x="4467292" y="3228959"/>
                    <a:pt x="4222875" y="3235309"/>
                    <a:pt x="3982161" y="3230230"/>
                  </a:cubicBezTo>
                  <a:cubicBezTo>
                    <a:pt x="3837733" y="3226420"/>
                    <a:pt x="3697008" y="3228959"/>
                    <a:pt x="3552579" y="3226420"/>
                  </a:cubicBezTo>
                  <a:cubicBezTo>
                    <a:pt x="3485920" y="3225149"/>
                    <a:pt x="3419261" y="3223880"/>
                    <a:pt x="3352602" y="3222609"/>
                  </a:cubicBezTo>
                  <a:cubicBezTo>
                    <a:pt x="3311865" y="3222609"/>
                    <a:pt x="3274832" y="3223880"/>
                    <a:pt x="3234096" y="3223880"/>
                  </a:cubicBezTo>
                  <a:cubicBezTo>
                    <a:pt x="3130404" y="3222609"/>
                    <a:pt x="2845251" y="3223880"/>
                    <a:pt x="2741559" y="3222609"/>
                  </a:cubicBezTo>
                  <a:cubicBezTo>
                    <a:pt x="2667493" y="3221340"/>
                    <a:pt x="1186176" y="3230230"/>
                    <a:pt x="1112110" y="3228959"/>
                  </a:cubicBezTo>
                  <a:cubicBezTo>
                    <a:pt x="1093594" y="3228959"/>
                    <a:pt x="1071374" y="3230230"/>
                    <a:pt x="1052858" y="3230230"/>
                  </a:cubicBezTo>
                  <a:cubicBezTo>
                    <a:pt x="1008418" y="3230230"/>
                    <a:pt x="967682" y="3231499"/>
                    <a:pt x="923243" y="3231499"/>
                  </a:cubicBezTo>
                  <a:cubicBezTo>
                    <a:pt x="812144" y="3231499"/>
                    <a:pt x="704748" y="3230230"/>
                    <a:pt x="593650" y="3228959"/>
                  </a:cubicBezTo>
                  <a:cubicBezTo>
                    <a:pt x="526990" y="3227690"/>
                    <a:pt x="460331" y="3226420"/>
                    <a:pt x="397375" y="3225149"/>
                  </a:cubicBezTo>
                  <a:cubicBezTo>
                    <a:pt x="278870" y="3223880"/>
                    <a:pt x="160365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782" y="30480"/>
                    <a:pt x="127035" y="29210"/>
                  </a:cubicBezTo>
                  <a:cubicBezTo>
                    <a:pt x="227024" y="25400"/>
                    <a:pt x="327013" y="22860"/>
                    <a:pt x="430705" y="20320"/>
                  </a:cubicBezTo>
                  <a:cubicBezTo>
                    <a:pt x="501067" y="17780"/>
                    <a:pt x="571430" y="16510"/>
                    <a:pt x="638089" y="13970"/>
                  </a:cubicBezTo>
                  <a:cubicBezTo>
                    <a:pt x="704748" y="11430"/>
                    <a:pt x="775111" y="8890"/>
                    <a:pt x="841770" y="8890"/>
                  </a:cubicBezTo>
                  <a:cubicBezTo>
                    <a:pt x="915836" y="7620"/>
                    <a:pt x="989902" y="10160"/>
                    <a:pt x="1063968" y="8890"/>
                  </a:cubicBezTo>
                  <a:cubicBezTo>
                    <a:pt x="1156550" y="8890"/>
                    <a:pt x="2834141" y="6350"/>
                    <a:pt x="2926723" y="5080"/>
                  </a:cubicBezTo>
                  <a:cubicBezTo>
                    <a:pt x="3015602" y="3810"/>
                    <a:pt x="3104481" y="2540"/>
                    <a:pt x="3197064" y="2540"/>
                  </a:cubicBezTo>
                  <a:cubicBezTo>
                    <a:pt x="3348898" y="1270"/>
                    <a:pt x="3497030" y="0"/>
                    <a:pt x="3648865" y="0"/>
                  </a:cubicBezTo>
                  <a:cubicBezTo>
                    <a:pt x="3711821" y="0"/>
                    <a:pt x="3778480" y="2540"/>
                    <a:pt x="3841436" y="2540"/>
                  </a:cubicBezTo>
                  <a:cubicBezTo>
                    <a:pt x="4015491" y="3810"/>
                    <a:pt x="4193248" y="5080"/>
                    <a:pt x="4367303" y="7620"/>
                  </a:cubicBezTo>
                  <a:cubicBezTo>
                    <a:pt x="4459886" y="8890"/>
                    <a:pt x="4552468" y="12700"/>
                    <a:pt x="4645050" y="16510"/>
                  </a:cubicBezTo>
                  <a:cubicBezTo>
                    <a:pt x="4667270" y="16510"/>
                    <a:pt x="4689490" y="16510"/>
                    <a:pt x="4708007" y="16510"/>
                  </a:cubicBezTo>
                  <a:cubicBezTo>
                    <a:pt x="4729388" y="17780"/>
                    <a:pt x="4738278" y="20320"/>
                    <a:pt x="4748438" y="21590"/>
                  </a:cubicBezTo>
                  <a:close/>
                  <a:moveTo>
                    <a:pt x="4758598" y="3217530"/>
                  </a:moveTo>
                  <a:cubicBezTo>
                    <a:pt x="4759868" y="3201020"/>
                    <a:pt x="4761138" y="3188320"/>
                    <a:pt x="4761138" y="3175620"/>
                  </a:cubicBezTo>
                  <a:cubicBezTo>
                    <a:pt x="4759868" y="3036118"/>
                    <a:pt x="4758598" y="2904242"/>
                    <a:pt x="4758598" y="2762413"/>
                  </a:cubicBezTo>
                  <a:cubicBezTo>
                    <a:pt x="4758598" y="2697719"/>
                    <a:pt x="4761138" y="2633025"/>
                    <a:pt x="4759868" y="2568331"/>
                  </a:cubicBezTo>
                  <a:cubicBezTo>
                    <a:pt x="4759868" y="2508613"/>
                    <a:pt x="4758598" y="2446408"/>
                    <a:pt x="4757328" y="2386690"/>
                  </a:cubicBezTo>
                  <a:cubicBezTo>
                    <a:pt x="4752248" y="2294626"/>
                    <a:pt x="4740818" y="388644"/>
                    <a:pt x="4740818" y="296580"/>
                  </a:cubicBezTo>
                  <a:cubicBezTo>
                    <a:pt x="4738278" y="219445"/>
                    <a:pt x="4735738" y="139821"/>
                    <a:pt x="4733198" y="63500"/>
                  </a:cubicBezTo>
                  <a:cubicBezTo>
                    <a:pt x="4731928" y="44450"/>
                    <a:pt x="4730658" y="43180"/>
                    <a:pt x="4696896" y="41910"/>
                  </a:cubicBezTo>
                  <a:cubicBezTo>
                    <a:pt x="4685787" y="41910"/>
                    <a:pt x="4678380" y="41910"/>
                    <a:pt x="4667270" y="40640"/>
                  </a:cubicBezTo>
                  <a:cubicBezTo>
                    <a:pt x="4574688" y="36830"/>
                    <a:pt x="4478402" y="31750"/>
                    <a:pt x="4385820" y="30480"/>
                  </a:cubicBezTo>
                  <a:cubicBezTo>
                    <a:pt x="4159919" y="26670"/>
                    <a:pt x="3930315" y="25400"/>
                    <a:pt x="3704415" y="22860"/>
                  </a:cubicBezTo>
                  <a:cubicBezTo>
                    <a:pt x="3671085" y="22860"/>
                    <a:pt x="3634052" y="22860"/>
                    <a:pt x="3600722" y="22860"/>
                  </a:cubicBezTo>
                  <a:cubicBezTo>
                    <a:pt x="3545173" y="22860"/>
                    <a:pt x="3489624" y="22860"/>
                    <a:pt x="3437778" y="22860"/>
                  </a:cubicBezTo>
                  <a:cubicBezTo>
                    <a:pt x="3319272" y="22860"/>
                    <a:pt x="3200767" y="22860"/>
                    <a:pt x="3085965" y="24130"/>
                  </a:cubicBezTo>
                  <a:cubicBezTo>
                    <a:pt x="2985976" y="25400"/>
                    <a:pt x="1300978" y="29210"/>
                    <a:pt x="1200990" y="29210"/>
                  </a:cubicBezTo>
                  <a:cubicBezTo>
                    <a:pt x="1038045" y="29210"/>
                    <a:pt x="875100" y="26670"/>
                    <a:pt x="712155" y="33020"/>
                  </a:cubicBezTo>
                  <a:cubicBezTo>
                    <a:pt x="626979" y="36830"/>
                    <a:pt x="545507" y="36830"/>
                    <a:pt x="464034" y="38100"/>
                  </a:cubicBezTo>
                  <a:cubicBezTo>
                    <a:pt x="323309" y="41910"/>
                    <a:pt x="182584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5189" y="3199750"/>
                    <a:pt x="127035" y="3201020"/>
                    <a:pt x="175178" y="3201020"/>
                  </a:cubicBezTo>
                  <a:cubicBezTo>
                    <a:pt x="245540" y="3201020"/>
                    <a:pt x="319606" y="3198480"/>
                    <a:pt x="389969" y="3201020"/>
                  </a:cubicBezTo>
                  <a:cubicBezTo>
                    <a:pt x="504771" y="3204830"/>
                    <a:pt x="619573" y="3207370"/>
                    <a:pt x="734375" y="3206100"/>
                  </a:cubicBezTo>
                  <a:cubicBezTo>
                    <a:pt x="808441" y="3204830"/>
                    <a:pt x="878803" y="3207370"/>
                    <a:pt x="952869" y="3207370"/>
                  </a:cubicBezTo>
                  <a:cubicBezTo>
                    <a:pt x="1060264" y="3207370"/>
                    <a:pt x="1167660" y="3206100"/>
                    <a:pt x="1275055" y="3207370"/>
                  </a:cubicBezTo>
                  <a:cubicBezTo>
                    <a:pt x="1434297" y="3208640"/>
                    <a:pt x="3182250" y="3198480"/>
                    <a:pt x="3345195" y="3201020"/>
                  </a:cubicBezTo>
                  <a:cubicBezTo>
                    <a:pt x="3415558" y="3202290"/>
                    <a:pt x="3485920" y="3203559"/>
                    <a:pt x="3552579" y="3203559"/>
                  </a:cubicBezTo>
                  <a:cubicBezTo>
                    <a:pt x="3674788" y="3206100"/>
                    <a:pt x="3793293" y="3202290"/>
                    <a:pt x="3915502" y="3206100"/>
                  </a:cubicBezTo>
                  <a:cubicBezTo>
                    <a:pt x="4015491" y="3208640"/>
                    <a:pt x="4115480" y="3208640"/>
                    <a:pt x="4215468" y="3211180"/>
                  </a:cubicBezTo>
                  <a:cubicBezTo>
                    <a:pt x="4363600" y="3214990"/>
                    <a:pt x="4511732" y="3217530"/>
                    <a:pt x="4659863" y="3218800"/>
                  </a:cubicBezTo>
                  <a:cubicBezTo>
                    <a:pt x="4715413" y="3218800"/>
                    <a:pt x="4738278" y="3217530"/>
                    <a:pt x="4758598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Freeform 6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4942423" y="3599472"/>
            <a:ext cx="8441121" cy="5675926"/>
          </a:xfrm>
          <a:custGeom>
            <a:avLst/>
            <a:gdLst/>
            <a:ahLst/>
            <a:cxnLst/>
            <a:rect l="l" t="t" r="r" b="b"/>
            <a:pathLst>
              <a:path w="8441121" h="5675926">
                <a:moveTo>
                  <a:pt x="0" y="0"/>
                </a:moveTo>
                <a:lnTo>
                  <a:pt x="8441121" y="0"/>
                </a:lnTo>
                <a:lnTo>
                  <a:pt x="8441121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82972" y="2244039"/>
            <a:ext cx="6403773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Season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8142" y="3297637"/>
            <a:ext cx="10791717" cy="6241496"/>
            <a:chOff x="0" y="0"/>
            <a:chExt cx="559613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573274" cy="3208640"/>
            </a:xfrm>
            <a:custGeom>
              <a:avLst/>
              <a:gdLst/>
              <a:ahLst/>
              <a:cxnLst/>
              <a:rect l="l" t="t" r="r" b="b"/>
              <a:pathLst>
                <a:path w="5573274" h="3208640">
                  <a:moveTo>
                    <a:pt x="557327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777193" y="0"/>
                  </a:lnTo>
                  <a:lnTo>
                    <a:pt x="555422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602484" cy="3235309"/>
            </a:xfrm>
            <a:custGeom>
              <a:avLst/>
              <a:gdLst/>
              <a:ahLst/>
              <a:cxnLst/>
              <a:rect l="l" t="t" r="r" b="b"/>
              <a:pathLst>
                <a:path w="5602484" h="3235309">
                  <a:moveTo>
                    <a:pt x="5568194" y="21590"/>
                  </a:moveTo>
                  <a:cubicBezTo>
                    <a:pt x="5569464" y="34290"/>
                    <a:pt x="5569464" y="44450"/>
                    <a:pt x="5570734" y="54610"/>
                  </a:cubicBezTo>
                  <a:cubicBezTo>
                    <a:pt x="5573274" y="112451"/>
                    <a:pt x="5574544" y="182121"/>
                    <a:pt x="5577084" y="249303"/>
                  </a:cubicBezTo>
                  <a:cubicBezTo>
                    <a:pt x="5577084" y="346344"/>
                    <a:pt x="5589784" y="2259791"/>
                    <a:pt x="5596134" y="2356832"/>
                  </a:cubicBezTo>
                  <a:cubicBezTo>
                    <a:pt x="5602484" y="2503637"/>
                    <a:pt x="5598674" y="2652931"/>
                    <a:pt x="5598674" y="2799736"/>
                  </a:cubicBezTo>
                  <a:cubicBezTo>
                    <a:pt x="5598674" y="2929124"/>
                    <a:pt x="5599944" y="3048558"/>
                    <a:pt x="5601214" y="3174349"/>
                  </a:cubicBezTo>
                  <a:cubicBezTo>
                    <a:pt x="5601214" y="3195940"/>
                    <a:pt x="5601214" y="3209909"/>
                    <a:pt x="5601214" y="3234040"/>
                  </a:cubicBezTo>
                  <a:cubicBezTo>
                    <a:pt x="5578354" y="3234040"/>
                    <a:pt x="5558034" y="3235309"/>
                    <a:pt x="5525103" y="3234040"/>
                  </a:cubicBezTo>
                  <a:cubicBezTo>
                    <a:pt x="5242131" y="3228959"/>
                    <a:pt x="4954807" y="3235309"/>
                    <a:pt x="4671835" y="3230230"/>
                  </a:cubicBezTo>
                  <a:cubicBezTo>
                    <a:pt x="4502052" y="3226420"/>
                    <a:pt x="4336623" y="3228959"/>
                    <a:pt x="4166840" y="3226420"/>
                  </a:cubicBezTo>
                  <a:cubicBezTo>
                    <a:pt x="4088479" y="3225149"/>
                    <a:pt x="4010117" y="3223880"/>
                    <a:pt x="3931756" y="3222609"/>
                  </a:cubicBezTo>
                  <a:cubicBezTo>
                    <a:pt x="3883869" y="3222609"/>
                    <a:pt x="3840334" y="3223880"/>
                    <a:pt x="3792447" y="3223880"/>
                  </a:cubicBezTo>
                  <a:cubicBezTo>
                    <a:pt x="3670552" y="3222609"/>
                    <a:pt x="3335339" y="3223880"/>
                    <a:pt x="3213444" y="3222609"/>
                  </a:cubicBezTo>
                  <a:cubicBezTo>
                    <a:pt x="3126376" y="3221340"/>
                    <a:pt x="1385013" y="3230230"/>
                    <a:pt x="1297945" y="3228959"/>
                  </a:cubicBezTo>
                  <a:cubicBezTo>
                    <a:pt x="1276177" y="3228959"/>
                    <a:pt x="1250057" y="3230230"/>
                    <a:pt x="1228290" y="3230230"/>
                  </a:cubicBezTo>
                  <a:cubicBezTo>
                    <a:pt x="1176049" y="3230230"/>
                    <a:pt x="1128162" y="3231499"/>
                    <a:pt x="1075921" y="3231499"/>
                  </a:cubicBezTo>
                  <a:cubicBezTo>
                    <a:pt x="945319" y="3231499"/>
                    <a:pt x="819070" y="3230230"/>
                    <a:pt x="688468" y="3228959"/>
                  </a:cubicBezTo>
                  <a:cubicBezTo>
                    <a:pt x="610106" y="3227690"/>
                    <a:pt x="531745" y="3226420"/>
                    <a:pt x="457737" y="3225149"/>
                  </a:cubicBezTo>
                  <a:cubicBezTo>
                    <a:pt x="318428" y="3223880"/>
                    <a:pt x="179119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0284" y="30480"/>
                    <a:pt x="139938" y="29210"/>
                  </a:cubicBezTo>
                  <a:cubicBezTo>
                    <a:pt x="257480" y="25400"/>
                    <a:pt x="375022" y="22860"/>
                    <a:pt x="496918" y="20320"/>
                  </a:cubicBezTo>
                  <a:cubicBezTo>
                    <a:pt x="579632" y="17780"/>
                    <a:pt x="662347" y="16510"/>
                    <a:pt x="740708" y="13970"/>
                  </a:cubicBezTo>
                  <a:cubicBezTo>
                    <a:pt x="819070" y="11430"/>
                    <a:pt x="901784" y="8890"/>
                    <a:pt x="980146" y="8890"/>
                  </a:cubicBezTo>
                  <a:cubicBezTo>
                    <a:pt x="1067214" y="7620"/>
                    <a:pt x="1154282" y="10160"/>
                    <a:pt x="1241350" y="8890"/>
                  </a:cubicBezTo>
                  <a:cubicBezTo>
                    <a:pt x="1350185" y="8890"/>
                    <a:pt x="3322279" y="6350"/>
                    <a:pt x="3431114" y="5080"/>
                  </a:cubicBezTo>
                  <a:cubicBezTo>
                    <a:pt x="3535596" y="3810"/>
                    <a:pt x="3640078" y="2540"/>
                    <a:pt x="3748913" y="2540"/>
                  </a:cubicBezTo>
                  <a:cubicBezTo>
                    <a:pt x="3927403" y="1270"/>
                    <a:pt x="4101539" y="0"/>
                    <a:pt x="4280028" y="0"/>
                  </a:cubicBezTo>
                  <a:cubicBezTo>
                    <a:pt x="4354037" y="0"/>
                    <a:pt x="4432398" y="2540"/>
                    <a:pt x="4506406" y="2540"/>
                  </a:cubicBezTo>
                  <a:cubicBezTo>
                    <a:pt x="4711016" y="3810"/>
                    <a:pt x="4919979" y="5080"/>
                    <a:pt x="5124590" y="7620"/>
                  </a:cubicBezTo>
                  <a:cubicBezTo>
                    <a:pt x="5233425" y="8890"/>
                    <a:pt x="5342260" y="12700"/>
                    <a:pt x="5451095" y="16510"/>
                  </a:cubicBezTo>
                  <a:cubicBezTo>
                    <a:pt x="5477215" y="16510"/>
                    <a:pt x="5503336" y="16510"/>
                    <a:pt x="5525103" y="16510"/>
                  </a:cubicBezTo>
                  <a:cubicBezTo>
                    <a:pt x="5549144" y="17780"/>
                    <a:pt x="5558034" y="20320"/>
                    <a:pt x="5568194" y="21590"/>
                  </a:cubicBezTo>
                  <a:close/>
                  <a:moveTo>
                    <a:pt x="5578354" y="3217530"/>
                  </a:moveTo>
                  <a:cubicBezTo>
                    <a:pt x="5579624" y="3201020"/>
                    <a:pt x="5580894" y="3188320"/>
                    <a:pt x="5580894" y="3175620"/>
                  </a:cubicBezTo>
                  <a:cubicBezTo>
                    <a:pt x="5579624" y="3036118"/>
                    <a:pt x="5578354" y="2904242"/>
                    <a:pt x="5578354" y="2762413"/>
                  </a:cubicBezTo>
                  <a:cubicBezTo>
                    <a:pt x="5578354" y="2697719"/>
                    <a:pt x="5580894" y="2633025"/>
                    <a:pt x="5579624" y="2568331"/>
                  </a:cubicBezTo>
                  <a:cubicBezTo>
                    <a:pt x="5579624" y="2508613"/>
                    <a:pt x="5578354" y="2446408"/>
                    <a:pt x="5577084" y="2386690"/>
                  </a:cubicBezTo>
                  <a:cubicBezTo>
                    <a:pt x="5572004" y="2294626"/>
                    <a:pt x="5560574" y="388644"/>
                    <a:pt x="5560574" y="296580"/>
                  </a:cubicBezTo>
                  <a:cubicBezTo>
                    <a:pt x="5558034" y="219445"/>
                    <a:pt x="5555494" y="139821"/>
                    <a:pt x="5552954" y="63500"/>
                  </a:cubicBezTo>
                  <a:cubicBezTo>
                    <a:pt x="5551684" y="44450"/>
                    <a:pt x="5550414" y="43180"/>
                    <a:pt x="5512043" y="41910"/>
                  </a:cubicBezTo>
                  <a:cubicBezTo>
                    <a:pt x="5498983" y="41910"/>
                    <a:pt x="5490276" y="41910"/>
                    <a:pt x="5477215" y="40640"/>
                  </a:cubicBezTo>
                  <a:cubicBezTo>
                    <a:pt x="5368381" y="36830"/>
                    <a:pt x="5255192" y="31750"/>
                    <a:pt x="5146357" y="30480"/>
                  </a:cubicBezTo>
                  <a:cubicBezTo>
                    <a:pt x="4880799" y="26670"/>
                    <a:pt x="4610888" y="25400"/>
                    <a:pt x="4345330" y="22860"/>
                  </a:cubicBezTo>
                  <a:cubicBezTo>
                    <a:pt x="4306149" y="22860"/>
                    <a:pt x="4262615" y="22860"/>
                    <a:pt x="4223435" y="22860"/>
                  </a:cubicBezTo>
                  <a:cubicBezTo>
                    <a:pt x="4158133" y="22860"/>
                    <a:pt x="4092832" y="22860"/>
                    <a:pt x="4031884" y="22860"/>
                  </a:cubicBezTo>
                  <a:cubicBezTo>
                    <a:pt x="3892576" y="22860"/>
                    <a:pt x="3753266" y="22860"/>
                    <a:pt x="3618311" y="24130"/>
                  </a:cubicBezTo>
                  <a:cubicBezTo>
                    <a:pt x="3500769" y="25400"/>
                    <a:pt x="1519968" y="29210"/>
                    <a:pt x="1402426" y="29210"/>
                  </a:cubicBezTo>
                  <a:cubicBezTo>
                    <a:pt x="1210877" y="29210"/>
                    <a:pt x="1019327" y="26670"/>
                    <a:pt x="827777" y="33020"/>
                  </a:cubicBezTo>
                  <a:cubicBezTo>
                    <a:pt x="727648" y="36830"/>
                    <a:pt x="631873" y="36830"/>
                    <a:pt x="536098" y="38100"/>
                  </a:cubicBezTo>
                  <a:cubicBezTo>
                    <a:pt x="370669" y="41910"/>
                    <a:pt x="205239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8991" y="3199750"/>
                    <a:pt x="139938" y="3201020"/>
                    <a:pt x="196533" y="3201020"/>
                  </a:cubicBezTo>
                  <a:cubicBezTo>
                    <a:pt x="279247" y="3201020"/>
                    <a:pt x="366315" y="3198480"/>
                    <a:pt x="449030" y="3201020"/>
                  </a:cubicBezTo>
                  <a:cubicBezTo>
                    <a:pt x="583986" y="3204830"/>
                    <a:pt x="718941" y="3207370"/>
                    <a:pt x="853897" y="3206100"/>
                  </a:cubicBezTo>
                  <a:cubicBezTo>
                    <a:pt x="940965" y="3204830"/>
                    <a:pt x="1023680" y="3207370"/>
                    <a:pt x="1110748" y="3207370"/>
                  </a:cubicBezTo>
                  <a:cubicBezTo>
                    <a:pt x="1236997" y="3207370"/>
                    <a:pt x="1363246" y="3206100"/>
                    <a:pt x="1489495" y="3207370"/>
                  </a:cubicBezTo>
                  <a:cubicBezTo>
                    <a:pt x="1676691" y="3208640"/>
                    <a:pt x="3731499" y="3198480"/>
                    <a:pt x="3923049" y="3201020"/>
                  </a:cubicBezTo>
                  <a:cubicBezTo>
                    <a:pt x="4005764" y="3202290"/>
                    <a:pt x="4088479" y="3203559"/>
                    <a:pt x="4166840" y="3203559"/>
                  </a:cubicBezTo>
                  <a:cubicBezTo>
                    <a:pt x="4310503" y="3206100"/>
                    <a:pt x="4449811" y="3202290"/>
                    <a:pt x="4593474" y="3206100"/>
                  </a:cubicBezTo>
                  <a:cubicBezTo>
                    <a:pt x="4711016" y="3208640"/>
                    <a:pt x="4828558" y="3208640"/>
                    <a:pt x="4946100" y="3211180"/>
                  </a:cubicBezTo>
                  <a:cubicBezTo>
                    <a:pt x="5120236" y="3214990"/>
                    <a:pt x="5294373" y="3217530"/>
                    <a:pt x="5468509" y="3218800"/>
                  </a:cubicBezTo>
                  <a:cubicBezTo>
                    <a:pt x="5533810" y="3218800"/>
                    <a:pt x="5558034" y="3217530"/>
                    <a:pt x="557835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Freeform 6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4078641" y="3616924"/>
            <a:ext cx="10130718" cy="5669951"/>
          </a:xfrm>
          <a:custGeom>
            <a:avLst/>
            <a:gdLst/>
            <a:ahLst/>
            <a:cxnLst/>
            <a:rect l="l" t="t" r="r" b="b"/>
            <a:pathLst>
              <a:path w="10130718" h="5669951">
                <a:moveTo>
                  <a:pt x="0" y="0"/>
                </a:moveTo>
                <a:lnTo>
                  <a:pt x="10130718" y="0"/>
                </a:lnTo>
                <a:lnTo>
                  <a:pt x="10130718" y="5669951"/>
                </a:lnTo>
                <a:lnTo>
                  <a:pt x="0" y="5669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6306" y="2244039"/>
            <a:ext cx="5900779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Week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9090" y="3297637"/>
            <a:ext cx="10345200" cy="6241496"/>
            <a:chOff x="0" y="0"/>
            <a:chExt cx="5364589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341729" cy="3208640"/>
            </a:xfrm>
            <a:custGeom>
              <a:avLst/>
              <a:gdLst/>
              <a:ahLst/>
              <a:cxnLst/>
              <a:rect l="l" t="t" r="r" b="b"/>
              <a:pathLst>
                <a:path w="5341729" h="3208640">
                  <a:moveTo>
                    <a:pt x="5341729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661719" y="0"/>
                  </a:lnTo>
                  <a:lnTo>
                    <a:pt x="5322679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370939" cy="3235309"/>
            </a:xfrm>
            <a:custGeom>
              <a:avLst/>
              <a:gdLst/>
              <a:ahLst/>
              <a:cxnLst/>
              <a:rect l="l" t="t" r="r" b="b"/>
              <a:pathLst>
                <a:path w="5370939" h="3235309">
                  <a:moveTo>
                    <a:pt x="5336649" y="21590"/>
                  </a:moveTo>
                  <a:cubicBezTo>
                    <a:pt x="5337919" y="34290"/>
                    <a:pt x="5337919" y="44450"/>
                    <a:pt x="5339189" y="54610"/>
                  </a:cubicBezTo>
                  <a:cubicBezTo>
                    <a:pt x="5341729" y="112451"/>
                    <a:pt x="5342999" y="182121"/>
                    <a:pt x="5345539" y="249303"/>
                  </a:cubicBezTo>
                  <a:cubicBezTo>
                    <a:pt x="5345539" y="346344"/>
                    <a:pt x="5358239" y="2259791"/>
                    <a:pt x="5364589" y="2356832"/>
                  </a:cubicBezTo>
                  <a:cubicBezTo>
                    <a:pt x="5370939" y="2503637"/>
                    <a:pt x="5367129" y="2652931"/>
                    <a:pt x="5367129" y="2799736"/>
                  </a:cubicBezTo>
                  <a:cubicBezTo>
                    <a:pt x="5367129" y="2929124"/>
                    <a:pt x="5368399" y="3048558"/>
                    <a:pt x="5369669" y="3174349"/>
                  </a:cubicBezTo>
                  <a:cubicBezTo>
                    <a:pt x="5369669" y="3195940"/>
                    <a:pt x="5369669" y="3209909"/>
                    <a:pt x="5369669" y="3234040"/>
                  </a:cubicBezTo>
                  <a:cubicBezTo>
                    <a:pt x="5346809" y="3234040"/>
                    <a:pt x="5326489" y="3235309"/>
                    <a:pt x="5294310" y="3234040"/>
                  </a:cubicBezTo>
                  <a:cubicBezTo>
                    <a:pt x="5023273" y="3228959"/>
                    <a:pt x="4748068" y="3235309"/>
                    <a:pt x="4477033" y="3230230"/>
                  </a:cubicBezTo>
                  <a:cubicBezTo>
                    <a:pt x="4314411" y="3226420"/>
                    <a:pt x="4155960" y="3228959"/>
                    <a:pt x="3993339" y="3226420"/>
                  </a:cubicBezTo>
                  <a:cubicBezTo>
                    <a:pt x="3918282" y="3225149"/>
                    <a:pt x="3843226" y="3223880"/>
                    <a:pt x="3768171" y="3222609"/>
                  </a:cubicBezTo>
                  <a:cubicBezTo>
                    <a:pt x="3722303" y="3222609"/>
                    <a:pt x="3680605" y="3223880"/>
                    <a:pt x="3634737" y="3223880"/>
                  </a:cubicBezTo>
                  <a:cubicBezTo>
                    <a:pt x="3517984" y="3222609"/>
                    <a:pt x="3196911" y="3223880"/>
                    <a:pt x="3080157" y="3222609"/>
                  </a:cubicBezTo>
                  <a:cubicBezTo>
                    <a:pt x="2996761" y="3221340"/>
                    <a:pt x="1328850" y="3230230"/>
                    <a:pt x="1245455" y="3228959"/>
                  </a:cubicBezTo>
                  <a:cubicBezTo>
                    <a:pt x="1224606" y="3228959"/>
                    <a:pt x="1199587" y="3230230"/>
                    <a:pt x="1178738" y="3230230"/>
                  </a:cubicBezTo>
                  <a:cubicBezTo>
                    <a:pt x="1128701" y="3230230"/>
                    <a:pt x="1082833" y="3231499"/>
                    <a:pt x="1032796" y="3231499"/>
                  </a:cubicBezTo>
                  <a:cubicBezTo>
                    <a:pt x="907703" y="3231499"/>
                    <a:pt x="786779" y="3230230"/>
                    <a:pt x="661686" y="3228959"/>
                  </a:cubicBezTo>
                  <a:cubicBezTo>
                    <a:pt x="586630" y="3227690"/>
                    <a:pt x="511574" y="3226420"/>
                    <a:pt x="440687" y="3225149"/>
                  </a:cubicBezTo>
                  <a:cubicBezTo>
                    <a:pt x="307255" y="3223880"/>
                    <a:pt x="173822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9577" y="30480"/>
                    <a:pt x="136294" y="29210"/>
                  </a:cubicBezTo>
                  <a:cubicBezTo>
                    <a:pt x="248878" y="25400"/>
                    <a:pt x="361462" y="22860"/>
                    <a:pt x="478215" y="20320"/>
                  </a:cubicBezTo>
                  <a:cubicBezTo>
                    <a:pt x="557441" y="17780"/>
                    <a:pt x="636667" y="16510"/>
                    <a:pt x="711723" y="13970"/>
                  </a:cubicBezTo>
                  <a:cubicBezTo>
                    <a:pt x="786779" y="11430"/>
                    <a:pt x="866005" y="8890"/>
                    <a:pt x="941061" y="8890"/>
                  </a:cubicBezTo>
                  <a:cubicBezTo>
                    <a:pt x="1024456" y="7620"/>
                    <a:pt x="1107852" y="10160"/>
                    <a:pt x="1191248" y="8890"/>
                  </a:cubicBezTo>
                  <a:cubicBezTo>
                    <a:pt x="1295492" y="8890"/>
                    <a:pt x="3184402" y="6350"/>
                    <a:pt x="3288646" y="5080"/>
                  </a:cubicBezTo>
                  <a:cubicBezTo>
                    <a:pt x="3388721" y="3810"/>
                    <a:pt x="3488795" y="2540"/>
                    <a:pt x="3593040" y="2540"/>
                  </a:cubicBezTo>
                  <a:cubicBezTo>
                    <a:pt x="3764001" y="1270"/>
                    <a:pt x="3930792" y="0"/>
                    <a:pt x="4101753" y="0"/>
                  </a:cubicBezTo>
                  <a:cubicBezTo>
                    <a:pt x="4172639" y="0"/>
                    <a:pt x="4247695" y="2540"/>
                    <a:pt x="4318581" y="2540"/>
                  </a:cubicBezTo>
                  <a:cubicBezTo>
                    <a:pt x="4514561" y="3810"/>
                    <a:pt x="4714710" y="5080"/>
                    <a:pt x="4910690" y="7620"/>
                  </a:cubicBezTo>
                  <a:cubicBezTo>
                    <a:pt x="5014934" y="8890"/>
                    <a:pt x="5119178" y="12700"/>
                    <a:pt x="5223423" y="16510"/>
                  </a:cubicBezTo>
                  <a:cubicBezTo>
                    <a:pt x="5248442" y="16510"/>
                    <a:pt x="5273460" y="16510"/>
                    <a:pt x="5294310" y="16510"/>
                  </a:cubicBezTo>
                  <a:cubicBezTo>
                    <a:pt x="5317599" y="17780"/>
                    <a:pt x="5326489" y="20320"/>
                    <a:pt x="5336649" y="21590"/>
                  </a:cubicBezTo>
                  <a:close/>
                  <a:moveTo>
                    <a:pt x="5346809" y="3217530"/>
                  </a:moveTo>
                  <a:cubicBezTo>
                    <a:pt x="5348079" y="3201020"/>
                    <a:pt x="5349349" y="3188320"/>
                    <a:pt x="5349349" y="3175620"/>
                  </a:cubicBezTo>
                  <a:cubicBezTo>
                    <a:pt x="5348079" y="3036118"/>
                    <a:pt x="5346809" y="2904242"/>
                    <a:pt x="5346809" y="2762413"/>
                  </a:cubicBezTo>
                  <a:cubicBezTo>
                    <a:pt x="5346809" y="2697719"/>
                    <a:pt x="5349349" y="2633025"/>
                    <a:pt x="5348079" y="2568331"/>
                  </a:cubicBezTo>
                  <a:cubicBezTo>
                    <a:pt x="5348079" y="2508613"/>
                    <a:pt x="5346809" y="2446408"/>
                    <a:pt x="5345539" y="2386690"/>
                  </a:cubicBezTo>
                  <a:cubicBezTo>
                    <a:pt x="5340459" y="2294626"/>
                    <a:pt x="5329029" y="388644"/>
                    <a:pt x="5329029" y="296580"/>
                  </a:cubicBezTo>
                  <a:cubicBezTo>
                    <a:pt x="5326489" y="219445"/>
                    <a:pt x="5323949" y="139821"/>
                    <a:pt x="5321409" y="63500"/>
                  </a:cubicBezTo>
                  <a:cubicBezTo>
                    <a:pt x="5320139" y="44450"/>
                    <a:pt x="5318869" y="43180"/>
                    <a:pt x="5281800" y="41910"/>
                  </a:cubicBezTo>
                  <a:cubicBezTo>
                    <a:pt x="5269291" y="41910"/>
                    <a:pt x="5260951" y="41910"/>
                    <a:pt x="5248442" y="40640"/>
                  </a:cubicBezTo>
                  <a:cubicBezTo>
                    <a:pt x="5144197" y="36830"/>
                    <a:pt x="5035783" y="31750"/>
                    <a:pt x="4931539" y="30480"/>
                  </a:cubicBezTo>
                  <a:cubicBezTo>
                    <a:pt x="4677182" y="26670"/>
                    <a:pt x="4418656" y="25400"/>
                    <a:pt x="4164299" y="22860"/>
                  </a:cubicBezTo>
                  <a:cubicBezTo>
                    <a:pt x="4126772" y="22860"/>
                    <a:pt x="4085074" y="22860"/>
                    <a:pt x="4047546" y="22860"/>
                  </a:cubicBezTo>
                  <a:cubicBezTo>
                    <a:pt x="3984999" y="22860"/>
                    <a:pt x="3922452" y="22860"/>
                    <a:pt x="3864076" y="22860"/>
                  </a:cubicBezTo>
                  <a:cubicBezTo>
                    <a:pt x="3730643" y="22860"/>
                    <a:pt x="3597210" y="22860"/>
                    <a:pt x="3467947" y="24130"/>
                  </a:cubicBezTo>
                  <a:cubicBezTo>
                    <a:pt x="3355362" y="25400"/>
                    <a:pt x="1458113" y="29210"/>
                    <a:pt x="1345529" y="29210"/>
                  </a:cubicBezTo>
                  <a:cubicBezTo>
                    <a:pt x="1162059" y="29210"/>
                    <a:pt x="978589" y="26670"/>
                    <a:pt x="795119" y="33020"/>
                  </a:cubicBezTo>
                  <a:cubicBezTo>
                    <a:pt x="699214" y="36830"/>
                    <a:pt x="607479" y="36830"/>
                    <a:pt x="515743" y="38100"/>
                  </a:cubicBezTo>
                  <a:cubicBezTo>
                    <a:pt x="357292" y="41910"/>
                    <a:pt x="198840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7917" y="3199750"/>
                    <a:pt x="136294" y="3201020"/>
                    <a:pt x="190501" y="3201020"/>
                  </a:cubicBezTo>
                  <a:cubicBezTo>
                    <a:pt x="269727" y="3201020"/>
                    <a:pt x="353122" y="3198480"/>
                    <a:pt x="432348" y="3201020"/>
                  </a:cubicBezTo>
                  <a:cubicBezTo>
                    <a:pt x="561611" y="3204830"/>
                    <a:pt x="690874" y="3207370"/>
                    <a:pt x="820137" y="3206100"/>
                  </a:cubicBezTo>
                  <a:cubicBezTo>
                    <a:pt x="903533" y="3204830"/>
                    <a:pt x="982759" y="3207370"/>
                    <a:pt x="1066154" y="3207370"/>
                  </a:cubicBezTo>
                  <a:cubicBezTo>
                    <a:pt x="1187078" y="3207370"/>
                    <a:pt x="1308001" y="3206100"/>
                    <a:pt x="1428925" y="3207370"/>
                  </a:cubicBezTo>
                  <a:cubicBezTo>
                    <a:pt x="1608225" y="3208640"/>
                    <a:pt x="3576361" y="3198480"/>
                    <a:pt x="3759831" y="3201020"/>
                  </a:cubicBezTo>
                  <a:cubicBezTo>
                    <a:pt x="3839057" y="3202290"/>
                    <a:pt x="3918282" y="3203559"/>
                    <a:pt x="3993339" y="3203559"/>
                  </a:cubicBezTo>
                  <a:cubicBezTo>
                    <a:pt x="4130941" y="3206100"/>
                    <a:pt x="4264374" y="3202290"/>
                    <a:pt x="4401977" y="3206100"/>
                  </a:cubicBezTo>
                  <a:cubicBezTo>
                    <a:pt x="4514561" y="3208640"/>
                    <a:pt x="4627144" y="3208640"/>
                    <a:pt x="4739729" y="3211180"/>
                  </a:cubicBezTo>
                  <a:cubicBezTo>
                    <a:pt x="4906520" y="3214990"/>
                    <a:pt x="5073311" y="3217530"/>
                    <a:pt x="5240102" y="3218800"/>
                  </a:cubicBezTo>
                  <a:cubicBezTo>
                    <a:pt x="5302649" y="3218800"/>
                    <a:pt x="5326489" y="3217530"/>
                    <a:pt x="5346809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181824" y="3457500"/>
            <a:ext cx="9924352" cy="5921770"/>
          </a:xfrm>
          <a:custGeom>
            <a:avLst/>
            <a:gdLst/>
            <a:ahLst/>
            <a:cxnLst/>
            <a:rect l="l" t="t" r="r" b="b"/>
            <a:pathLst>
              <a:path w="9924352" h="5921770">
                <a:moveTo>
                  <a:pt x="0" y="0"/>
                </a:moveTo>
                <a:lnTo>
                  <a:pt x="9924352" y="0"/>
                </a:lnTo>
                <a:lnTo>
                  <a:pt x="9924352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6306" y="2244039"/>
            <a:ext cx="5900779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Year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518798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5" name="AutoShape 1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9090" y="3297637"/>
            <a:ext cx="10345200" cy="6241496"/>
            <a:chOff x="0" y="0"/>
            <a:chExt cx="5364589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341729" cy="3208640"/>
            </a:xfrm>
            <a:custGeom>
              <a:avLst/>
              <a:gdLst/>
              <a:ahLst/>
              <a:cxnLst/>
              <a:rect l="l" t="t" r="r" b="b"/>
              <a:pathLst>
                <a:path w="5341729" h="3208640">
                  <a:moveTo>
                    <a:pt x="5341729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661719" y="0"/>
                  </a:lnTo>
                  <a:lnTo>
                    <a:pt x="5322679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370939" cy="3235309"/>
            </a:xfrm>
            <a:custGeom>
              <a:avLst/>
              <a:gdLst/>
              <a:ahLst/>
              <a:cxnLst/>
              <a:rect l="l" t="t" r="r" b="b"/>
              <a:pathLst>
                <a:path w="5370939" h="3235309">
                  <a:moveTo>
                    <a:pt x="5336649" y="21590"/>
                  </a:moveTo>
                  <a:cubicBezTo>
                    <a:pt x="5337919" y="34290"/>
                    <a:pt x="5337919" y="44450"/>
                    <a:pt x="5339189" y="54610"/>
                  </a:cubicBezTo>
                  <a:cubicBezTo>
                    <a:pt x="5341729" y="112451"/>
                    <a:pt x="5342999" y="182121"/>
                    <a:pt x="5345539" y="249303"/>
                  </a:cubicBezTo>
                  <a:cubicBezTo>
                    <a:pt x="5345539" y="346344"/>
                    <a:pt x="5358239" y="2259791"/>
                    <a:pt x="5364589" y="2356832"/>
                  </a:cubicBezTo>
                  <a:cubicBezTo>
                    <a:pt x="5370939" y="2503637"/>
                    <a:pt x="5367129" y="2652931"/>
                    <a:pt x="5367129" y="2799736"/>
                  </a:cubicBezTo>
                  <a:cubicBezTo>
                    <a:pt x="5367129" y="2929124"/>
                    <a:pt x="5368399" y="3048558"/>
                    <a:pt x="5369669" y="3174349"/>
                  </a:cubicBezTo>
                  <a:cubicBezTo>
                    <a:pt x="5369669" y="3195940"/>
                    <a:pt x="5369669" y="3209909"/>
                    <a:pt x="5369669" y="3234040"/>
                  </a:cubicBezTo>
                  <a:cubicBezTo>
                    <a:pt x="5346809" y="3234040"/>
                    <a:pt x="5326489" y="3235309"/>
                    <a:pt x="5294310" y="3234040"/>
                  </a:cubicBezTo>
                  <a:cubicBezTo>
                    <a:pt x="5023273" y="3228959"/>
                    <a:pt x="4748068" y="3235309"/>
                    <a:pt x="4477033" y="3230230"/>
                  </a:cubicBezTo>
                  <a:cubicBezTo>
                    <a:pt x="4314411" y="3226420"/>
                    <a:pt x="4155960" y="3228959"/>
                    <a:pt x="3993339" y="3226420"/>
                  </a:cubicBezTo>
                  <a:cubicBezTo>
                    <a:pt x="3918282" y="3225149"/>
                    <a:pt x="3843226" y="3223880"/>
                    <a:pt x="3768171" y="3222609"/>
                  </a:cubicBezTo>
                  <a:cubicBezTo>
                    <a:pt x="3722303" y="3222609"/>
                    <a:pt x="3680605" y="3223880"/>
                    <a:pt x="3634737" y="3223880"/>
                  </a:cubicBezTo>
                  <a:cubicBezTo>
                    <a:pt x="3517984" y="3222609"/>
                    <a:pt x="3196911" y="3223880"/>
                    <a:pt x="3080157" y="3222609"/>
                  </a:cubicBezTo>
                  <a:cubicBezTo>
                    <a:pt x="2996761" y="3221340"/>
                    <a:pt x="1328850" y="3230230"/>
                    <a:pt x="1245455" y="3228959"/>
                  </a:cubicBezTo>
                  <a:cubicBezTo>
                    <a:pt x="1224606" y="3228959"/>
                    <a:pt x="1199587" y="3230230"/>
                    <a:pt x="1178738" y="3230230"/>
                  </a:cubicBezTo>
                  <a:cubicBezTo>
                    <a:pt x="1128701" y="3230230"/>
                    <a:pt x="1082833" y="3231499"/>
                    <a:pt x="1032796" y="3231499"/>
                  </a:cubicBezTo>
                  <a:cubicBezTo>
                    <a:pt x="907703" y="3231499"/>
                    <a:pt x="786779" y="3230230"/>
                    <a:pt x="661686" y="3228959"/>
                  </a:cubicBezTo>
                  <a:cubicBezTo>
                    <a:pt x="586630" y="3227690"/>
                    <a:pt x="511574" y="3226420"/>
                    <a:pt x="440687" y="3225149"/>
                  </a:cubicBezTo>
                  <a:cubicBezTo>
                    <a:pt x="307255" y="3223880"/>
                    <a:pt x="173822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9577" y="30480"/>
                    <a:pt x="136294" y="29210"/>
                  </a:cubicBezTo>
                  <a:cubicBezTo>
                    <a:pt x="248878" y="25400"/>
                    <a:pt x="361462" y="22860"/>
                    <a:pt x="478215" y="20320"/>
                  </a:cubicBezTo>
                  <a:cubicBezTo>
                    <a:pt x="557441" y="17780"/>
                    <a:pt x="636667" y="16510"/>
                    <a:pt x="711723" y="13970"/>
                  </a:cubicBezTo>
                  <a:cubicBezTo>
                    <a:pt x="786779" y="11430"/>
                    <a:pt x="866005" y="8890"/>
                    <a:pt x="941061" y="8890"/>
                  </a:cubicBezTo>
                  <a:cubicBezTo>
                    <a:pt x="1024456" y="7620"/>
                    <a:pt x="1107852" y="10160"/>
                    <a:pt x="1191248" y="8890"/>
                  </a:cubicBezTo>
                  <a:cubicBezTo>
                    <a:pt x="1295492" y="8890"/>
                    <a:pt x="3184402" y="6350"/>
                    <a:pt x="3288646" y="5080"/>
                  </a:cubicBezTo>
                  <a:cubicBezTo>
                    <a:pt x="3388721" y="3810"/>
                    <a:pt x="3488795" y="2540"/>
                    <a:pt x="3593040" y="2540"/>
                  </a:cubicBezTo>
                  <a:cubicBezTo>
                    <a:pt x="3764001" y="1270"/>
                    <a:pt x="3930792" y="0"/>
                    <a:pt x="4101753" y="0"/>
                  </a:cubicBezTo>
                  <a:cubicBezTo>
                    <a:pt x="4172639" y="0"/>
                    <a:pt x="4247695" y="2540"/>
                    <a:pt x="4318581" y="2540"/>
                  </a:cubicBezTo>
                  <a:cubicBezTo>
                    <a:pt x="4514561" y="3810"/>
                    <a:pt x="4714710" y="5080"/>
                    <a:pt x="4910690" y="7620"/>
                  </a:cubicBezTo>
                  <a:cubicBezTo>
                    <a:pt x="5014934" y="8890"/>
                    <a:pt x="5119178" y="12700"/>
                    <a:pt x="5223423" y="16510"/>
                  </a:cubicBezTo>
                  <a:cubicBezTo>
                    <a:pt x="5248442" y="16510"/>
                    <a:pt x="5273460" y="16510"/>
                    <a:pt x="5294310" y="16510"/>
                  </a:cubicBezTo>
                  <a:cubicBezTo>
                    <a:pt x="5317599" y="17780"/>
                    <a:pt x="5326489" y="20320"/>
                    <a:pt x="5336649" y="21590"/>
                  </a:cubicBezTo>
                  <a:close/>
                  <a:moveTo>
                    <a:pt x="5346809" y="3217530"/>
                  </a:moveTo>
                  <a:cubicBezTo>
                    <a:pt x="5348079" y="3201020"/>
                    <a:pt x="5349349" y="3188320"/>
                    <a:pt x="5349349" y="3175620"/>
                  </a:cubicBezTo>
                  <a:cubicBezTo>
                    <a:pt x="5348079" y="3036118"/>
                    <a:pt x="5346809" y="2904242"/>
                    <a:pt x="5346809" y="2762413"/>
                  </a:cubicBezTo>
                  <a:cubicBezTo>
                    <a:pt x="5346809" y="2697719"/>
                    <a:pt x="5349349" y="2633025"/>
                    <a:pt x="5348079" y="2568331"/>
                  </a:cubicBezTo>
                  <a:cubicBezTo>
                    <a:pt x="5348079" y="2508613"/>
                    <a:pt x="5346809" y="2446408"/>
                    <a:pt x="5345539" y="2386690"/>
                  </a:cubicBezTo>
                  <a:cubicBezTo>
                    <a:pt x="5340459" y="2294626"/>
                    <a:pt x="5329029" y="388644"/>
                    <a:pt x="5329029" y="296580"/>
                  </a:cubicBezTo>
                  <a:cubicBezTo>
                    <a:pt x="5326489" y="219445"/>
                    <a:pt x="5323949" y="139821"/>
                    <a:pt x="5321409" y="63500"/>
                  </a:cubicBezTo>
                  <a:cubicBezTo>
                    <a:pt x="5320139" y="44450"/>
                    <a:pt x="5318869" y="43180"/>
                    <a:pt x="5281800" y="41910"/>
                  </a:cubicBezTo>
                  <a:cubicBezTo>
                    <a:pt x="5269291" y="41910"/>
                    <a:pt x="5260951" y="41910"/>
                    <a:pt x="5248442" y="40640"/>
                  </a:cubicBezTo>
                  <a:cubicBezTo>
                    <a:pt x="5144197" y="36830"/>
                    <a:pt x="5035783" y="31750"/>
                    <a:pt x="4931539" y="30480"/>
                  </a:cubicBezTo>
                  <a:cubicBezTo>
                    <a:pt x="4677182" y="26670"/>
                    <a:pt x="4418656" y="25400"/>
                    <a:pt x="4164299" y="22860"/>
                  </a:cubicBezTo>
                  <a:cubicBezTo>
                    <a:pt x="4126772" y="22860"/>
                    <a:pt x="4085074" y="22860"/>
                    <a:pt x="4047546" y="22860"/>
                  </a:cubicBezTo>
                  <a:cubicBezTo>
                    <a:pt x="3984999" y="22860"/>
                    <a:pt x="3922452" y="22860"/>
                    <a:pt x="3864076" y="22860"/>
                  </a:cubicBezTo>
                  <a:cubicBezTo>
                    <a:pt x="3730643" y="22860"/>
                    <a:pt x="3597210" y="22860"/>
                    <a:pt x="3467947" y="24130"/>
                  </a:cubicBezTo>
                  <a:cubicBezTo>
                    <a:pt x="3355362" y="25400"/>
                    <a:pt x="1458113" y="29210"/>
                    <a:pt x="1345529" y="29210"/>
                  </a:cubicBezTo>
                  <a:cubicBezTo>
                    <a:pt x="1162059" y="29210"/>
                    <a:pt x="978589" y="26670"/>
                    <a:pt x="795119" y="33020"/>
                  </a:cubicBezTo>
                  <a:cubicBezTo>
                    <a:pt x="699214" y="36830"/>
                    <a:pt x="607479" y="36830"/>
                    <a:pt x="515743" y="38100"/>
                  </a:cubicBezTo>
                  <a:cubicBezTo>
                    <a:pt x="357292" y="41910"/>
                    <a:pt x="198840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7917" y="3199750"/>
                    <a:pt x="136294" y="3201020"/>
                    <a:pt x="190501" y="3201020"/>
                  </a:cubicBezTo>
                  <a:cubicBezTo>
                    <a:pt x="269727" y="3201020"/>
                    <a:pt x="353122" y="3198480"/>
                    <a:pt x="432348" y="3201020"/>
                  </a:cubicBezTo>
                  <a:cubicBezTo>
                    <a:pt x="561611" y="3204830"/>
                    <a:pt x="690874" y="3207370"/>
                    <a:pt x="820137" y="3206100"/>
                  </a:cubicBezTo>
                  <a:cubicBezTo>
                    <a:pt x="903533" y="3204830"/>
                    <a:pt x="982759" y="3207370"/>
                    <a:pt x="1066154" y="3207370"/>
                  </a:cubicBezTo>
                  <a:cubicBezTo>
                    <a:pt x="1187078" y="3207370"/>
                    <a:pt x="1308001" y="3206100"/>
                    <a:pt x="1428925" y="3207370"/>
                  </a:cubicBezTo>
                  <a:cubicBezTo>
                    <a:pt x="1608225" y="3208640"/>
                    <a:pt x="3576361" y="3198480"/>
                    <a:pt x="3759831" y="3201020"/>
                  </a:cubicBezTo>
                  <a:cubicBezTo>
                    <a:pt x="3839057" y="3202290"/>
                    <a:pt x="3918282" y="3203559"/>
                    <a:pt x="3993339" y="3203559"/>
                  </a:cubicBezTo>
                  <a:cubicBezTo>
                    <a:pt x="4130941" y="3206100"/>
                    <a:pt x="4264374" y="3202290"/>
                    <a:pt x="4401977" y="3206100"/>
                  </a:cubicBezTo>
                  <a:cubicBezTo>
                    <a:pt x="4514561" y="3208640"/>
                    <a:pt x="4627144" y="3208640"/>
                    <a:pt x="4739729" y="3211180"/>
                  </a:cubicBezTo>
                  <a:cubicBezTo>
                    <a:pt x="4906520" y="3214990"/>
                    <a:pt x="5073311" y="3217530"/>
                    <a:pt x="5240102" y="3218800"/>
                  </a:cubicBezTo>
                  <a:cubicBezTo>
                    <a:pt x="5302649" y="3218800"/>
                    <a:pt x="5326489" y="3217530"/>
                    <a:pt x="5346809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256223" y="3457500"/>
            <a:ext cx="9790933" cy="5921770"/>
          </a:xfrm>
          <a:custGeom>
            <a:avLst/>
            <a:gdLst/>
            <a:ahLst/>
            <a:cxnLst/>
            <a:rect l="l" t="t" r="r" b="b"/>
            <a:pathLst>
              <a:path w="9790933" h="5921770">
                <a:moveTo>
                  <a:pt x="0" y="0"/>
                </a:moveTo>
                <a:lnTo>
                  <a:pt x="9790933" y="0"/>
                </a:lnTo>
                <a:lnTo>
                  <a:pt x="9790933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6306" y="2244039"/>
            <a:ext cx="654595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Season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518798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5" name="AutoShape 1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9090" y="3297637"/>
            <a:ext cx="10345200" cy="6241496"/>
            <a:chOff x="0" y="0"/>
            <a:chExt cx="5364589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341729" cy="3208640"/>
            </a:xfrm>
            <a:custGeom>
              <a:avLst/>
              <a:gdLst/>
              <a:ahLst/>
              <a:cxnLst/>
              <a:rect l="l" t="t" r="r" b="b"/>
              <a:pathLst>
                <a:path w="5341729" h="3208640">
                  <a:moveTo>
                    <a:pt x="5341729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661719" y="0"/>
                  </a:lnTo>
                  <a:lnTo>
                    <a:pt x="5322679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370939" cy="3235309"/>
            </a:xfrm>
            <a:custGeom>
              <a:avLst/>
              <a:gdLst/>
              <a:ahLst/>
              <a:cxnLst/>
              <a:rect l="l" t="t" r="r" b="b"/>
              <a:pathLst>
                <a:path w="5370939" h="3235309">
                  <a:moveTo>
                    <a:pt x="5336649" y="21590"/>
                  </a:moveTo>
                  <a:cubicBezTo>
                    <a:pt x="5337919" y="34290"/>
                    <a:pt x="5337919" y="44450"/>
                    <a:pt x="5339189" y="54610"/>
                  </a:cubicBezTo>
                  <a:cubicBezTo>
                    <a:pt x="5341729" y="112451"/>
                    <a:pt x="5342999" y="182121"/>
                    <a:pt x="5345539" y="249303"/>
                  </a:cubicBezTo>
                  <a:cubicBezTo>
                    <a:pt x="5345539" y="346344"/>
                    <a:pt x="5358239" y="2259791"/>
                    <a:pt x="5364589" y="2356832"/>
                  </a:cubicBezTo>
                  <a:cubicBezTo>
                    <a:pt x="5370939" y="2503637"/>
                    <a:pt x="5367129" y="2652931"/>
                    <a:pt x="5367129" y="2799736"/>
                  </a:cubicBezTo>
                  <a:cubicBezTo>
                    <a:pt x="5367129" y="2929124"/>
                    <a:pt x="5368399" y="3048558"/>
                    <a:pt x="5369669" y="3174349"/>
                  </a:cubicBezTo>
                  <a:cubicBezTo>
                    <a:pt x="5369669" y="3195940"/>
                    <a:pt x="5369669" y="3209909"/>
                    <a:pt x="5369669" y="3234040"/>
                  </a:cubicBezTo>
                  <a:cubicBezTo>
                    <a:pt x="5346809" y="3234040"/>
                    <a:pt x="5326489" y="3235309"/>
                    <a:pt x="5294310" y="3234040"/>
                  </a:cubicBezTo>
                  <a:cubicBezTo>
                    <a:pt x="5023273" y="3228959"/>
                    <a:pt x="4748068" y="3235309"/>
                    <a:pt x="4477033" y="3230230"/>
                  </a:cubicBezTo>
                  <a:cubicBezTo>
                    <a:pt x="4314411" y="3226420"/>
                    <a:pt x="4155960" y="3228959"/>
                    <a:pt x="3993339" y="3226420"/>
                  </a:cubicBezTo>
                  <a:cubicBezTo>
                    <a:pt x="3918282" y="3225149"/>
                    <a:pt x="3843226" y="3223880"/>
                    <a:pt x="3768171" y="3222609"/>
                  </a:cubicBezTo>
                  <a:cubicBezTo>
                    <a:pt x="3722303" y="3222609"/>
                    <a:pt x="3680605" y="3223880"/>
                    <a:pt x="3634737" y="3223880"/>
                  </a:cubicBezTo>
                  <a:cubicBezTo>
                    <a:pt x="3517984" y="3222609"/>
                    <a:pt x="3196911" y="3223880"/>
                    <a:pt x="3080157" y="3222609"/>
                  </a:cubicBezTo>
                  <a:cubicBezTo>
                    <a:pt x="2996761" y="3221340"/>
                    <a:pt x="1328850" y="3230230"/>
                    <a:pt x="1245455" y="3228959"/>
                  </a:cubicBezTo>
                  <a:cubicBezTo>
                    <a:pt x="1224606" y="3228959"/>
                    <a:pt x="1199587" y="3230230"/>
                    <a:pt x="1178738" y="3230230"/>
                  </a:cubicBezTo>
                  <a:cubicBezTo>
                    <a:pt x="1128701" y="3230230"/>
                    <a:pt x="1082833" y="3231499"/>
                    <a:pt x="1032796" y="3231499"/>
                  </a:cubicBezTo>
                  <a:cubicBezTo>
                    <a:pt x="907703" y="3231499"/>
                    <a:pt x="786779" y="3230230"/>
                    <a:pt x="661686" y="3228959"/>
                  </a:cubicBezTo>
                  <a:cubicBezTo>
                    <a:pt x="586630" y="3227690"/>
                    <a:pt x="511574" y="3226420"/>
                    <a:pt x="440687" y="3225149"/>
                  </a:cubicBezTo>
                  <a:cubicBezTo>
                    <a:pt x="307255" y="3223880"/>
                    <a:pt x="173822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9577" y="30480"/>
                    <a:pt x="136294" y="29210"/>
                  </a:cubicBezTo>
                  <a:cubicBezTo>
                    <a:pt x="248878" y="25400"/>
                    <a:pt x="361462" y="22860"/>
                    <a:pt x="478215" y="20320"/>
                  </a:cubicBezTo>
                  <a:cubicBezTo>
                    <a:pt x="557441" y="17780"/>
                    <a:pt x="636667" y="16510"/>
                    <a:pt x="711723" y="13970"/>
                  </a:cubicBezTo>
                  <a:cubicBezTo>
                    <a:pt x="786779" y="11430"/>
                    <a:pt x="866005" y="8890"/>
                    <a:pt x="941061" y="8890"/>
                  </a:cubicBezTo>
                  <a:cubicBezTo>
                    <a:pt x="1024456" y="7620"/>
                    <a:pt x="1107852" y="10160"/>
                    <a:pt x="1191248" y="8890"/>
                  </a:cubicBezTo>
                  <a:cubicBezTo>
                    <a:pt x="1295492" y="8890"/>
                    <a:pt x="3184402" y="6350"/>
                    <a:pt x="3288646" y="5080"/>
                  </a:cubicBezTo>
                  <a:cubicBezTo>
                    <a:pt x="3388721" y="3810"/>
                    <a:pt x="3488795" y="2540"/>
                    <a:pt x="3593040" y="2540"/>
                  </a:cubicBezTo>
                  <a:cubicBezTo>
                    <a:pt x="3764001" y="1270"/>
                    <a:pt x="3930792" y="0"/>
                    <a:pt x="4101753" y="0"/>
                  </a:cubicBezTo>
                  <a:cubicBezTo>
                    <a:pt x="4172639" y="0"/>
                    <a:pt x="4247695" y="2540"/>
                    <a:pt x="4318581" y="2540"/>
                  </a:cubicBezTo>
                  <a:cubicBezTo>
                    <a:pt x="4514561" y="3810"/>
                    <a:pt x="4714710" y="5080"/>
                    <a:pt x="4910690" y="7620"/>
                  </a:cubicBezTo>
                  <a:cubicBezTo>
                    <a:pt x="5014934" y="8890"/>
                    <a:pt x="5119178" y="12700"/>
                    <a:pt x="5223423" y="16510"/>
                  </a:cubicBezTo>
                  <a:cubicBezTo>
                    <a:pt x="5248442" y="16510"/>
                    <a:pt x="5273460" y="16510"/>
                    <a:pt x="5294310" y="16510"/>
                  </a:cubicBezTo>
                  <a:cubicBezTo>
                    <a:pt x="5317599" y="17780"/>
                    <a:pt x="5326489" y="20320"/>
                    <a:pt x="5336649" y="21590"/>
                  </a:cubicBezTo>
                  <a:close/>
                  <a:moveTo>
                    <a:pt x="5346809" y="3217530"/>
                  </a:moveTo>
                  <a:cubicBezTo>
                    <a:pt x="5348079" y="3201020"/>
                    <a:pt x="5349349" y="3188320"/>
                    <a:pt x="5349349" y="3175620"/>
                  </a:cubicBezTo>
                  <a:cubicBezTo>
                    <a:pt x="5348079" y="3036118"/>
                    <a:pt x="5346809" y="2904242"/>
                    <a:pt x="5346809" y="2762413"/>
                  </a:cubicBezTo>
                  <a:cubicBezTo>
                    <a:pt x="5346809" y="2697719"/>
                    <a:pt x="5349349" y="2633025"/>
                    <a:pt x="5348079" y="2568331"/>
                  </a:cubicBezTo>
                  <a:cubicBezTo>
                    <a:pt x="5348079" y="2508613"/>
                    <a:pt x="5346809" y="2446408"/>
                    <a:pt x="5345539" y="2386690"/>
                  </a:cubicBezTo>
                  <a:cubicBezTo>
                    <a:pt x="5340459" y="2294626"/>
                    <a:pt x="5329029" y="388644"/>
                    <a:pt x="5329029" y="296580"/>
                  </a:cubicBezTo>
                  <a:cubicBezTo>
                    <a:pt x="5326489" y="219445"/>
                    <a:pt x="5323949" y="139821"/>
                    <a:pt x="5321409" y="63500"/>
                  </a:cubicBezTo>
                  <a:cubicBezTo>
                    <a:pt x="5320139" y="44450"/>
                    <a:pt x="5318869" y="43180"/>
                    <a:pt x="5281800" y="41910"/>
                  </a:cubicBezTo>
                  <a:cubicBezTo>
                    <a:pt x="5269291" y="41910"/>
                    <a:pt x="5260951" y="41910"/>
                    <a:pt x="5248442" y="40640"/>
                  </a:cubicBezTo>
                  <a:cubicBezTo>
                    <a:pt x="5144197" y="36830"/>
                    <a:pt x="5035783" y="31750"/>
                    <a:pt x="4931539" y="30480"/>
                  </a:cubicBezTo>
                  <a:cubicBezTo>
                    <a:pt x="4677182" y="26670"/>
                    <a:pt x="4418656" y="25400"/>
                    <a:pt x="4164299" y="22860"/>
                  </a:cubicBezTo>
                  <a:cubicBezTo>
                    <a:pt x="4126772" y="22860"/>
                    <a:pt x="4085074" y="22860"/>
                    <a:pt x="4047546" y="22860"/>
                  </a:cubicBezTo>
                  <a:cubicBezTo>
                    <a:pt x="3984999" y="22860"/>
                    <a:pt x="3922452" y="22860"/>
                    <a:pt x="3864076" y="22860"/>
                  </a:cubicBezTo>
                  <a:cubicBezTo>
                    <a:pt x="3730643" y="22860"/>
                    <a:pt x="3597210" y="22860"/>
                    <a:pt x="3467947" y="24130"/>
                  </a:cubicBezTo>
                  <a:cubicBezTo>
                    <a:pt x="3355362" y="25400"/>
                    <a:pt x="1458113" y="29210"/>
                    <a:pt x="1345529" y="29210"/>
                  </a:cubicBezTo>
                  <a:cubicBezTo>
                    <a:pt x="1162059" y="29210"/>
                    <a:pt x="978589" y="26670"/>
                    <a:pt x="795119" y="33020"/>
                  </a:cubicBezTo>
                  <a:cubicBezTo>
                    <a:pt x="699214" y="36830"/>
                    <a:pt x="607479" y="36830"/>
                    <a:pt x="515743" y="38100"/>
                  </a:cubicBezTo>
                  <a:cubicBezTo>
                    <a:pt x="357292" y="41910"/>
                    <a:pt x="198840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7917" y="3199750"/>
                    <a:pt x="136294" y="3201020"/>
                    <a:pt x="190501" y="3201020"/>
                  </a:cubicBezTo>
                  <a:cubicBezTo>
                    <a:pt x="269727" y="3201020"/>
                    <a:pt x="353122" y="3198480"/>
                    <a:pt x="432348" y="3201020"/>
                  </a:cubicBezTo>
                  <a:cubicBezTo>
                    <a:pt x="561611" y="3204830"/>
                    <a:pt x="690874" y="3207370"/>
                    <a:pt x="820137" y="3206100"/>
                  </a:cubicBezTo>
                  <a:cubicBezTo>
                    <a:pt x="903533" y="3204830"/>
                    <a:pt x="982759" y="3207370"/>
                    <a:pt x="1066154" y="3207370"/>
                  </a:cubicBezTo>
                  <a:cubicBezTo>
                    <a:pt x="1187078" y="3207370"/>
                    <a:pt x="1308001" y="3206100"/>
                    <a:pt x="1428925" y="3207370"/>
                  </a:cubicBezTo>
                  <a:cubicBezTo>
                    <a:pt x="1608225" y="3208640"/>
                    <a:pt x="3576361" y="3198480"/>
                    <a:pt x="3759831" y="3201020"/>
                  </a:cubicBezTo>
                  <a:cubicBezTo>
                    <a:pt x="3839057" y="3202290"/>
                    <a:pt x="3918282" y="3203559"/>
                    <a:pt x="3993339" y="3203559"/>
                  </a:cubicBezTo>
                  <a:cubicBezTo>
                    <a:pt x="4130941" y="3206100"/>
                    <a:pt x="4264374" y="3202290"/>
                    <a:pt x="4401977" y="3206100"/>
                  </a:cubicBezTo>
                  <a:cubicBezTo>
                    <a:pt x="4514561" y="3208640"/>
                    <a:pt x="4627144" y="3208640"/>
                    <a:pt x="4739729" y="3211180"/>
                  </a:cubicBezTo>
                  <a:cubicBezTo>
                    <a:pt x="4906520" y="3214990"/>
                    <a:pt x="5073311" y="3217530"/>
                    <a:pt x="5240102" y="3218800"/>
                  </a:cubicBezTo>
                  <a:cubicBezTo>
                    <a:pt x="5302649" y="3218800"/>
                    <a:pt x="5326489" y="3217530"/>
                    <a:pt x="5346809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346032" y="3457500"/>
            <a:ext cx="9595935" cy="5921770"/>
          </a:xfrm>
          <a:custGeom>
            <a:avLst/>
            <a:gdLst/>
            <a:ahLst/>
            <a:cxnLst/>
            <a:rect l="l" t="t" r="r" b="b"/>
            <a:pathLst>
              <a:path w="9595935" h="5921770">
                <a:moveTo>
                  <a:pt x="0" y="0"/>
                </a:moveTo>
                <a:lnTo>
                  <a:pt x="9595936" y="0"/>
                </a:lnTo>
                <a:lnTo>
                  <a:pt x="9595936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6306" y="2244039"/>
            <a:ext cx="654595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Week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518798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5" name="AutoShape 1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9962" y="3297637"/>
            <a:ext cx="11886811" cy="6241496"/>
            <a:chOff x="0" y="0"/>
            <a:chExt cx="616400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141144" cy="3208640"/>
            </a:xfrm>
            <a:custGeom>
              <a:avLst/>
              <a:gdLst/>
              <a:ahLst/>
              <a:cxnLst/>
              <a:rect l="l" t="t" r="r" b="b"/>
              <a:pathLst>
                <a:path w="6141144" h="3208640">
                  <a:moveTo>
                    <a:pt x="614114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3060398" y="0"/>
                  </a:lnTo>
                  <a:lnTo>
                    <a:pt x="612209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170354" cy="3235309"/>
            </a:xfrm>
            <a:custGeom>
              <a:avLst/>
              <a:gdLst/>
              <a:ahLst/>
              <a:cxnLst/>
              <a:rect l="l" t="t" r="r" b="b"/>
              <a:pathLst>
                <a:path w="6170354" h="3235309">
                  <a:moveTo>
                    <a:pt x="6136064" y="21590"/>
                  </a:moveTo>
                  <a:cubicBezTo>
                    <a:pt x="6137334" y="34290"/>
                    <a:pt x="6137334" y="44450"/>
                    <a:pt x="6138604" y="54610"/>
                  </a:cubicBezTo>
                  <a:cubicBezTo>
                    <a:pt x="6141144" y="112451"/>
                    <a:pt x="6142414" y="182121"/>
                    <a:pt x="6144954" y="249303"/>
                  </a:cubicBezTo>
                  <a:cubicBezTo>
                    <a:pt x="6144954" y="346344"/>
                    <a:pt x="6157654" y="2259791"/>
                    <a:pt x="6164004" y="2356832"/>
                  </a:cubicBezTo>
                  <a:cubicBezTo>
                    <a:pt x="6170354" y="2503637"/>
                    <a:pt x="6166544" y="2652931"/>
                    <a:pt x="6166544" y="2799736"/>
                  </a:cubicBezTo>
                  <a:cubicBezTo>
                    <a:pt x="6166544" y="2929124"/>
                    <a:pt x="6167814" y="3048558"/>
                    <a:pt x="6169084" y="3174349"/>
                  </a:cubicBezTo>
                  <a:cubicBezTo>
                    <a:pt x="6169084" y="3195940"/>
                    <a:pt x="6169084" y="3209909"/>
                    <a:pt x="6169084" y="3234040"/>
                  </a:cubicBezTo>
                  <a:cubicBezTo>
                    <a:pt x="6146224" y="3234040"/>
                    <a:pt x="6125904" y="3235309"/>
                    <a:pt x="6091131" y="3234040"/>
                  </a:cubicBezTo>
                  <a:cubicBezTo>
                    <a:pt x="5778887" y="3228959"/>
                    <a:pt x="5461838" y="3235309"/>
                    <a:pt x="5149594" y="3230230"/>
                  </a:cubicBezTo>
                  <a:cubicBezTo>
                    <a:pt x="4962247" y="3226420"/>
                    <a:pt x="4779704" y="3228959"/>
                    <a:pt x="4592357" y="3226420"/>
                  </a:cubicBezTo>
                  <a:cubicBezTo>
                    <a:pt x="4505889" y="3225149"/>
                    <a:pt x="4419422" y="3223880"/>
                    <a:pt x="4332954" y="3222609"/>
                  </a:cubicBezTo>
                  <a:cubicBezTo>
                    <a:pt x="4280113" y="3222609"/>
                    <a:pt x="4232075" y="3223880"/>
                    <a:pt x="4179233" y="3223880"/>
                  </a:cubicBezTo>
                  <a:cubicBezTo>
                    <a:pt x="4044728" y="3222609"/>
                    <a:pt x="3674838" y="3223880"/>
                    <a:pt x="3540333" y="3222609"/>
                  </a:cubicBezTo>
                  <a:cubicBezTo>
                    <a:pt x="3444258" y="3221340"/>
                    <a:pt x="1522753" y="3230230"/>
                    <a:pt x="1426678" y="3228959"/>
                  </a:cubicBezTo>
                  <a:cubicBezTo>
                    <a:pt x="1402659" y="3228959"/>
                    <a:pt x="1373836" y="3230230"/>
                    <a:pt x="1349817" y="3230230"/>
                  </a:cubicBezTo>
                  <a:cubicBezTo>
                    <a:pt x="1292172" y="3230230"/>
                    <a:pt x="1239331" y="3231499"/>
                    <a:pt x="1181686" y="3231499"/>
                  </a:cubicBezTo>
                  <a:cubicBezTo>
                    <a:pt x="1037573" y="3231499"/>
                    <a:pt x="898264" y="3230230"/>
                    <a:pt x="754151" y="3228959"/>
                  </a:cubicBezTo>
                  <a:cubicBezTo>
                    <a:pt x="667683" y="3227690"/>
                    <a:pt x="581215" y="3226420"/>
                    <a:pt x="499551" y="3225149"/>
                  </a:cubicBezTo>
                  <a:cubicBezTo>
                    <a:pt x="345831" y="3223880"/>
                    <a:pt x="192111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2017" y="30480"/>
                    <a:pt x="148877" y="29210"/>
                  </a:cubicBezTo>
                  <a:cubicBezTo>
                    <a:pt x="278578" y="25400"/>
                    <a:pt x="408280" y="22860"/>
                    <a:pt x="542785" y="20320"/>
                  </a:cubicBezTo>
                  <a:cubicBezTo>
                    <a:pt x="634057" y="17780"/>
                    <a:pt x="725328" y="16510"/>
                    <a:pt x="811796" y="13970"/>
                  </a:cubicBezTo>
                  <a:cubicBezTo>
                    <a:pt x="898264" y="11430"/>
                    <a:pt x="989535" y="8890"/>
                    <a:pt x="1076003" y="8890"/>
                  </a:cubicBezTo>
                  <a:cubicBezTo>
                    <a:pt x="1172078" y="7620"/>
                    <a:pt x="1268153" y="10160"/>
                    <a:pt x="1364229" y="8890"/>
                  </a:cubicBezTo>
                  <a:cubicBezTo>
                    <a:pt x="1484323" y="8890"/>
                    <a:pt x="3660427" y="6350"/>
                    <a:pt x="3780521" y="5080"/>
                  </a:cubicBezTo>
                  <a:cubicBezTo>
                    <a:pt x="3895812" y="3810"/>
                    <a:pt x="4011102" y="2540"/>
                    <a:pt x="4131196" y="2540"/>
                  </a:cubicBezTo>
                  <a:cubicBezTo>
                    <a:pt x="4328150" y="1270"/>
                    <a:pt x="4520301" y="0"/>
                    <a:pt x="4717255" y="0"/>
                  </a:cubicBezTo>
                  <a:cubicBezTo>
                    <a:pt x="4798919" y="0"/>
                    <a:pt x="4885387" y="2540"/>
                    <a:pt x="4967050" y="2540"/>
                  </a:cubicBezTo>
                  <a:cubicBezTo>
                    <a:pt x="5192828" y="3810"/>
                    <a:pt x="5423408" y="5080"/>
                    <a:pt x="5649185" y="7620"/>
                  </a:cubicBezTo>
                  <a:cubicBezTo>
                    <a:pt x="5769279" y="8890"/>
                    <a:pt x="5889373" y="12700"/>
                    <a:pt x="6009467" y="16510"/>
                  </a:cubicBezTo>
                  <a:cubicBezTo>
                    <a:pt x="6038290" y="16510"/>
                    <a:pt x="6067113" y="16510"/>
                    <a:pt x="6091131" y="16510"/>
                  </a:cubicBezTo>
                  <a:cubicBezTo>
                    <a:pt x="6117014" y="17780"/>
                    <a:pt x="6125904" y="20320"/>
                    <a:pt x="6136064" y="21590"/>
                  </a:cubicBezTo>
                  <a:close/>
                  <a:moveTo>
                    <a:pt x="6146224" y="3217530"/>
                  </a:moveTo>
                  <a:cubicBezTo>
                    <a:pt x="6147494" y="3201020"/>
                    <a:pt x="6148764" y="3188320"/>
                    <a:pt x="6148764" y="3175620"/>
                  </a:cubicBezTo>
                  <a:cubicBezTo>
                    <a:pt x="6147494" y="3036118"/>
                    <a:pt x="6146224" y="2904242"/>
                    <a:pt x="6146224" y="2762413"/>
                  </a:cubicBezTo>
                  <a:cubicBezTo>
                    <a:pt x="6146224" y="2697719"/>
                    <a:pt x="6148764" y="2633025"/>
                    <a:pt x="6147494" y="2568331"/>
                  </a:cubicBezTo>
                  <a:cubicBezTo>
                    <a:pt x="6147494" y="2508613"/>
                    <a:pt x="6146224" y="2446408"/>
                    <a:pt x="6144954" y="2386690"/>
                  </a:cubicBezTo>
                  <a:cubicBezTo>
                    <a:pt x="6139874" y="2294626"/>
                    <a:pt x="6128444" y="388644"/>
                    <a:pt x="6128444" y="296580"/>
                  </a:cubicBezTo>
                  <a:cubicBezTo>
                    <a:pt x="6125904" y="219445"/>
                    <a:pt x="6123364" y="139821"/>
                    <a:pt x="6120824" y="63500"/>
                  </a:cubicBezTo>
                  <a:cubicBezTo>
                    <a:pt x="6119554" y="44450"/>
                    <a:pt x="6118284" y="43180"/>
                    <a:pt x="6076720" y="41910"/>
                  </a:cubicBezTo>
                  <a:cubicBezTo>
                    <a:pt x="6062309" y="41910"/>
                    <a:pt x="6052701" y="41910"/>
                    <a:pt x="6038290" y="40640"/>
                  </a:cubicBezTo>
                  <a:cubicBezTo>
                    <a:pt x="5918196" y="36830"/>
                    <a:pt x="5793298" y="31750"/>
                    <a:pt x="5673204" y="30480"/>
                  </a:cubicBezTo>
                  <a:cubicBezTo>
                    <a:pt x="5380174" y="26670"/>
                    <a:pt x="5082341" y="25400"/>
                    <a:pt x="4789312" y="22860"/>
                  </a:cubicBezTo>
                  <a:cubicBezTo>
                    <a:pt x="4746078" y="22860"/>
                    <a:pt x="4698040" y="22860"/>
                    <a:pt x="4654806" y="22860"/>
                  </a:cubicBezTo>
                  <a:cubicBezTo>
                    <a:pt x="4582750" y="22860"/>
                    <a:pt x="4510693" y="22860"/>
                    <a:pt x="4443441" y="22860"/>
                  </a:cubicBezTo>
                  <a:cubicBezTo>
                    <a:pt x="4289720" y="22860"/>
                    <a:pt x="4136000" y="22860"/>
                    <a:pt x="3987083" y="24130"/>
                  </a:cubicBezTo>
                  <a:cubicBezTo>
                    <a:pt x="3857381" y="25400"/>
                    <a:pt x="1671669" y="29210"/>
                    <a:pt x="1541968" y="29210"/>
                  </a:cubicBezTo>
                  <a:cubicBezTo>
                    <a:pt x="1330602" y="29210"/>
                    <a:pt x="1119237" y="26670"/>
                    <a:pt x="907871" y="33020"/>
                  </a:cubicBezTo>
                  <a:cubicBezTo>
                    <a:pt x="797385" y="36830"/>
                    <a:pt x="691702" y="36830"/>
                    <a:pt x="586019" y="38100"/>
                  </a:cubicBezTo>
                  <a:cubicBezTo>
                    <a:pt x="403476" y="41910"/>
                    <a:pt x="220933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81624" y="3199750"/>
                    <a:pt x="148877" y="3201020"/>
                    <a:pt x="211326" y="3201020"/>
                  </a:cubicBezTo>
                  <a:cubicBezTo>
                    <a:pt x="302597" y="3201020"/>
                    <a:pt x="398672" y="3198480"/>
                    <a:pt x="489944" y="3201020"/>
                  </a:cubicBezTo>
                  <a:cubicBezTo>
                    <a:pt x="638861" y="3204830"/>
                    <a:pt x="787777" y="3207370"/>
                    <a:pt x="936694" y="3206100"/>
                  </a:cubicBezTo>
                  <a:cubicBezTo>
                    <a:pt x="1032769" y="3204830"/>
                    <a:pt x="1124041" y="3207370"/>
                    <a:pt x="1220116" y="3207370"/>
                  </a:cubicBezTo>
                  <a:cubicBezTo>
                    <a:pt x="1359425" y="3207370"/>
                    <a:pt x="1498734" y="3206100"/>
                    <a:pt x="1638043" y="3207370"/>
                  </a:cubicBezTo>
                  <a:cubicBezTo>
                    <a:pt x="1844605" y="3208640"/>
                    <a:pt x="4111981" y="3198480"/>
                    <a:pt x="4323347" y="3201020"/>
                  </a:cubicBezTo>
                  <a:cubicBezTo>
                    <a:pt x="4414618" y="3202290"/>
                    <a:pt x="4505889" y="3203559"/>
                    <a:pt x="4592357" y="3203559"/>
                  </a:cubicBezTo>
                  <a:cubicBezTo>
                    <a:pt x="4750881" y="3206100"/>
                    <a:pt x="4904602" y="3202290"/>
                    <a:pt x="5063126" y="3206100"/>
                  </a:cubicBezTo>
                  <a:cubicBezTo>
                    <a:pt x="5192828" y="3208640"/>
                    <a:pt x="5322529" y="3208640"/>
                    <a:pt x="5452231" y="3211180"/>
                  </a:cubicBezTo>
                  <a:cubicBezTo>
                    <a:pt x="5644382" y="3214990"/>
                    <a:pt x="5836532" y="3217530"/>
                    <a:pt x="6028683" y="3218800"/>
                  </a:cubicBezTo>
                  <a:cubicBezTo>
                    <a:pt x="6100739" y="3218800"/>
                    <a:pt x="6125904" y="3217530"/>
                    <a:pt x="614622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363669"/>
            <a:ext cx="5304863" cy="1060973"/>
          </a:xfrm>
          <a:custGeom>
            <a:avLst/>
            <a:gdLst/>
            <a:ahLst/>
            <a:cxnLst/>
            <a:rect l="l" t="t" r="r" b="b"/>
            <a:pathLst>
              <a:path w="5304863" h="1060973">
                <a:moveTo>
                  <a:pt x="0" y="0"/>
                </a:moveTo>
                <a:lnTo>
                  <a:pt x="5304862" y="0"/>
                </a:lnTo>
                <a:lnTo>
                  <a:pt x="5304862" y="1060972"/>
                </a:lnTo>
                <a:lnTo>
                  <a:pt x="0" y="106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62733" y="1442167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3093594" y="3447576"/>
            <a:ext cx="11458834" cy="5941618"/>
          </a:xfrm>
          <a:custGeom>
            <a:avLst/>
            <a:gdLst/>
            <a:ahLst/>
            <a:cxnLst/>
            <a:rect l="l" t="t" r="r" b="b"/>
            <a:pathLst>
              <a:path w="11458834" h="5941618">
                <a:moveTo>
                  <a:pt x="0" y="0"/>
                </a:moveTo>
                <a:lnTo>
                  <a:pt x="11458834" y="0"/>
                </a:lnTo>
                <a:lnTo>
                  <a:pt x="11458834" y="5941618"/>
                </a:lnTo>
                <a:lnTo>
                  <a:pt x="0" y="594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29130" y="2104555"/>
            <a:ext cx="725272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forecasting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5" name="AutoShape 15"/>
          <p:cNvSpPr/>
          <p:nvPr/>
        </p:nvSpPr>
        <p:spPr>
          <a:xfrm rot="-201720">
            <a:off x="8073274" y="29374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TextBox 16"/>
          <p:cNvSpPr txBox="1"/>
          <p:nvPr/>
        </p:nvSpPr>
        <p:spPr>
          <a:xfrm>
            <a:off x="3691364" y="1474503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(ARIMA)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9962" y="3297637"/>
            <a:ext cx="11886811" cy="6241496"/>
            <a:chOff x="0" y="0"/>
            <a:chExt cx="616400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141144" cy="3208640"/>
            </a:xfrm>
            <a:custGeom>
              <a:avLst/>
              <a:gdLst/>
              <a:ahLst/>
              <a:cxnLst/>
              <a:rect l="l" t="t" r="r" b="b"/>
              <a:pathLst>
                <a:path w="6141144" h="3208640">
                  <a:moveTo>
                    <a:pt x="614114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3060398" y="0"/>
                  </a:lnTo>
                  <a:lnTo>
                    <a:pt x="612209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170354" cy="3235309"/>
            </a:xfrm>
            <a:custGeom>
              <a:avLst/>
              <a:gdLst/>
              <a:ahLst/>
              <a:cxnLst/>
              <a:rect l="l" t="t" r="r" b="b"/>
              <a:pathLst>
                <a:path w="6170354" h="3235309">
                  <a:moveTo>
                    <a:pt x="6136064" y="21590"/>
                  </a:moveTo>
                  <a:cubicBezTo>
                    <a:pt x="6137334" y="34290"/>
                    <a:pt x="6137334" y="44450"/>
                    <a:pt x="6138604" y="54610"/>
                  </a:cubicBezTo>
                  <a:cubicBezTo>
                    <a:pt x="6141144" y="112451"/>
                    <a:pt x="6142414" y="182121"/>
                    <a:pt x="6144954" y="249303"/>
                  </a:cubicBezTo>
                  <a:cubicBezTo>
                    <a:pt x="6144954" y="346344"/>
                    <a:pt x="6157654" y="2259791"/>
                    <a:pt x="6164004" y="2356832"/>
                  </a:cubicBezTo>
                  <a:cubicBezTo>
                    <a:pt x="6170354" y="2503637"/>
                    <a:pt x="6166544" y="2652931"/>
                    <a:pt x="6166544" y="2799736"/>
                  </a:cubicBezTo>
                  <a:cubicBezTo>
                    <a:pt x="6166544" y="2929124"/>
                    <a:pt x="6167814" y="3048558"/>
                    <a:pt x="6169084" y="3174349"/>
                  </a:cubicBezTo>
                  <a:cubicBezTo>
                    <a:pt x="6169084" y="3195940"/>
                    <a:pt x="6169084" y="3209909"/>
                    <a:pt x="6169084" y="3234040"/>
                  </a:cubicBezTo>
                  <a:cubicBezTo>
                    <a:pt x="6146224" y="3234040"/>
                    <a:pt x="6125904" y="3235309"/>
                    <a:pt x="6091131" y="3234040"/>
                  </a:cubicBezTo>
                  <a:cubicBezTo>
                    <a:pt x="5778887" y="3228959"/>
                    <a:pt x="5461838" y="3235309"/>
                    <a:pt x="5149594" y="3230230"/>
                  </a:cubicBezTo>
                  <a:cubicBezTo>
                    <a:pt x="4962247" y="3226420"/>
                    <a:pt x="4779704" y="3228959"/>
                    <a:pt x="4592357" y="3226420"/>
                  </a:cubicBezTo>
                  <a:cubicBezTo>
                    <a:pt x="4505889" y="3225149"/>
                    <a:pt x="4419422" y="3223880"/>
                    <a:pt x="4332954" y="3222609"/>
                  </a:cubicBezTo>
                  <a:cubicBezTo>
                    <a:pt x="4280113" y="3222609"/>
                    <a:pt x="4232075" y="3223880"/>
                    <a:pt x="4179233" y="3223880"/>
                  </a:cubicBezTo>
                  <a:cubicBezTo>
                    <a:pt x="4044728" y="3222609"/>
                    <a:pt x="3674838" y="3223880"/>
                    <a:pt x="3540333" y="3222609"/>
                  </a:cubicBezTo>
                  <a:cubicBezTo>
                    <a:pt x="3444258" y="3221340"/>
                    <a:pt x="1522753" y="3230230"/>
                    <a:pt x="1426678" y="3228959"/>
                  </a:cubicBezTo>
                  <a:cubicBezTo>
                    <a:pt x="1402659" y="3228959"/>
                    <a:pt x="1373836" y="3230230"/>
                    <a:pt x="1349817" y="3230230"/>
                  </a:cubicBezTo>
                  <a:cubicBezTo>
                    <a:pt x="1292172" y="3230230"/>
                    <a:pt x="1239331" y="3231499"/>
                    <a:pt x="1181686" y="3231499"/>
                  </a:cubicBezTo>
                  <a:cubicBezTo>
                    <a:pt x="1037573" y="3231499"/>
                    <a:pt x="898264" y="3230230"/>
                    <a:pt x="754151" y="3228959"/>
                  </a:cubicBezTo>
                  <a:cubicBezTo>
                    <a:pt x="667683" y="3227690"/>
                    <a:pt x="581215" y="3226420"/>
                    <a:pt x="499551" y="3225149"/>
                  </a:cubicBezTo>
                  <a:cubicBezTo>
                    <a:pt x="345831" y="3223880"/>
                    <a:pt x="192111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2017" y="30480"/>
                    <a:pt x="148877" y="29210"/>
                  </a:cubicBezTo>
                  <a:cubicBezTo>
                    <a:pt x="278578" y="25400"/>
                    <a:pt x="408280" y="22860"/>
                    <a:pt x="542785" y="20320"/>
                  </a:cubicBezTo>
                  <a:cubicBezTo>
                    <a:pt x="634057" y="17780"/>
                    <a:pt x="725328" y="16510"/>
                    <a:pt x="811796" y="13970"/>
                  </a:cubicBezTo>
                  <a:cubicBezTo>
                    <a:pt x="898264" y="11430"/>
                    <a:pt x="989535" y="8890"/>
                    <a:pt x="1076003" y="8890"/>
                  </a:cubicBezTo>
                  <a:cubicBezTo>
                    <a:pt x="1172078" y="7620"/>
                    <a:pt x="1268153" y="10160"/>
                    <a:pt x="1364229" y="8890"/>
                  </a:cubicBezTo>
                  <a:cubicBezTo>
                    <a:pt x="1484323" y="8890"/>
                    <a:pt x="3660427" y="6350"/>
                    <a:pt x="3780521" y="5080"/>
                  </a:cubicBezTo>
                  <a:cubicBezTo>
                    <a:pt x="3895812" y="3810"/>
                    <a:pt x="4011102" y="2540"/>
                    <a:pt x="4131196" y="2540"/>
                  </a:cubicBezTo>
                  <a:cubicBezTo>
                    <a:pt x="4328150" y="1270"/>
                    <a:pt x="4520301" y="0"/>
                    <a:pt x="4717255" y="0"/>
                  </a:cubicBezTo>
                  <a:cubicBezTo>
                    <a:pt x="4798919" y="0"/>
                    <a:pt x="4885387" y="2540"/>
                    <a:pt x="4967050" y="2540"/>
                  </a:cubicBezTo>
                  <a:cubicBezTo>
                    <a:pt x="5192828" y="3810"/>
                    <a:pt x="5423408" y="5080"/>
                    <a:pt x="5649185" y="7620"/>
                  </a:cubicBezTo>
                  <a:cubicBezTo>
                    <a:pt x="5769279" y="8890"/>
                    <a:pt x="5889373" y="12700"/>
                    <a:pt x="6009467" y="16510"/>
                  </a:cubicBezTo>
                  <a:cubicBezTo>
                    <a:pt x="6038290" y="16510"/>
                    <a:pt x="6067113" y="16510"/>
                    <a:pt x="6091131" y="16510"/>
                  </a:cubicBezTo>
                  <a:cubicBezTo>
                    <a:pt x="6117014" y="17780"/>
                    <a:pt x="6125904" y="20320"/>
                    <a:pt x="6136064" y="21590"/>
                  </a:cubicBezTo>
                  <a:close/>
                  <a:moveTo>
                    <a:pt x="6146224" y="3217530"/>
                  </a:moveTo>
                  <a:cubicBezTo>
                    <a:pt x="6147494" y="3201020"/>
                    <a:pt x="6148764" y="3188320"/>
                    <a:pt x="6148764" y="3175620"/>
                  </a:cubicBezTo>
                  <a:cubicBezTo>
                    <a:pt x="6147494" y="3036118"/>
                    <a:pt x="6146224" y="2904242"/>
                    <a:pt x="6146224" y="2762413"/>
                  </a:cubicBezTo>
                  <a:cubicBezTo>
                    <a:pt x="6146224" y="2697719"/>
                    <a:pt x="6148764" y="2633025"/>
                    <a:pt x="6147494" y="2568331"/>
                  </a:cubicBezTo>
                  <a:cubicBezTo>
                    <a:pt x="6147494" y="2508613"/>
                    <a:pt x="6146224" y="2446408"/>
                    <a:pt x="6144954" y="2386690"/>
                  </a:cubicBezTo>
                  <a:cubicBezTo>
                    <a:pt x="6139874" y="2294626"/>
                    <a:pt x="6128444" y="388644"/>
                    <a:pt x="6128444" y="296580"/>
                  </a:cubicBezTo>
                  <a:cubicBezTo>
                    <a:pt x="6125904" y="219445"/>
                    <a:pt x="6123364" y="139821"/>
                    <a:pt x="6120824" y="63500"/>
                  </a:cubicBezTo>
                  <a:cubicBezTo>
                    <a:pt x="6119554" y="44450"/>
                    <a:pt x="6118284" y="43180"/>
                    <a:pt x="6076720" y="41910"/>
                  </a:cubicBezTo>
                  <a:cubicBezTo>
                    <a:pt x="6062309" y="41910"/>
                    <a:pt x="6052701" y="41910"/>
                    <a:pt x="6038290" y="40640"/>
                  </a:cubicBezTo>
                  <a:cubicBezTo>
                    <a:pt x="5918196" y="36830"/>
                    <a:pt x="5793298" y="31750"/>
                    <a:pt x="5673204" y="30480"/>
                  </a:cubicBezTo>
                  <a:cubicBezTo>
                    <a:pt x="5380174" y="26670"/>
                    <a:pt x="5082341" y="25400"/>
                    <a:pt x="4789312" y="22860"/>
                  </a:cubicBezTo>
                  <a:cubicBezTo>
                    <a:pt x="4746078" y="22860"/>
                    <a:pt x="4698040" y="22860"/>
                    <a:pt x="4654806" y="22860"/>
                  </a:cubicBezTo>
                  <a:cubicBezTo>
                    <a:pt x="4582750" y="22860"/>
                    <a:pt x="4510693" y="22860"/>
                    <a:pt x="4443441" y="22860"/>
                  </a:cubicBezTo>
                  <a:cubicBezTo>
                    <a:pt x="4289720" y="22860"/>
                    <a:pt x="4136000" y="22860"/>
                    <a:pt x="3987083" y="24130"/>
                  </a:cubicBezTo>
                  <a:cubicBezTo>
                    <a:pt x="3857381" y="25400"/>
                    <a:pt x="1671669" y="29210"/>
                    <a:pt x="1541968" y="29210"/>
                  </a:cubicBezTo>
                  <a:cubicBezTo>
                    <a:pt x="1330602" y="29210"/>
                    <a:pt x="1119237" y="26670"/>
                    <a:pt x="907871" y="33020"/>
                  </a:cubicBezTo>
                  <a:cubicBezTo>
                    <a:pt x="797385" y="36830"/>
                    <a:pt x="691702" y="36830"/>
                    <a:pt x="586019" y="38100"/>
                  </a:cubicBezTo>
                  <a:cubicBezTo>
                    <a:pt x="403476" y="41910"/>
                    <a:pt x="220933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81624" y="3199750"/>
                    <a:pt x="148877" y="3201020"/>
                    <a:pt x="211326" y="3201020"/>
                  </a:cubicBezTo>
                  <a:cubicBezTo>
                    <a:pt x="302597" y="3201020"/>
                    <a:pt x="398672" y="3198480"/>
                    <a:pt x="489944" y="3201020"/>
                  </a:cubicBezTo>
                  <a:cubicBezTo>
                    <a:pt x="638861" y="3204830"/>
                    <a:pt x="787777" y="3207370"/>
                    <a:pt x="936694" y="3206100"/>
                  </a:cubicBezTo>
                  <a:cubicBezTo>
                    <a:pt x="1032769" y="3204830"/>
                    <a:pt x="1124041" y="3207370"/>
                    <a:pt x="1220116" y="3207370"/>
                  </a:cubicBezTo>
                  <a:cubicBezTo>
                    <a:pt x="1359425" y="3207370"/>
                    <a:pt x="1498734" y="3206100"/>
                    <a:pt x="1638043" y="3207370"/>
                  </a:cubicBezTo>
                  <a:cubicBezTo>
                    <a:pt x="1844605" y="3208640"/>
                    <a:pt x="4111981" y="3198480"/>
                    <a:pt x="4323347" y="3201020"/>
                  </a:cubicBezTo>
                  <a:cubicBezTo>
                    <a:pt x="4414618" y="3202290"/>
                    <a:pt x="4505889" y="3203559"/>
                    <a:pt x="4592357" y="3203559"/>
                  </a:cubicBezTo>
                  <a:cubicBezTo>
                    <a:pt x="4750881" y="3206100"/>
                    <a:pt x="4904602" y="3202290"/>
                    <a:pt x="5063126" y="3206100"/>
                  </a:cubicBezTo>
                  <a:cubicBezTo>
                    <a:pt x="5192828" y="3208640"/>
                    <a:pt x="5322529" y="3208640"/>
                    <a:pt x="5452231" y="3211180"/>
                  </a:cubicBezTo>
                  <a:cubicBezTo>
                    <a:pt x="5644382" y="3214990"/>
                    <a:pt x="5836532" y="3217530"/>
                    <a:pt x="6028683" y="3218800"/>
                  </a:cubicBezTo>
                  <a:cubicBezTo>
                    <a:pt x="6100739" y="3218800"/>
                    <a:pt x="6125904" y="3217530"/>
                    <a:pt x="614622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97722" y="1396858"/>
            <a:ext cx="5531407" cy="1106281"/>
          </a:xfrm>
          <a:custGeom>
            <a:avLst/>
            <a:gdLst/>
            <a:ahLst/>
            <a:cxnLst/>
            <a:rect l="l" t="t" r="r" b="b"/>
            <a:pathLst>
              <a:path w="5531407" h="1106281">
                <a:moveTo>
                  <a:pt x="0" y="0"/>
                </a:moveTo>
                <a:lnTo>
                  <a:pt x="5531408" y="0"/>
                </a:lnTo>
                <a:lnTo>
                  <a:pt x="5531408" y="1106281"/>
                </a:lnTo>
                <a:lnTo>
                  <a:pt x="0" y="110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3240698" y="3533301"/>
            <a:ext cx="11274258" cy="5820249"/>
          </a:xfrm>
          <a:custGeom>
            <a:avLst/>
            <a:gdLst/>
            <a:ahLst/>
            <a:cxnLst/>
            <a:rect l="l" t="t" r="r" b="b"/>
            <a:pathLst>
              <a:path w="11274258" h="5820249">
                <a:moveTo>
                  <a:pt x="0" y="0"/>
                </a:moveTo>
                <a:lnTo>
                  <a:pt x="11274257" y="0"/>
                </a:lnTo>
                <a:lnTo>
                  <a:pt x="11274257" y="5820249"/>
                </a:lnTo>
                <a:lnTo>
                  <a:pt x="0" y="5820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29130" y="2104555"/>
            <a:ext cx="725272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Evaluation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5" name="AutoShape 15"/>
          <p:cNvSpPr/>
          <p:nvPr/>
        </p:nvSpPr>
        <p:spPr>
          <a:xfrm rot="-201720">
            <a:off x="8073274" y="29374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TextBox 16"/>
          <p:cNvSpPr txBox="1"/>
          <p:nvPr/>
        </p:nvSpPr>
        <p:spPr>
          <a:xfrm>
            <a:off x="3557880" y="1539706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(ARIMA)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25868" y="3141263"/>
            <a:ext cx="12636263" cy="6544398"/>
            <a:chOff x="0" y="0"/>
            <a:chExt cx="6552639" cy="3393652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529779" cy="3365712"/>
            </a:xfrm>
            <a:custGeom>
              <a:avLst/>
              <a:gdLst/>
              <a:ahLst/>
              <a:cxnLst/>
              <a:rect l="l" t="t" r="r" b="b"/>
              <a:pathLst>
                <a:path w="6529779" h="3365712">
                  <a:moveTo>
                    <a:pt x="6529779" y="3365712"/>
                  </a:moveTo>
                  <a:lnTo>
                    <a:pt x="0" y="3358092"/>
                  </a:lnTo>
                  <a:lnTo>
                    <a:pt x="0" y="1180544"/>
                  </a:lnTo>
                  <a:lnTo>
                    <a:pt x="17780" y="19050"/>
                  </a:lnTo>
                  <a:lnTo>
                    <a:pt x="3254216" y="0"/>
                  </a:lnTo>
                  <a:lnTo>
                    <a:pt x="6510729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558989" cy="3392382"/>
            </a:xfrm>
            <a:custGeom>
              <a:avLst/>
              <a:gdLst/>
              <a:ahLst/>
              <a:cxnLst/>
              <a:rect l="l" t="t" r="r" b="b"/>
              <a:pathLst>
                <a:path w="6558989" h="3392382">
                  <a:moveTo>
                    <a:pt x="6524699" y="21590"/>
                  </a:moveTo>
                  <a:cubicBezTo>
                    <a:pt x="6525968" y="34290"/>
                    <a:pt x="6525968" y="44450"/>
                    <a:pt x="6527239" y="54610"/>
                  </a:cubicBezTo>
                  <a:cubicBezTo>
                    <a:pt x="6529778" y="114881"/>
                    <a:pt x="6531049" y="188072"/>
                    <a:pt x="6533589" y="258648"/>
                  </a:cubicBezTo>
                  <a:cubicBezTo>
                    <a:pt x="6533589" y="360592"/>
                    <a:pt x="6546289" y="2370714"/>
                    <a:pt x="6552639" y="2472658"/>
                  </a:cubicBezTo>
                  <a:cubicBezTo>
                    <a:pt x="6558989" y="2626880"/>
                    <a:pt x="6555178" y="2783717"/>
                    <a:pt x="6555178" y="2937939"/>
                  </a:cubicBezTo>
                  <a:cubicBezTo>
                    <a:pt x="6555178" y="3073864"/>
                    <a:pt x="6556449" y="3199333"/>
                    <a:pt x="6557718" y="3331421"/>
                  </a:cubicBezTo>
                  <a:cubicBezTo>
                    <a:pt x="6557718" y="3353012"/>
                    <a:pt x="6557718" y="3366982"/>
                    <a:pt x="6557718" y="3391112"/>
                  </a:cubicBezTo>
                  <a:cubicBezTo>
                    <a:pt x="6534859" y="3391112"/>
                    <a:pt x="6514539" y="3392382"/>
                    <a:pt x="6478506" y="3391112"/>
                  </a:cubicBezTo>
                  <a:cubicBezTo>
                    <a:pt x="6146227" y="3386032"/>
                    <a:pt x="5808837" y="3392382"/>
                    <a:pt x="5476559" y="3387302"/>
                  </a:cubicBezTo>
                  <a:cubicBezTo>
                    <a:pt x="5277192" y="3383492"/>
                    <a:pt x="5082937" y="3386032"/>
                    <a:pt x="4883570" y="3383492"/>
                  </a:cubicBezTo>
                  <a:cubicBezTo>
                    <a:pt x="4791554" y="3382221"/>
                    <a:pt x="4699539" y="3380952"/>
                    <a:pt x="4607523" y="3379682"/>
                  </a:cubicBezTo>
                  <a:cubicBezTo>
                    <a:pt x="4551291" y="3379682"/>
                    <a:pt x="4500172" y="3380952"/>
                    <a:pt x="4443940" y="3380952"/>
                  </a:cubicBezTo>
                  <a:cubicBezTo>
                    <a:pt x="4300805" y="3379682"/>
                    <a:pt x="3907183" y="3380952"/>
                    <a:pt x="3764048" y="3379682"/>
                  </a:cubicBezTo>
                  <a:cubicBezTo>
                    <a:pt x="3661808" y="3378412"/>
                    <a:pt x="1617018" y="3387302"/>
                    <a:pt x="1514779" y="3386032"/>
                  </a:cubicBezTo>
                  <a:cubicBezTo>
                    <a:pt x="1489219" y="3386032"/>
                    <a:pt x="1458547" y="3387302"/>
                    <a:pt x="1432987" y="3387302"/>
                  </a:cubicBezTo>
                  <a:cubicBezTo>
                    <a:pt x="1371644" y="3387302"/>
                    <a:pt x="1315412" y="3388571"/>
                    <a:pt x="1254068" y="3388571"/>
                  </a:cubicBezTo>
                  <a:cubicBezTo>
                    <a:pt x="1100709" y="3388571"/>
                    <a:pt x="952462" y="3387302"/>
                    <a:pt x="799103" y="3386032"/>
                  </a:cubicBezTo>
                  <a:cubicBezTo>
                    <a:pt x="707087" y="3384762"/>
                    <a:pt x="615072" y="3383492"/>
                    <a:pt x="528168" y="3382221"/>
                  </a:cubicBezTo>
                  <a:cubicBezTo>
                    <a:pt x="364585" y="3380952"/>
                    <a:pt x="201002" y="3379682"/>
                    <a:pt x="48260" y="3379682"/>
                  </a:cubicBezTo>
                  <a:cubicBezTo>
                    <a:pt x="38100" y="3379682"/>
                    <a:pt x="29210" y="3379682"/>
                    <a:pt x="19050" y="3378412"/>
                  </a:cubicBezTo>
                  <a:cubicBezTo>
                    <a:pt x="10160" y="3377142"/>
                    <a:pt x="5080" y="3370792"/>
                    <a:pt x="7620" y="3361902"/>
                  </a:cubicBezTo>
                  <a:cubicBezTo>
                    <a:pt x="16510" y="3330031"/>
                    <a:pt x="12700" y="3264682"/>
                    <a:pt x="11430" y="3196720"/>
                  </a:cubicBezTo>
                  <a:cubicBezTo>
                    <a:pt x="10160" y="3058181"/>
                    <a:pt x="6350" y="2922256"/>
                    <a:pt x="7620" y="2783717"/>
                  </a:cubicBezTo>
                  <a:cubicBezTo>
                    <a:pt x="5080" y="2611197"/>
                    <a:pt x="0" y="475605"/>
                    <a:pt x="7620" y="300471"/>
                  </a:cubicBezTo>
                  <a:cubicBezTo>
                    <a:pt x="8890" y="266490"/>
                    <a:pt x="7620" y="229895"/>
                    <a:pt x="8890" y="195913"/>
                  </a:cubicBezTo>
                  <a:cubicBezTo>
                    <a:pt x="10160" y="141021"/>
                    <a:pt x="12700" y="8090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3202" y="30480"/>
                    <a:pt x="154994" y="29210"/>
                  </a:cubicBezTo>
                  <a:cubicBezTo>
                    <a:pt x="293017" y="25400"/>
                    <a:pt x="431041" y="22860"/>
                    <a:pt x="574176" y="20320"/>
                  </a:cubicBezTo>
                  <a:cubicBezTo>
                    <a:pt x="671303" y="17780"/>
                    <a:pt x="768431" y="16510"/>
                    <a:pt x="860446" y="13970"/>
                  </a:cubicBezTo>
                  <a:cubicBezTo>
                    <a:pt x="952462" y="11430"/>
                    <a:pt x="1049589" y="8890"/>
                    <a:pt x="1141605" y="8890"/>
                  </a:cubicBezTo>
                  <a:cubicBezTo>
                    <a:pt x="1243844" y="7620"/>
                    <a:pt x="1346084" y="10160"/>
                    <a:pt x="1448323" y="8890"/>
                  </a:cubicBezTo>
                  <a:cubicBezTo>
                    <a:pt x="1576123" y="8890"/>
                    <a:pt x="3891847" y="6350"/>
                    <a:pt x="4019646" y="5080"/>
                  </a:cubicBezTo>
                  <a:cubicBezTo>
                    <a:pt x="4142334" y="3810"/>
                    <a:pt x="4265021" y="2540"/>
                    <a:pt x="4392820" y="2540"/>
                  </a:cubicBezTo>
                  <a:cubicBezTo>
                    <a:pt x="4602411" y="1270"/>
                    <a:pt x="4806890" y="0"/>
                    <a:pt x="5016481" y="0"/>
                  </a:cubicBezTo>
                  <a:cubicBezTo>
                    <a:pt x="5103385" y="0"/>
                    <a:pt x="5195400" y="2540"/>
                    <a:pt x="5282303" y="2540"/>
                  </a:cubicBezTo>
                  <a:cubicBezTo>
                    <a:pt x="5522567" y="3810"/>
                    <a:pt x="5767941" y="5080"/>
                    <a:pt x="6008204" y="7620"/>
                  </a:cubicBezTo>
                  <a:cubicBezTo>
                    <a:pt x="6136003" y="8890"/>
                    <a:pt x="6263803" y="12700"/>
                    <a:pt x="6391602" y="16510"/>
                  </a:cubicBezTo>
                  <a:cubicBezTo>
                    <a:pt x="6422274" y="16510"/>
                    <a:pt x="6452946" y="16510"/>
                    <a:pt x="6478506" y="16510"/>
                  </a:cubicBezTo>
                  <a:cubicBezTo>
                    <a:pt x="6505649" y="17780"/>
                    <a:pt x="6514539" y="20320"/>
                    <a:pt x="6524699" y="21590"/>
                  </a:cubicBezTo>
                  <a:close/>
                  <a:moveTo>
                    <a:pt x="6534859" y="3374602"/>
                  </a:moveTo>
                  <a:cubicBezTo>
                    <a:pt x="6536129" y="3358092"/>
                    <a:pt x="6537399" y="3345392"/>
                    <a:pt x="6537399" y="3332692"/>
                  </a:cubicBezTo>
                  <a:cubicBezTo>
                    <a:pt x="6536129" y="3186264"/>
                    <a:pt x="6534859" y="3047725"/>
                    <a:pt x="6534859" y="2898730"/>
                  </a:cubicBezTo>
                  <a:cubicBezTo>
                    <a:pt x="6534859" y="2830768"/>
                    <a:pt x="6537399" y="2762805"/>
                    <a:pt x="6536129" y="2694843"/>
                  </a:cubicBezTo>
                  <a:cubicBezTo>
                    <a:pt x="6536129" y="2632108"/>
                    <a:pt x="6534859" y="2566759"/>
                    <a:pt x="6533589" y="2504025"/>
                  </a:cubicBezTo>
                  <a:cubicBezTo>
                    <a:pt x="6528509" y="2407309"/>
                    <a:pt x="6517079" y="405029"/>
                    <a:pt x="6517079" y="308313"/>
                  </a:cubicBezTo>
                  <a:cubicBezTo>
                    <a:pt x="6514539" y="227281"/>
                    <a:pt x="6511999" y="143635"/>
                    <a:pt x="6509459" y="63500"/>
                  </a:cubicBezTo>
                  <a:cubicBezTo>
                    <a:pt x="6508189" y="44450"/>
                    <a:pt x="6506918" y="43180"/>
                    <a:pt x="6463170" y="41910"/>
                  </a:cubicBezTo>
                  <a:cubicBezTo>
                    <a:pt x="6447834" y="41910"/>
                    <a:pt x="6437610" y="41910"/>
                    <a:pt x="6422274" y="40640"/>
                  </a:cubicBezTo>
                  <a:cubicBezTo>
                    <a:pt x="6294475" y="36830"/>
                    <a:pt x="6161563" y="31750"/>
                    <a:pt x="6033764" y="30480"/>
                  </a:cubicBezTo>
                  <a:cubicBezTo>
                    <a:pt x="5721933" y="26670"/>
                    <a:pt x="5404991" y="25400"/>
                    <a:pt x="5093161" y="22860"/>
                  </a:cubicBezTo>
                  <a:cubicBezTo>
                    <a:pt x="5047153" y="22860"/>
                    <a:pt x="4996034" y="22860"/>
                    <a:pt x="4950026" y="22860"/>
                  </a:cubicBezTo>
                  <a:cubicBezTo>
                    <a:pt x="4873346" y="22860"/>
                    <a:pt x="4796666" y="22860"/>
                    <a:pt x="4725099" y="22860"/>
                  </a:cubicBezTo>
                  <a:cubicBezTo>
                    <a:pt x="4561516" y="22860"/>
                    <a:pt x="4397932" y="22860"/>
                    <a:pt x="4239461" y="24130"/>
                  </a:cubicBezTo>
                  <a:cubicBezTo>
                    <a:pt x="4101438" y="25400"/>
                    <a:pt x="1775490" y="29210"/>
                    <a:pt x="1637466" y="29210"/>
                  </a:cubicBezTo>
                  <a:cubicBezTo>
                    <a:pt x="1412540" y="29210"/>
                    <a:pt x="1187613" y="26670"/>
                    <a:pt x="962686" y="33020"/>
                  </a:cubicBezTo>
                  <a:cubicBezTo>
                    <a:pt x="845110" y="36830"/>
                    <a:pt x="732647" y="36830"/>
                    <a:pt x="620184" y="38100"/>
                  </a:cubicBezTo>
                  <a:cubicBezTo>
                    <a:pt x="425929" y="41910"/>
                    <a:pt x="231674" y="45720"/>
                    <a:pt x="49530" y="50800"/>
                  </a:cubicBezTo>
                  <a:cubicBezTo>
                    <a:pt x="36830" y="50800"/>
                    <a:pt x="34290" y="53340"/>
                    <a:pt x="33020" y="73058"/>
                  </a:cubicBezTo>
                  <a:cubicBezTo>
                    <a:pt x="31750" y="120109"/>
                    <a:pt x="31750" y="167160"/>
                    <a:pt x="30480" y="214211"/>
                  </a:cubicBezTo>
                  <a:cubicBezTo>
                    <a:pt x="29210" y="292629"/>
                    <a:pt x="26670" y="368434"/>
                    <a:pt x="25400" y="446852"/>
                  </a:cubicBezTo>
                  <a:cubicBezTo>
                    <a:pt x="20320" y="530498"/>
                    <a:pt x="26670" y="2574601"/>
                    <a:pt x="29210" y="2658247"/>
                  </a:cubicBezTo>
                  <a:cubicBezTo>
                    <a:pt x="29210" y="2747121"/>
                    <a:pt x="29210" y="2838609"/>
                    <a:pt x="30480" y="2927484"/>
                  </a:cubicBezTo>
                  <a:cubicBezTo>
                    <a:pt x="30480" y="2992832"/>
                    <a:pt x="33020" y="3058181"/>
                    <a:pt x="33020" y="3123529"/>
                  </a:cubicBezTo>
                  <a:cubicBezTo>
                    <a:pt x="33020" y="3194106"/>
                    <a:pt x="33020" y="3264682"/>
                    <a:pt x="31750" y="3332692"/>
                  </a:cubicBezTo>
                  <a:cubicBezTo>
                    <a:pt x="31750" y="3336502"/>
                    <a:pt x="31750" y="3339042"/>
                    <a:pt x="31750" y="3342852"/>
                  </a:cubicBezTo>
                  <a:cubicBezTo>
                    <a:pt x="31750" y="3353012"/>
                    <a:pt x="35560" y="3356822"/>
                    <a:pt x="44450" y="3356822"/>
                  </a:cubicBezTo>
                  <a:cubicBezTo>
                    <a:pt x="83426" y="3356822"/>
                    <a:pt x="154994" y="3358092"/>
                    <a:pt x="221450" y="3358092"/>
                  </a:cubicBezTo>
                  <a:cubicBezTo>
                    <a:pt x="318577" y="3358092"/>
                    <a:pt x="420817" y="3355552"/>
                    <a:pt x="517944" y="3358092"/>
                  </a:cubicBezTo>
                  <a:cubicBezTo>
                    <a:pt x="676415" y="3361902"/>
                    <a:pt x="834887" y="3364442"/>
                    <a:pt x="993358" y="3363172"/>
                  </a:cubicBezTo>
                  <a:cubicBezTo>
                    <a:pt x="1095597" y="3361902"/>
                    <a:pt x="1192725" y="3364442"/>
                    <a:pt x="1294964" y="3364442"/>
                  </a:cubicBezTo>
                  <a:cubicBezTo>
                    <a:pt x="1443211" y="3364442"/>
                    <a:pt x="1591459" y="3363172"/>
                    <a:pt x="1739706" y="3364442"/>
                  </a:cubicBezTo>
                  <a:cubicBezTo>
                    <a:pt x="1959521" y="3365712"/>
                    <a:pt x="4372372" y="3355552"/>
                    <a:pt x="4597299" y="3358092"/>
                  </a:cubicBezTo>
                  <a:cubicBezTo>
                    <a:pt x="4694427" y="3359362"/>
                    <a:pt x="4791554" y="3360632"/>
                    <a:pt x="4883570" y="3360632"/>
                  </a:cubicBezTo>
                  <a:cubicBezTo>
                    <a:pt x="5052265" y="3363172"/>
                    <a:pt x="5215848" y="3359362"/>
                    <a:pt x="5384543" y="3363172"/>
                  </a:cubicBezTo>
                  <a:cubicBezTo>
                    <a:pt x="5522567" y="3365712"/>
                    <a:pt x="5660590" y="3365712"/>
                    <a:pt x="5798613" y="3368252"/>
                  </a:cubicBezTo>
                  <a:cubicBezTo>
                    <a:pt x="6003092" y="3372062"/>
                    <a:pt x="6207571" y="3374602"/>
                    <a:pt x="6412050" y="3375872"/>
                  </a:cubicBezTo>
                  <a:cubicBezTo>
                    <a:pt x="6488730" y="3375872"/>
                    <a:pt x="6514539" y="3374602"/>
                    <a:pt x="6534859" y="337460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613586"/>
            <a:ext cx="5064112" cy="1012822"/>
          </a:xfrm>
          <a:custGeom>
            <a:avLst/>
            <a:gdLst/>
            <a:ahLst/>
            <a:cxnLst/>
            <a:rect l="l" t="t" r="r" b="b"/>
            <a:pathLst>
              <a:path w="5064112" h="1012822">
                <a:moveTo>
                  <a:pt x="0" y="0"/>
                </a:moveTo>
                <a:lnTo>
                  <a:pt x="5064111" y="0"/>
                </a:lnTo>
                <a:lnTo>
                  <a:pt x="5064111" y="1012822"/>
                </a:lnTo>
                <a:lnTo>
                  <a:pt x="0" y="101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96224" y="1557689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201720">
            <a:off x="8395248" y="2781075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Freeform 11"/>
          <p:cNvSpPr/>
          <p:nvPr/>
        </p:nvSpPr>
        <p:spPr>
          <a:xfrm>
            <a:off x="3017144" y="3281678"/>
            <a:ext cx="12255682" cy="6250079"/>
          </a:xfrm>
          <a:custGeom>
            <a:avLst/>
            <a:gdLst/>
            <a:ahLst/>
            <a:cxnLst/>
            <a:rect l="l" t="t" r="r" b="b"/>
            <a:pathLst>
              <a:path w="12255682" h="6250079">
                <a:moveTo>
                  <a:pt x="0" y="0"/>
                </a:moveTo>
                <a:lnTo>
                  <a:pt x="12255681" y="0"/>
                </a:lnTo>
                <a:lnTo>
                  <a:pt x="12255681" y="6250078"/>
                </a:lnTo>
                <a:lnTo>
                  <a:pt x="0" y="6250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51103" y="1866900"/>
            <a:ext cx="8821722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Actual vs Forecast 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51092" y="1641412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 dirty="0">
                <a:solidFill>
                  <a:srgbClr val="000000"/>
                </a:solidFill>
                <a:latin typeface="Telegraf"/>
              </a:rPr>
              <a:t>(ARIMA)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16149" y="3416022"/>
            <a:ext cx="12055702" cy="6544398"/>
            <a:chOff x="0" y="0"/>
            <a:chExt cx="6251584" cy="3393652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228724" cy="3365712"/>
            </a:xfrm>
            <a:custGeom>
              <a:avLst/>
              <a:gdLst/>
              <a:ahLst/>
              <a:cxnLst/>
              <a:rect l="l" t="t" r="r" b="b"/>
              <a:pathLst>
                <a:path w="6228724" h="3365712">
                  <a:moveTo>
                    <a:pt x="6228724" y="3365712"/>
                  </a:moveTo>
                  <a:lnTo>
                    <a:pt x="0" y="3358092"/>
                  </a:lnTo>
                  <a:lnTo>
                    <a:pt x="0" y="1180544"/>
                  </a:lnTo>
                  <a:lnTo>
                    <a:pt x="17780" y="19050"/>
                  </a:lnTo>
                  <a:lnTo>
                    <a:pt x="3104076" y="0"/>
                  </a:lnTo>
                  <a:lnTo>
                    <a:pt x="620967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257934" cy="3392382"/>
            </a:xfrm>
            <a:custGeom>
              <a:avLst/>
              <a:gdLst/>
              <a:ahLst/>
              <a:cxnLst/>
              <a:rect l="l" t="t" r="r" b="b"/>
              <a:pathLst>
                <a:path w="6257934" h="3392382">
                  <a:moveTo>
                    <a:pt x="6223644" y="21590"/>
                  </a:moveTo>
                  <a:cubicBezTo>
                    <a:pt x="6224914" y="34290"/>
                    <a:pt x="6224914" y="44450"/>
                    <a:pt x="6226184" y="54610"/>
                  </a:cubicBezTo>
                  <a:cubicBezTo>
                    <a:pt x="6228724" y="114881"/>
                    <a:pt x="6229994" y="188072"/>
                    <a:pt x="6232534" y="258648"/>
                  </a:cubicBezTo>
                  <a:cubicBezTo>
                    <a:pt x="6232534" y="360592"/>
                    <a:pt x="6245234" y="2370714"/>
                    <a:pt x="6251584" y="2472658"/>
                  </a:cubicBezTo>
                  <a:cubicBezTo>
                    <a:pt x="6257934" y="2626880"/>
                    <a:pt x="6254124" y="2783717"/>
                    <a:pt x="6254124" y="2937939"/>
                  </a:cubicBezTo>
                  <a:cubicBezTo>
                    <a:pt x="6254124" y="3073864"/>
                    <a:pt x="6255394" y="3199333"/>
                    <a:pt x="6256664" y="3331421"/>
                  </a:cubicBezTo>
                  <a:cubicBezTo>
                    <a:pt x="6256664" y="3353012"/>
                    <a:pt x="6256664" y="3366982"/>
                    <a:pt x="6256664" y="3391112"/>
                  </a:cubicBezTo>
                  <a:cubicBezTo>
                    <a:pt x="6233804" y="3391112"/>
                    <a:pt x="6213484" y="3392382"/>
                    <a:pt x="6178427" y="3391112"/>
                  </a:cubicBezTo>
                  <a:cubicBezTo>
                    <a:pt x="5861668" y="3386032"/>
                    <a:pt x="5540035" y="3392382"/>
                    <a:pt x="5223276" y="3387302"/>
                  </a:cubicBezTo>
                  <a:cubicBezTo>
                    <a:pt x="5033220" y="3383492"/>
                    <a:pt x="4848038" y="3386032"/>
                    <a:pt x="4657983" y="3383492"/>
                  </a:cubicBezTo>
                  <a:cubicBezTo>
                    <a:pt x="4570265" y="3382221"/>
                    <a:pt x="4482547" y="3380952"/>
                    <a:pt x="4394829" y="3379682"/>
                  </a:cubicBezTo>
                  <a:cubicBezTo>
                    <a:pt x="4341224" y="3379682"/>
                    <a:pt x="4292491" y="3380952"/>
                    <a:pt x="4238886" y="3380952"/>
                  </a:cubicBezTo>
                  <a:cubicBezTo>
                    <a:pt x="4102436" y="3379682"/>
                    <a:pt x="3727198" y="3380952"/>
                    <a:pt x="3590748" y="3379682"/>
                  </a:cubicBezTo>
                  <a:cubicBezTo>
                    <a:pt x="3493283" y="3378412"/>
                    <a:pt x="1543996" y="3387302"/>
                    <a:pt x="1446532" y="3386032"/>
                  </a:cubicBezTo>
                  <a:cubicBezTo>
                    <a:pt x="1422165" y="3386032"/>
                    <a:pt x="1392926" y="3387302"/>
                    <a:pt x="1368560" y="3387302"/>
                  </a:cubicBezTo>
                  <a:cubicBezTo>
                    <a:pt x="1310081" y="3387302"/>
                    <a:pt x="1256476" y="3388571"/>
                    <a:pt x="1197997" y="3388571"/>
                  </a:cubicBezTo>
                  <a:cubicBezTo>
                    <a:pt x="1051801" y="3388571"/>
                    <a:pt x="910477" y="3387302"/>
                    <a:pt x="764281" y="3386032"/>
                  </a:cubicBezTo>
                  <a:cubicBezTo>
                    <a:pt x="676563" y="3384762"/>
                    <a:pt x="588845" y="3383492"/>
                    <a:pt x="506000" y="3382221"/>
                  </a:cubicBezTo>
                  <a:cubicBezTo>
                    <a:pt x="350057" y="3380952"/>
                    <a:pt x="194114" y="3379682"/>
                    <a:pt x="48260" y="3379682"/>
                  </a:cubicBezTo>
                  <a:cubicBezTo>
                    <a:pt x="38100" y="3379682"/>
                    <a:pt x="29210" y="3379682"/>
                    <a:pt x="19050" y="3378412"/>
                  </a:cubicBezTo>
                  <a:cubicBezTo>
                    <a:pt x="10160" y="3377142"/>
                    <a:pt x="5080" y="3370792"/>
                    <a:pt x="7620" y="3361902"/>
                  </a:cubicBezTo>
                  <a:cubicBezTo>
                    <a:pt x="16510" y="3330031"/>
                    <a:pt x="12700" y="3264682"/>
                    <a:pt x="11430" y="3196720"/>
                  </a:cubicBezTo>
                  <a:cubicBezTo>
                    <a:pt x="10160" y="3058181"/>
                    <a:pt x="6350" y="2922256"/>
                    <a:pt x="7620" y="2783717"/>
                  </a:cubicBezTo>
                  <a:cubicBezTo>
                    <a:pt x="5080" y="2611197"/>
                    <a:pt x="0" y="475605"/>
                    <a:pt x="7620" y="300471"/>
                  </a:cubicBezTo>
                  <a:cubicBezTo>
                    <a:pt x="8890" y="266490"/>
                    <a:pt x="7620" y="229895"/>
                    <a:pt x="8890" y="195913"/>
                  </a:cubicBezTo>
                  <a:cubicBezTo>
                    <a:pt x="10160" y="141021"/>
                    <a:pt x="12700" y="8090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2284" y="30480"/>
                    <a:pt x="150255" y="29210"/>
                  </a:cubicBezTo>
                  <a:cubicBezTo>
                    <a:pt x="281832" y="25400"/>
                    <a:pt x="413409" y="22860"/>
                    <a:pt x="549859" y="20320"/>
                  </a:cubicBezTo>
                  <a:cubicBezTo>
                    <a:pt x="642450" y="17780"/>
                    <a:pt x="735042" y="16510"/>
                    <a:pt x="822760" y="13970"/>
                  </a:cubicBezTo>
                  <a:cubicBezTo>
                    <a:pt x="910477" y="11430"/>
                    <a:pt x="1003069" y="8890"/>
                    <a:pt x="1090787" y="8890"/>
                  </a:cubicBezTo>
                  <a:cubicBezTo>
                    <a:pt x="1188251" y="7620"/>
                    <a:pt x="1285715" y="10160"/>
                    <a:pt x="1383180" y="8890"/>
                  </a:cubicBezTo>
                  <a:cubicBezTo>
                    <a:pt x="1505010" y="8890"/>
                    <a:pt x="3712578" y="6350"/>
                    <a:pt x="3834409" y="5080"/>
                  </a:cubicBezTo>
                  <a:cubicBezTo>
                    <a:pt x="3951366" y="3810"/>
                    <a:pt x="4068324" y="2540"/>
                    <a:pt x="4190154" y="2540"/>
                  </a:cubicBezTo>
                  <a:cubicBezTo>
                    <a:pt x="4389956" y="1270"/>
                    <a:pt x="4584885" y="0"/>
                    <a:pt x="4784686" y="0"/>
                  </a:cubicBezTo>
                  <a:cubicBezTo>
                    <a:pt x="4867531" y="0"/>
                    <a:pt x="4955249" y="2540"/>
                    <a:pt x="5038094" y="2540"/>
                  </a:cubicBezTo>
                  <a:cubicBezTo>
                    <a:pt x="5267135" y="3810"/>
                    <a:pt x="5501050" y="5080"/>
                    <a:pt x="5730091" y="7620"/>
                  </a:cubicBezTo>
                  <a:cubicBezTo>
                    <a:pt x="5851922" y="8890"/>
                    <a:pt x="5973752" y="12700"/>
                    <a:pt x="6095582" y="16510"/>
                  </a:cubicBezTo>
                  <a:cubicBezTo>
                    <a:pt x="6124822" y="16510"/>
                    <a:pt x="6154061" y="16510"/>
                    <a:pt x="6178427" y="16510"/>
                  </a:cubicBezTo>
                  <a:cubicBezTo>
                    <a:pt x="6204594" y="17780"/>
                    <a:pt x="6213484" y="20320"/>
                    <a:pt x="6223644" y="21590"/>
                  </a:cubicBezTo>
                  <a:close/>
                  <a:moveTo>
                    <a:pt x="6233804" y="3374602"/>
                  </a:moveTo>
                  <a:cubicBezTo>
                    <a:pt x="6235074" y="3358092"/>
                    <a:pt x="6236344" y="3345392"/>
                    <a:pt x="6236344" y="3332692"/>
                  </a:cubicBezTo>
                  <a:cubicBezTo>
                    <a:pt x="6235074" y="3186264"/>
                    <a:pt x="6233804" y="3047725"/>
                    <a:pt x="6233804" y="2898730"/>
                  </a:cubicBezTo>
                  <a:cubicBezTo>
                    <a:pt x="6233804" y="2830768"/>
                    <a:pt x="6236344" y="2762805"/>
                    <a:pt x="6235074" y="2694843"/>
                  </a:cubicBezTo>
                  <a:cubicBezTo>
                    <a:pt x="6235074" y="2632108"/>
                    <a:pt x="6233804" y="2566759"/>
                    <a:pt x="6232534" y="2504025"/>
                  </a:cubicBezTo>
                  <a:cubicBezTo>
                    <a:pt x="6227454" y="2407309"/>
                    <a:pt x="6216024" y="405029"/>
                    <a:pt x="6216024" y="308313"/>
                  </a:cubicBezTo>
                  <a:cubicBezTo>
                    <a:pt x="6213484" y="227281"/>
                    <a:pt x="6210944" y="143635"/>
                    <a:pt x="6208404" y="63500"/>
                  </a:cubicBezTo>
                  <a:cubicBezTo>
                    <a:pt x="6207134" y="44450"/>
                    <a:pt x="6205864" y="43180"/>
                    <a:pt x="6163808" y="41910"/>
                  </a:cubicBezTo>
                  <a:cubicBezTo>
                    <a:pt x="6149188" y="41910"/>
                    <a:pt x="6139441" y="41910"/>
                    <a:pt x="6124822" y="40640"/>
                  </a:cubicBezTo>
                  <a:cubicBezTo>
                    <a:pt x="6002991" y="36830"/>
                    <a:pt x="5876288" y="31750"/>
                    <a:pt x="5754457" y="30480"/>
                  </a:cubicBezTo>
                  <a:cubicBezTo>
                    <a:pt x="5457191" y="26670"/>
                    <a:pt x="5155051" y="25400"/>
                    <a:pt x="4857785" y="22860"/>
                  </a:cubicBezTo>
                  <a:cubicBezTo>
                    <a:pt x="4813926" y="22860"/>
                    <a:pt x="4765194" y="22860"/>
                    <a:pt x="4721335" y="22860"/>
                  </a:cubicBezTo>
                  <a:cubicBezTo>
                    <a:pt x="4648237" y="22860"/>
                    <a:pt x="4575138" y="22860"/>
                    <a:pt x="4506913" y="22860"/>
                  </a:cubicBezTo>
                  <a:cubicBezTo>
                    <a:pt x="4350970" y="22860"/>
                    <a:pt x="4195027" y="22860"/>
                    <a:pt x="4043957" y="24130"/>
                  </a:cubicBezTo>
                  <a:cubicBezTo>
                    <a:pt x="3912380" y="25400"/>
                    <a:pt x="1695065" y="29210"/>
                    <a:pt x="1563489" y="29210"/>
                  </a:cubicBezTo>
                  <a:cubicBezTo>
                    <a:pt x="1349067" y="29210"/>
                    <a:pt x="1134646" y="26670"/>
                    <a:pt x="920224" y="33020"/>
                  </a:cubicBezTo>
                  <a:cubicBezTo>
                    <a:pt x="808140" y="36830"/>
                    <a:pt x="700929" y="36830"/>
                    <a:pt x="593718" y="38100"/>
                  </a:cubicBezTo>
                  <a:cubicBezTo>
                    <a:pt x="408536" y="41910"/>
                    <a:pt x="223354" y="45720"/>
                    <a:pt x="49530" y="50800"/>
                  </a:cubicBezTo>
                  <a:cubicBezTo>
                    <a:pt x="36830" y="50800"/>
                    <a:pt x="34290" y="53340"/>
                    <a:pt x="33020" y="73058"/>
                  </a:cubicBezTo>
                  <a:cubicBezTo>
                    <a:pt x="31750" y="120109"/>
                    <a:pt x="31750" y="167160"/>
                    <a:pt x="30480" y="214211"/>
                  </a:cubicBezTo>
                  <a:cubicBezTo>
                    <a:pt x="29210" y="292629"/>
                    <a:pt x="26670" y="368434"/>
                    <a:pt x="25400" y="446852"/>
                  </a:cubicBezTo>
                  <a:cubicBezTo>
                    <a:pt x="20320" y="530498"/>
                    <a:pt x="26670" y="2574601"/>
                    <a:pt x="29210" y="2658247"/>
                  </a:cubicBezTo>
                  <a:cubicBezTo>
                    <a:pt x="29210" y="2747121"/>
                    <a:pt x="29210" y="2838609"/>
                    <a:pt x="30480" y="2927484"/>
                  </a:cubicBezTo>
                  <a:cubicBezTo>
                    <a:pt x="30480" y="2992832"/>
                    <a:pt x="33020" y="3058181"/>
                    <a:pt x="33020" y="3123529"/>
                  </a:cubicBezTo>
                  <a:cubicBezTo>
                    <a:pt x="33020" y="3194106"/>
                    <a:pt x="33020" y="3264682"/>
                    <a:pt x="31750" y="3332692"/>
                  </a:cubicBezTo>
                  <a:cubicBezTo>
                    <a:pt x="31750" y="3336502"/>
                    <a:pt x="31750" y="3339042"/>
                    <a:pt x="31750" y="3342852"/>
                  </a:cubicBezTo>
                  <a:cubicBezTo>
                    <a:pt x="31750" y="3353012"/>
                    <a:pt x="35560" y="3356822"/>
                    <a:pt x="44450" y="3356822"/>
                  </a:cubicBezTo>
                  <a:cubicBezTo>
                    <a:pt x="82030" y="3356822"/>
                    <a:pt x="150255" y="3358092"/>
                    <a:pt x="213607" y="3358092"/>
                  </a:cubicBezTo>
                  <a:cubicBezTo>
                    <a:pt x="306198" y="3358092"/>
                    <a:pt x="403663" y="3355552"/>
                    <a:pt x="496254" y="3358092"/>
                  </a:cubicBezTo>
                  <a:cubicBezTo>
                    <a:pt x="647324" y="3361902"/>
                    <a:pt x="798393" y="3364442"/>
                    <a:pt x="949463" y="3363172"/>
                  </a:cubicBezTo>
                  <a:cubicBezTo>
                    <a:pt x="1046928" y="3361902"/>
                    <a:pt x="1139519" y="3364442"/>
                    <a:pt x="1236983" y="3364442"/>
                  </a:cubicBezTo>
                  <a:cubicBezTo>
                    <a:pt x="1378306" y="3364442"/>
                    <a:pt x="1519630" y="3363172"/>
                    <a:pt x="1660953" y="3364442"/>
                  </a:cubicBezTo>
                  <a:cubicBezTo>
                    <a:pt x="1870501" y="3365712"/>
                    <a:pt x="4170661" y="3355552"/>
                    <a:pt x="4385082" y="3358092"/>
                  </a:cubicBezTo>
                  <a:cubicBezTo>
                    <a:pt x="4477674" y="3359362"/>
                    <a:pt x="4570265" y="3360632"/>
                    <a:pt x="4657983" y="3360632"/>
                  </a:cubicBezTo>
                  <a:cubicBezTo>
                    <a:pt x="4818799" y="3363172"/>
                    <a:pt x="4974742" y="3359362"/>
                    <a:pt x="5135558" y="3363172"/>
                  </a:cubicBezTo>
                  <a:cubicBezTo>
                    <a:pt x="5267135" y="3365712"/>
                    <a:pt x="5398712" y="3365712"/>
                    <a:pt x="5530289" y="3368252"/>
                  </a:cubicBezTo>
                  <a:cubicBezTo>
                    <a:pt x="5725218" y="3372062"/>
                    <a:pt x="5920147" y="3374602"/>
                    <a:pt x="6115075" y="3375872"/>
                  </a:cubicBezTo>
                  <a:cubicBezTo>
                    <a:pt x="6188174" y="3375872"/>
                    <a:pt x="6213484" y="3374602"/>
                    <a:pt x="6233804" y="337460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83491" y="1328570"/>
            <a:ext cx="5872847" cy="1174569"/>
          </a:xfrm>
          <a:custGeom>
            <a:avLst/>
            <a:gdLst/>
            <a:ahLst/>
            <a:cxnLst/>
            <a:rect l="l" t="t" r="r" b="b"/>
            <a:pathLst>
              <a:path w="5872847" h="1174569">
                <a:moveTo>
                  <a:pt x="0" y="0"/>
                </a:moveTo>
                <a:lnTo>
                  <a:pt x="5872846" y="0"/>
                </a:lnTo>
                <a:lnTo>
                  <a:pt x="5872846" y="1174569"/>
                </a:lnTo>
                <a:lnTo>
                  <a:pt x="0" y="1174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201720">
            <a:off x="8534078" y="3055834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Freeform 11"/>
          <p:cNvSpPr/>
          <p:nvPr/>
        </p:nvSpPr>
        <p:spPr>
          <a:xfrm>
            <a:off x="3334062" y="3651687"/>
            <a:ext cx="11618913" cy="6160433"/>
          </a:xfrm>
          <a:custGeom>
            <a:avLst/>
            <a:gdLst/>
            <a:ahLst/>
            <a:cxnLst/>
            <a:rect l="l" t="t" r="r" b="b"/>
            <a:pathLst>
              <a:path w="11618913" h="6160433">
                <a:moveTo>
                  <a:pt x="0" y="0"/>
                </a:moveTo>
                <a:lnTo>
                  <a:pt x="11618913" y="0"/>
                </a:lnTo>
                <a:lnTo>
                  <a:pt x="11618913" y="6160433"/>
                </a:lnTo>
                <a:lnTo>
                  <a:pt x="0" y="6160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29130" y="2104555"/>
            <a:ext cx="5107171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residual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19914" y="1531653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(ARIMA)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9090" y="3297637"/>
            <a:ext cx="10407231" cy="6241496"/>
            <a:chOff x="0" y="0"/>
            <a:chExt cx="5396755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373895" cy="3208640"/>
            </a:xfrm>
            <a:custGeom>
              <a:avLst/>
              <a:gdLst/>
              <a:ahLst/>
              <a:cxnLst/>
              <a:rect l="l" t="t" r="r" b="b"/>
              <a:pathLst>
                <a:path w="5373895" h="3208640">
                  <a:moveTo>
                    <a:pt x="5373895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677761" y="0"/>
                  </a:lnTo>
                  <a:lnTo>
                    <a:pt x="5354845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403106" cy="3235309"/>
            </a:xfrm>
            <a:custGeom>
              <a:avLst/>
              <a:gdLst/>
              <a:ahLst/>
              <a:cxnLst/>
              <a:rect l="l" t="t" r="r" b="b"/>
              <a:pathLst>
                <a:path w="5403106" h="3235309">
                  <a:moveTo>
                    <a:pt x="5368815" y="21590"/>
                  </a:moveTo>
                  <a:cubicBezTo>
                    <a:pt x="5370086" y="34290"/>
                    <a:pt x="5370086" y="44450"/>
                    <a:pt x="5371356" y="54610"/>
                  </a:cubicBezTo>
                  <a:cubicBezTo>
                    <a:pt x="5373895" y="112451"/>
                    <a:pt x="5375165" y="182121"/>
                    <a:pt x="5377706" y="249303"/>
                  </a:cubicBezTo>
                  <a:cubicBezTo>
                    <a:pt x="5377706" y="346344"/>
                    <a:pt x="5390406" y="2259791"/>
                    <a:pt x="5396756" y="2356832"/>
                  </a:cubicBezTo>
                  <a:cubicBezTo>
                    <a:pt x="5403106" y="2503637"/>
                    <a:pt x="5399295" y="2652931"/>
                    <a:pt x="5399295" y="2799736"/>
                  </a:cubicBezTo>
                  <a:cubicBezTo>
                    <a:pt x="5399295" y="2929124"/>
                    <a:pt x="5400565" y="3048558"/>
                    <a:pt x="5401836" y="3174349"/>
                  </a:cubicBezTo>
                  <a:cubicBezTo>
                    <a:pt x="5401836" y="3195940"/>
                    <a:pt x="5401836" y="3209909"/>
                    <a:pt x="5401836" y="3234040"/>
                  </a:cubicBezTo>
                  <a:cubicBezTo>
                    <a:pt x="5378976" y="3234040"/>
                    <a:pt x="5358656" y="3235309"/>
                    <a:pt x="5326372" y="3234040"/>
                  </a:cubicBezTo>
                  <a:cubicBezTo>
                    <a:pt x="5053678" y="3228959"/>
                    <a:pt x="4776789" y="3235309"/>
                    <a:pt x="4504095" y="3230230"/>
                  </a:cubicBezTo>
                  <a:cubicBezTo>
                    <a:pt x="4340479" y="3226420"/>
                    <a:pt x="4181058" y="3228959"/>
                    <a:pt x="4017441" y="3226420"/>
                  </a:cubicBezTo>
                  <a:cubicBezTo>
                    <a:pt x="3941926" y="3225149"/>
                    <a:pt x="3866411" y="3223880"/>
                    <a:pt x="3790896" y="3222609"/>
                  </a:cubicBezTo>
                  <a:cubicBezTo>
                    <a:pt x="3744748" y="3222609"/>
                    <a:pt x="3702795" y="3223880"/>
                    <a:pt x="3656646" y="3223880"/>
                  </a:cubicBezTo>
                  <a:cubicBezTo>
                    <a:pt x="3539179" y="3222609"/>
                    <a:pt x="3216141" y="3223880"/>
                    <a:pt x="3098673" y="3222609"/>
                  </a:cubicBezTo>
                  <a:cubicBezTo>
                    <a:pt x="3014768" y="3221340"/>
                    <a:pt x="1336652" y="3230230"/>
                    <a:pt x="1252747" y="3228959"/>
                  </a:cubicBezTo>
                  <a:cubicBezTo>
                    <a:pt x="1231770" y="3228959"/>
                    <a:pt x="1206598" y="3230230"/>
                    <a:pt x="1185622" y="3230230"/>
                  </a:cubicBezTo>
                  <a:cubicBezTo>
                    <a:pt x="1135278" y="3230230"/>
                    <a:pt x="1089130" y="3231499"/>
                    <a:pt x="1038787" y="3231499"/>
                  </a:cubicBezTo>
                  <a:cubicBezTo>
                    <a:pt x="912928" y="3231499"/>
                    <a:pt x="791265" y="3230230"/>
                    <a:pt x="665406" y="3228959"/>
                  </a:cubicBezTo>
                  <a:cubicBezTo>
                    <a:pt x="589891" y="3227690"/>
                    <a:pt x="514376" y="3226420"/>
                    <a:pt x="443056" y="3225149"/>
                  </a:cubicBezTo>
                  <a:cubicBezTo>
                    <a:pt x="308807" y="3223880"/>
                    <a:pt x="174557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9675" y="30480"/>
                    <a:pt x="136800" y="29210"/>
                  </a:cubicBezTo>
                  <a:cubicBezTo>
                    <a:pt x="250073" y="25400"/>
                    <a:pt x="363346" y="22860"/>
                    <a:pt x="480814" y="20320"/>
                  </a:cubicBezTo>
                  <a:cubicBezTo>
                    <a:pt x="560524" y="17780"/>
                    <a:pt x="640235" y="16510"/>
                    <a:pt x="715750" y="13970"/>
                  </a:cubicBezTo>
                  <a:cubicBezTo>
                    <a:pt x="791265" y="11430"/>
                    <a:pt x="870975" y="8890"/>
                    <a:pt x="946491" y="8890"/>
                  </a:cubicBezTo>
                  <a:cubicBezTo>
                    <a:pt x="1030396" y="7620"/>
                    <a:pt x="1114302" y="10160"/>
                    <a:pt x="1198208" y="8890"/>
                  </a:cubicBezTo>
                  <a:cubicBezTo>
                    <a:pt x="1303090" y="8890"/>
                    <a:pt x="3203556" y="6350"/>
                    <a:pt x="3308438" y="5080"/>
                  </a:cubicBezTo>
                  <a:cubicBezTo>
                    <a:pt x="3409125" y="3810"/>
                    <a:pt x="3509812" y="2540"/>
                    <a:pt x="3614694" y="2540"/>
                  </a:cubicBezTo>
                  <a:cubicBezTo>
                    <a:pt x="3786701" y="1270"/>
                    <a:pt x="3954512" y="0"/>
                    <a:pt x="4126519" y="0"/>
                  </a:cubicBezTo>
                  <a:cubicBezTo>
                    <a:pt x="4197839" y="0"/>
                    <a:pt x="4273354" y="2540"/>
                    <a:pt x="4344674" y="2540"/>
                  </a:cubicBezTo>
                  <a:cubicBezTo>
                    <a:pt x="4541852" y="3810"/>
                    <a:pt x="4743226" y="5080"/>
                    <a:pt x="4940405" y="7620"/>
                  </a:cubicBezTo>
                  <a:cubicBezTo>
                    <a:pt x="5045287" y="8890"/>
                    <a:pt x="5150170" y="12700"/>
                    <a:pt x="5255051" y="16510"/>
                  </a:cubicBezTo>
                  <a:cubicBezTo>
                    <a:pt x="5280223" y="16510"/>
                    <a:pt x="5305395" y="16510"/>
                    <a:pt x="5326372" y="16510"/>
                  </a:cubicBezTo>
                  <a:cubicBezTo>
                    <a:pt x="5349765" y="17780"/>
                    <a:pt x="5358656" y="20320"/>
                    <a:pt x="5368815" y="21590"/>
                  </a:cubicBezTo>
                  <a:close/>
                  <a:moveTo>
                    <a:pt x="5378976" y="3217530"/>
                  </a:moveTo>
                  <a:cubicBezTo>
                    <a:pt x="5380246" y="3201020"/>
                    <a:pt x="5381515" y="3188320"/>
                    <a:pt x="5381515" y="3175620"/>
                  </a:cubicBezTo>
                  <a:cubicBezTo>
                    <a:pt x="5380246" y="3036118"/>
                    <a:pt x="5378976" y="2904242"/>
                    <a:pt x="5378976" y="2762413"/>
                  </a:cubicBezTo>
                  <a:cubicBezTo>
                    <a:pt x="5378976" y="2697719"/>
                    <a:pt x="5381515" y="2633025"/>
                    <a:pt x="5380246" y="2568331"/>
                  </a:cubicBezTo>
                  <a:cubicBezTo>
                    <a:pt x="5380246" y="2508613"/>
                    <a:pt x="5378976" y="2446408"/>
                    <a:pt x="5377706" y="2386690"/>
                  </a:cubicBezTo>
                  <a:cubicBezTo>
                    <a:pt x="5372626" y="2294626"/>
                    <a:pt x="5361196" y="388644"/>
                    <a:pt x="5361196" y="296580"/>
                  </a:cubicBezTo>
                  <a:cubicBezTo>
                    <a:pt x="5358656" y="219445"/>
                    <a:pt x="5356115" y="139821"/>
                    <a:pt x="5353576" y="63500"/>
                  </a:cubicBezTo>
                  <a:cubicBezTo>
                    <a:pt x="5352306" y="44450"/>
                    <a:pt x="5351036" y="43180"/>
                    <a:pt x="5313785" y="41910"/>
                  </a:cubicBezTo>
                  <a:cubicBezTo>
                    <a:pt x="5301200" y="41910"/>
                    <a:pt x="5292809" y="41910"/>
                    <a:pt x="5280223" y="40640"/>
                  </a:cubicBezTo>
                  <a:cubicBezTo>
                    <a:pt x="5175341" y="36830"/>
                    <a:pt x="5066263" y="31750"/>
                    <a:pt x="4961381" y="30480"/>
                  </a:cubicBezTo>
                  <a:cubicBezTo>
                    <a:pt x="4705469" y="26670"/>
                    <a:pt x="4445361" y="25400"/>
                    <a:pt x="4189449" y="22860"/>
                  </a:cubicBezTo>
                  <a:cubicBezTo>
                    <a:pt x="4151691" y="22860"/>
                    <a:pt x="4109738" y="22860"/>
                    <a:pt x="4071980" y="22860"/>
                  </a:cubicBezTo>
                  <a:cubicBezTo>
                    <a:pt x="4009051" y="22860"/>
                    <a:pt x="3946122" y="22860"/>
                    <a:pt x="3887388" y="22860"/>
                  </a:cubicBezTo>
                  <a:cubicBezTo>
                    <a:pt x="3753139" y="22860"/>
                    <a:pt x="3618889" y="22860"/>
                    <a:pt x="3488835" y="24130"/>
                  </a:cubicBezTo>
                  <a:cubicBezTo>
                    <a:pt x="3375562" y="25400"/>
                    <a:pt x="1466706" y="29210"/>
                    <a:pt x="1353434" y="29210"/>
                  </a:cubicBezTo>
                  <a:cubicBezTo>
                    <a:pt x="1168841" y="29210"/>
                    <a:pt x="984248" y="26670"/>
                    <a:pt x="799656" y="33020"/>
                  </a:cubicBezTo>
                  <a:cubicBezTo>
                    <a:pt x="703164" y="36830"/>
                    <a:pt x="610868" y="36830"/>
                    <a:pt x="518571" y="38100"/>
                  </a:cubicBezTo>
                  <a:cubicBezTo>
                    <a:pt x="359150" y="41910"/>
                    <a:pt x="199729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8066" y="3199750"/>
                    <a:pt x="136800" y="3201020"/>
                    <a:pt x="191339" y="3201020"/>
                  </a:cubicBezTo>
                  <a:cubicBezTo>
                    <a:pt x="271049" y="3201020"/>
                    <a:pt x="354955" y="3198480"/>
                    <a:pt x="434665" y="3201020"/>
                  </a:cubicBezTo>
                  <a:cubicBezTo>
                    <a:pt x="564719" y="3204830"/>
                    <a:pt x="694773" y="3207370"/>
                    <a:pt x="824827" y="3206100"/>
                  </a:cubicBezTo>
                  <a:cubicBezTo>
                    <a:pt x="908733" y="3204830"/>
                    <a:pt x="988444" y="3207370"/>
                    <a:pt x="1072349" y="3207370"/>
                  </a:cubicBezTo>
                  <a:cubicBezTo>
                    <a:pt x="1194013" y="3207370"/>
                    <a:pt x="1315676" y="3206100"/>
                    <a:pt x="1437339" y="3207370"/>
                  </a:cubicBezTo>
                  <a:cubicBezTo>
                    <a:pt x="1617737" y="3208640"/>
                    <a:pt x="3597913" y="3198480"/>
                    <a:pt x="3782505" y="3201020"/>
                  </a:cubicBezTo>
                  <a:cubicBezTo>
                    <a:pt x="3862216" y="3202290"/>
                    <a:pt x="3941926" y="3203559"/>
                    <a:pt x="4017441" y="3203559"/>
                  </a:cubicBezTo>
                  <a:cubicBezTo>
                    <a:pt x="4155886" y="3206100"/>
                    <a:pt x="4290135" y="3202290"/>
                    <a:pt x="4428580" y="3206100"/>
                  </a:cubicBezTo>
                  <a:cubicBezTo>
                    <a:pt x="4541852" y="3208640"/>
                    <a:pt x="4655125" y="3208640"/>
                    <a:pt x="4768398" y="3211180"/>
                  </a:cubicBezTo>
                  <a:cubicBezTo>
                    <a:pt x="4936210" y="3214990"/>
                    <a:pt x="5104021" y="3217530"/>
                    <a:pt x="5271833" y="3218800"/>
                  </a:cubicBezTo>
                  <a:cubicBezTo>
                    <a:pt x="5334762" y="3218800"/>
                    <a:pt x="5358656" y="3217530"/>
                    <a:pt x="5378976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62733" y="1363669"/>
            <a:ext cx="5304863" cy="1060973"/>
          </a:xfrm>
          <a:custGeom>
            <a:avLst/>
            <a:gdLst/>
            <a:ahLst/>
            <a:cxnLst/>
            <a:rect l="l" t="t" r="r" b="b"/>
            <a:pathLst>
              <a:path w="5304863" h="1060973">
                <a:moveTo>
                  <a:pt x="0" y="0"/>
                </a:moveTo>
                <a:lnTo>
                  <a:pt x="5304862" y="0"/>
                </a:lnTo>
                <a:lnTo>
                  <a:pt x="5304862" y="1060972"/>
                </a:lnTo>
                <a:lnTo>
                  <a:pt x="0" y="106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62733" y="1442167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201720">
            <a:off x="8073274" y="29374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Freeform 11"/>
          <p:cNvSpPr/>
          <p:nvPr/>
        </p:nvSpPr>
        <p:spPr>
          <a:xfrm>
            <a:off x="4157486" y="3438051"/>
            <a:ext cx="9973028" cy="5949531"/>
          </a:xfrm>
          <a:custGeom>
            <a:avLst/>
            <a:gdLst/>
            <a:ahLst/>
            <a:cxnLst/>
            <a:rect l="l" t="t" r="r" b="b"/>
            <a:pathLst>
              <a:path w="9973028" h="5949531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29130" y="2104555"/>
            <a:ext cx="725272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forecasting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91364" y="1474503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(Prophet)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57392" y="2594327"/>
            <a:ext cx="5578222" cy="1115644"/>
          </a:xfrm>
          <a:custGeom>
            <a:avLst/>
            <a:gdLst/>
            <a:ahLst/>
            <a:cxnLst/>
            <a:rect l="l" t="t" r="r" b="b"/>
            <a:pathLst>
              <a:path w="5578222" h="1115644">
                <a:moveTo>
                  <a:pt x="0" y="0"/>
                </a:moveTo>
                <a:lnTo>
                  <a:pt x="5578222" y="0"/>
                </a:lnTo>
                <a:lnTo>
                  <a:pt x="5578222" y="1115644"/>
                </a:lnTo>
                <a:lnTo>
                  <a:pt x="0" y="111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18088" y="5639137"/>
            <a:ext cx="14260791" cy="295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17"/>
              </a:lnSpc>
            </a:pPr>
            <a:r>
              <a:rPr lang="en-US" sz="3998">
                <a:solidFill>
                  <a:srgbClr val="000000"/>
                </a:solidFill>
                <a:latin typeface="Montserrat"/>
              </a:rPr>
              <a:t>In this project, we aim to forecast hydro power inflow for the next five years (2019-2024) for Norway. using the latest time series prediction techniques. We will employ two primary models [Facebook prophet – statistical models]</a:t>
            </a:r>
          </a:p>
        </p:txBody>
      </p:sp>
      <p:sp>
        <p:nvSpPr>
          <p:cNvPr id="4" name="Freeform 4"/>
          <p:cNvSpPr/>
          <p:nvPr/>
        </p:nvSpPr>
        <p:spPr>
          <a:xfrm>
            <a:off x="4655194" y="-816457"/>
            <a:ext cx="499456" cy="499890"/>
          </a:xfrm>
          <a:custGeom>
            <a:avLst/>
            <a:gdLst/>
            <a:ahLst/>
            <a:cxnLst/>
            <a:rect l="l" t="t" r="r" b="b"/>
            <a:pathLst>
              <a:path w="499456" h="499890">
                <a:moveTo>
                  <a:pt x="0" y="0"/>
                </a:moveTo>
                <a:lnTo>
                  <a:pt x="499456" y="0"/>
                </a:lnTo>
                <a:lnTo>
                  <a:pt x="499456" y="499890"/>
                </a:lnTo>
                <a:lnTo>
                  <a:pt x="0" y="499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55" b="-125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55194" y="14197955"/>
            <a:ext cx="4493289" cy="300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43"/>
              </a:lnSpc>
            </a:pPr>
            <a:r>
              <a:rPr lang="en-US" sz="1869">
                <a:solidFill>
                  <a:srgbClr val="000000"/>
                </a:solidFill>
                <a:latin typeface="Telegraf"/>
              </a:rPr>
              <a:t>Idowu Koyenikan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46503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1231" y="2382517"/>
            <a:ext cx="14933164" cy="135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8"/>
              </a:lnSpc>
              <a:spcBef>
                <a:spcPct val="0"/>
              </a:spcBef>
            </a:pPr>
            <a:r>
              <a:rPr lang="en-US" sz="7927">
                <a:solidFill>
                  <a:srgbClr val="000000"/>
                </a:solidFill>
                <a:latin typeface="Montserrat Bold"/>
              </a:rPr>
              <a:t>Project 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9090" y="3297637"/>
            <a:ext cx="10173812" cy="6241496"/>
            <a:chOff x="0" y="0"/>
            <a:chExt cx="527571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252854" cy="3208640"/>
            </a:xfrm>
            <a:custGeom>
              <a:avLst/>
              <a:gdLst/>
              <a:ahLst/>
              <a:cxnLst/>
              <a:rect l="l" t="t" r="r" b="b"/>
              <a:pathLst>
                <a:path w="5252854" h="3208640">
                  <a:moveTo>
                    <a:pt x="525285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617396" y="0"/>
                  </a:lnTo>
                  <a:lnTo>
                    <a:pt x="523380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282064" cy="3235309"/>
            </a:xfrm>
            <a:custGeom>
              <a:avLst/>
              <a:gdLst/>
              <a:ahLst/>
              <a:cxnLst/>
              <a:rect l="l" t="t" r="r" b="b"/>
              <a:pathLst>
                <a:path w="5282064" h="3235309">
                  <a:moveTo>
                    <a:pt x="5247774" y="21590"/>
                  </a:moveTo>
                  <a:cubicBezTo>
                    <a:pt x="5249044" y="34290"/>
                    <a:pt x="5249044" y="44450"/>
                    <a:pt x="5250314" y="54610"/>
                  </a:cubicBezTo>
                  <a:cubicBezTo>
                    <a:pt x="5252854" y="112451"/>
                    <a:pt x="5254124" y="182121"/>
                    <a:pt x="5256664" y="249303"/>
                  </a:cubicBezTo>
                  <a:cubicBezTo>
                    <a:pt x="5256664" y="346344"/>
                    <a:pt x="5269364" y="2259791"/>
                    <a:pt x="5275714" y="2356832"/>
                  </a:cubicBezTo>
                  <a:cubicBezTo>
                    <a:pt x="5282064" y="2503637"/>
                    <a:pt x="5278254" y="2652931"/>
                    <a:pt x="5278254" y="2799736"/>
                  </a:cubicBezTo>
                  <a:cubicBezTo>
                    <a:pt x="5278254" y="2929124"/>
                    <a:pt x="5279524" y="3048558"/>
                    <a:pt x="5280794" y="3174349"/>
                  </a:cubicBezTo>
                  <a:cubicBezTo>
                    <a:pt x="5280794" y="3195940"/>
                    <a:pt x="5280794" y="3209909"/>
                    <a:pt x="5280794" y="3234040"/>
                  </a:cubicBezTo>
                  <a:cubicBezTo>
                    <a:pt x="5257934" y="3234040"/>
                    <a:pt x="5237614" y="3235309"/>
                    <a:pt x="5205723" y="3234040"/>
                  </a:cubicBezTo>
                  <a:cubicBezTo>
                    <a:pt x="4939268" y="3228959"/>
                    <a:pt x="4668715" y="3235309"/>
                    <a:pt x="4402261" y="3230230"/>
                  </a:cubicBezTo>
                  <a:cubicBezTo>
                    <a:pt x="4242388" y="3226420"/>
                    <a:pt x="4086615" y="3228959"/>
                    <a:pt x="3926743" y="3226420"/>
                  </a:cubicBezTo>
                  <a:cubicBezTo>
                    <a:pt x="3852955" y="3225149"/>
                    <a:pt x="3779168" y="3223880"/>
                    <a:pt x="3705381" y="3222609"/>
                  </a:cubicBezTo>
                  <a:cubicBezTo>
                    <a:pt x="3660289" y="3222609"/>
                    <a:pt x="3619296" y="3223880"/>
                    <a:pt x="3574203" y="3223880"/>
                  </a:cubicBezTo>
                  <a:cubicBezTo>
                    <a:pt x="3459423" y="3222609"/>
                    <a:pt x="3143777" y="3223880"/>
                    <a:pt x="3028997" y="3222609"/>
                  </a:cubicBezTo>
                  <a:cubicBezTo>
                    <a:pt x="2947011" y="3221340"/>
                    <a:pt x="1307293" y="3230230"/>
                    <a:pt x="1225307" y="3228959"/>
                  </a:cubicBezTo>
                  <a:cubicBezTo>
                    <a:pt x="1204811" y="3228959"/>
                    <a:pt x="1180215" y="3230230"/>
                    <a:pt x="1159719" y="3230230"/>
                  </a:cubicBezTo>
                  <a:cubicBezTo>
                    <a:pt x="1110527" y="3230230"/>
                    <a:pt x="1065435" y="3231499"/>
                    <a:pt x="1016243" y="3231499"/>
                  </a:cubicBezTo>
                  <a:cubicBezTo>
                    <a:pt x="893264" y="3231499"/>
                    <a:pt x="774385" y="3230230"/>
                    <a:pt x="651406" y="3228959"/>
                  </a:cubicBezTo>
                  <a:cubicBezTo>
                    <a:pt x="577619" y="3227690"/>
                    <a:pt x="503831" y="3226420"/>
                    <a:pt x="434143" y="3225149"/>
                  </a:cubicBezTo>
                  <a:cubicBezTo>
                    <a:pt x="302966" y="3223880"/>
                    <a:pt x="171788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9306" y="30480"/>
                    <a:pt x="134895" y="29210"/>
                  </a:cubicBezTo>
                  <a:cubicBezTo>
                    <a:pt x="245576" y="25400"/>
                    <a:pt x="356257" y="22860"/>
                    <a:pt x="471037" y="20320"/>
                  </a:cubicBezTo>
                  <a:cubicBezTo>
                    <a:pt x="548924" y="17780"/>
                    <a:pt x="626810" y="16510"/>
                    <a:pt x="700598" y="13970"/>
                  </a:cubicBezTo>
                  <a:cubicBezTo>
                    <a:pt x="774385" y="11430"/>
                    <a:pt x="852271" y="8890"/>
                    <a:pt x="926059" y="8890"/>
                  </a:cubicBezTo>
                  <a:cubicBezTo>
                    <a:pt x="1008045" y="7620"/>
                    <a:pt x="1090031" y="10160"/>
                    <a:pt x="1172016" y="8890"/>
                  </a:cubicBezTo>
                  <a:cubicBezTo>
                    <a:pt x="1274499" y="8890"/>
                    <a:pt x="3131480" y="6350"/>
                    <a:pt x="3233962" y="5080"/>
                  </a:cubicBezTo>
                  <a:cubicBezTo>
                    <a:pt x="3332345" y="3810"/>
                    <a:pt x="3430728" y="2540"/>
                    <a:pt x="3533210" y="2540"/>
                  </a:cubicBezTo>
                  <a:cubicBezTo>
                    <a:pt x="3701282" y="1270"/>
                    <a:pt x="3865253" y="0"/>
                    <a:pt x="4033325" y="0"/>
                  </a:cubicBezTo>
                  <a:cubicBezTo>
                    <a:pt x="4103013" y="0"/>
                    <a:pt x="4176800" y="2540"/>
                    <a:pt x="4246487" y="2540"/>
                  </a:cubicBezTo>
                  <a:cubicBezTo>
                    <a:pt x="4439155" y="3810"/>
                    <a:pt x="4635921" y="5080"/>
                    <a:pt x="4828588" y="7620"/>
                  </a:cubicBezTo>
                  <a:cubicBezTo>
                    <a:pt x="4931070" y="8890"/>
                    <a:pt x="5033553" y="12700"/>
                    <a:pt x="5136035" y="16510"/>
                  </a:cubicBezTo>
                  <a:cubicBezTo>
                    <a:pt x="5160631" y="16510"/>
                    <a:pt x="5185227" y="16510"/>
                    <a:pt x="5205723" y="16510"/>
                  </a:cubicBezTo>
                  <a:cubicBezTo>
                    <a:pt x="5228724" y="17780"/>
                    <a:pt x="5237614" y="20320"/>
                    <a:pt x="5247774" y="21590"/>
                  </a:cubicBezTo>
                  <a:close/>
                  <a:moveTo>
                    <a:pt x="5257934" y="3217530"/>
                  </a:moveTo>
                  <a:cubicBezTo>
                    <a:pt x="5259204" y="3201020"/>
                    <a:pt x="5260474" y="3188320"/>
                    <a:pt x="5260474" y="3175620"/>
                  </a:cubicBezTo>
                  <a:cubicBezTo>
                    <a:pt x="5259204" y="3036118"/>
                    <a:pt x="5257934" y="2904242"/>
                    <a:pt x="5257934" y="2762413"/>
                  </a:cubicBezTo>
                  <a:cubicBezTo>
                    <a:pt x="5257934" y="2697719"/>
                    <a:pt x="5260474" y="2633025"/>
                    <a:pt x="5259204" y="2568331"/>
                  </a:cubicBezTo>
                  <a:cubicBezTo>
                    <a:pt x="5259204" y="2508613"/>
                    <a:pt x="5257934" y="2446408"/>
                    <a:pt x="5256664" y="2386690"/>
                  </a:cubicBezTo>
                  <a:cubicBezTo>
                    <a:pt x="5251584" y="2294626"/>
                    <a:pt x="5240154" y="388644"/>
                    <a:pt x="5240154" y="296580"/>
                  </a:cubicBezTo>
                  <a:cubicBezTo>
                    <a:pt x="5237614" y="219445"/>
                    <a:pt x="5235074" y="139821"/>
                    <a:pt x="5232534" y="63500"/>
                  </a:cubicBezTo>
                  <a:cubicBezTo>
                    <a:pt x="5231264" y="44450"/>
                    <a:pt x="5229994" y="43180"/>
                    <a:pt x="5193425" y="41910"/>
                  </a:cubicBezTo>
                  <a:cubicBezTo>
                    <a:pt x="5181127" y="41910"/>
                    <a:pt x="5172929" y="41910"/>
                    <a:pt x="5160631" y="40640"/>
                  </a:cubicBezTo>
                  <a:cubicBezTo>
                    <a:pt x="5058148" y="36830"/>
                    <a:pt x="4951567" y="31750"/>
                    <a:pt x="4849084" y="30480"/>
                  </a:cubicBezTo>
                  <a:cubicBezTo>
                    <a:pt x="4599027" y="26670"/>
                    <a:pt x="4344871" y="25400"/>
                    <a:pt x="4094814" y="22860"/>
                  </a:cubicBezTo>
                  <a:cubicBezTo>
                    <a:pt x="4057920" y="22860"/>
                    <a:pt x="4016927" y="22860"/>
                    <a:pt x="3980034" y="22860"/>
                  </a:cubicBezTo>
                  <a:cubicBezTo>
                    <a:pt x="3918544" y="22860"/>
                    <a:pt x="3857055" y="22860"/>
                    <a:pt x="3799665" y="22860"/>
                  </a:cubicBezTo>
                  <a:cubicBezTo>
                    <a:pt x="3668487" y="22860"/>
                    <a:pt x="3537310" y="22860"/>
                    <a:pt x="3410232" y="24130"/>
                  </a:cubicBezTo>
                  <a:cubicBezTo>
                    <a:pt x="3299551" y="25400"/>
                    <a:pt x="1434371" y="29210"/>
                    <a:pt x="1323690" y="29210"/>
                  </a:cubicBezTo>
                  <a:cubicBezTo>
                    <a:pt x="1143321" y="29210"/>
                    <a:pt x="962952" y="26670"/>
                    <a:pt x="782583" y="33020"/>
                  </a:cubicBezTo>
                  <a:cubicBezTo>
                    <a:pt x="688300" y="36830"/>
                    <a:pt x="598115" y="36830"/>
                    <a:pt x="507931" y="38100"/>
                  </a:cubicBezTo>
                  <a:cubicBezTo>
                    <a:pt x="352157" y="41910"/>
                    <a:pt x="196384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7505" y="3199750"/>
                    <a:pt x="134895" y="3201020"/>
                    <a:pt x="188186" y="3201020"/>
                  </a:cubicBezTo>
                  <a:cubicBezTo>
                    <a:pt x="266072" y="3201020"/>
                    <a:pt x="348058" y="3198480"/>
                    <a:pt x="425945" y="3201020"/>
                  </a:cubicBezTo>
                  <a:cubicBezTo>
                    <a:pt x="553023" y="3204830"/>
                    <a:pt x="680101" y="3207370"/>
                    <a:pt x="807179" y="3206100"/>
                  </a:cubicBezTo>
                  <a:cubicBezTo>
                    <a:pt x="889165" y="3204830"/>
                    <a:pt x="967052" y="3207370"/>
                    <a:pt x="1049038" y="3207370"/>
                  </a:cubicBezTo>
                  <a:cubicBezTo>
                    <a:pt x="1167917" y="3207370"/>
                    <a:pt x="1286797" y="3206100"/>
                    <a:pt x="1405676" y="3207370"/>
                  </a:cubicBezTo>
                  <a:cubicBezTo>
                    <a:pt x="1581946" y="3208640"/>
                    <a:pt x="3516813" y="3198480"/>
                    <a:pt x="3697182" y="3201020"/>
                  </a:cubicBezTo>
                  <a:cubicBezTo>
                    <a:pt x="3775069" y="3202290"/>
                    <a:pt x="3852955" y="3203559"/>
                    <a:pt x="3926743" y="3203559"/>
                  </a:cubicBezTo>
                  <a:cubicBezTo>
                    <a:pt x="4062020" y="3206100"/>
                    <a:pt x="4193197" y="3202290"/>
                    <a:pt x="4328474" y="3206100"/>
                  </a:cubicBezTo>
                  <a:cubicBezTo>
                    <a:pt x="4439155" y="3208640"/>
                    <a:pt x="4549836" y="3208640"/>
                    <a:pt x="4660517" y="3211180"/>
                  </a:cubicBezTo>
                  <a:cubicBezTo>
                    <a:pt x="4824489" y="3214990"/>
                    <a:pt x="4988460" y="3217530"/>
                    <a:pt x="5152432" y="3218800"/>
                  </a:cubicBezTo>
                  <a:cubicBezTo>
                    <a:pt x="5213921" y="3218800"/>
                    <a:pt x="5237614" y="3217530"/>
                    <a:pt x="525793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97722" y="1396858"/>
            <a:ext cx="5531407" cy="1106281"/>
          </a:xfrm>
          <a:custGeom>
            <a:avLst/>
            <a:gdLst/>
            <a:ahLst/>
            <a:cxnLst/>
            <a:rect l="l" t="t" r="r" b="b"/>
            <a:pathLst>
              <a:path w="5531407" h="1106281">
                <a:moveTo>
                  <a:pt x="0" y="0"/>
                </a:moveTo>
                <a:lnTo>
                  <a:pt x="5531408" y="0"/>
                </a:lnTo>
                <a:lnTo>
                  <a:pt x="5531408" y="1106281"/>
                </a:lnTo>
                <a:lnTo>
                  <a:pt x="0" y="110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201720">
            <a:off x="8073274" y="29374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Freeform 11"/>
          <p:cNvSpPr/>
          <p:nvPr/>
        </p:nvSpPr>
        <p:spPr>
          <a:xfrm>
            <a:off x="4676810" y="3443619"/>
            <a:ext cx="8934381" cy="5949531"/>
          </a:xfrm>
          <a:custGeom>
            <a:avLst/>
            <a:gdLst/>
            <a:ahLst/>
            <a:cxnLst/>
            <a:rect l="l" t="t" r="r" b="b"/>
            <a:pathLst>
              <a:path w="8934381" h="5949531">
                <a:moveTo>
                  <a:pt x="0" y="0"/>
                </a:moveTo>
                <a:lnTo>
                  <a:pt x="8934380" y="0"/>
                </a:lnTo>
                <a:lnTo>
                  <a:pt x="8934380" y="5949532"/>
                </a:lnTo>
                <a:lnTo>
                  <a:pt x="0" y="5949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75529" y="1555037"/>
            <a:ext cx="6131457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components of forecast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91364" y="1531653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(Prophet)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9962" y="3297637"/>
            <a:ext cx="11886811" cy="6241496"/>
            <a:chOff x="0" y="0"/>
            <a:chExt cx="616400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141144" cy="3208640"/>
            </a:xfrm>
            <a:custGeom>
              <a:avLst/>
              <a:gdLst/>
              <a:ahLst/>
              <a:cxnLst/>
              <a:rect l="l" t="t" r="r" b="b"/>
              <a:pathLst>
                <a:path w="6141144" h="3208640">
                  <a:moveTo>
                    <a:pt x="614114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3060398" y="0"/>
                  </a:lnTo>
                  <a:lnTo>
                    <a:pt x="612209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170354" cy="3235309"/>
            </a:xfrm>
            <a:custGeom>
              <a:avLst/>
              <a:gdLst/>
              <a:ahLst/>
              <a:cxnLst/>
              <a:rect l="l" t="t" r="r" b="b"/>
              <a:pathLst>
                <a:path w="6170354" h="3235309">
                  <a:moveTo>
                    <a:pt x="6136064" y="21590"/>
                  </a:moveTo>
                  <a:cubicBezTo>
                    <a:pt x="6137334" y="34290"/>
                    <a:pt x="6137334" y="44450"/>
                    <a:pt x="6138604" y="54610"/>
                  </a:cubicBezTo>
                  <a:cubicBezTo>
                    <a:pt x="6141144" y="112451"/>
                    <a:pt x="6142414" y="182121"/>
                    <a:pt x="6144954" y="249303"/>
                  </a:cubicBezTo>
                  <a:cubicBezTo>
                    <a:pt x="6144954" y="346344"/>
                    <a:pt x="6157654" y="2259791"/>
                    <a:pt x="6164004" y="2356832"/>
                  </a:cubicBezTo>
                  <a:cubicBezTo>
                    <a:pt x="6170354" y="2503637"/>
                    <a:pt x="6166544" y="2652931"/>
                    <a:pt x="6166544" y="2799736"/>
                  </a:cubicBezTo>
                  <a:cubicBezTo>
                    <a:pt x="6166544" y="2929124"/>
                    <a:pt x="6167814" y="3048558"/>
                    <a:pt x="6169084" y="3174349"/>
                  </a:cubicBezTo>
                  <a:cubicBezTo>
                    <a:pt x="6169084" y="3195940"/>
                    <a:pt x="6169084" y="3209909"/>
                    <a:pt x="6169084" y="3234040"/>
                  </a:cubicBezTo>
                  <a:cubicBezTo>
                    <a:pt x="6146224" y="3234040"/>
                    <a:pt x="6125904" y="3235309"/>
                    <a:pt x="6091131" y="3234040"/>
                  </a:cubicBezTo>
                  <a:cubicBezTo>
                    <a:pt x="5778887" y="3228959"/>
                    <a:pt x="5461838" y="3235309"/>
                    <a:pt x="5149594" y="3230230"/>
                  </a:cubicBezTo>
                  <a:cubicBezTo>
                    <a:pt x="4962247" y="3226420"/>
                    <a:pt x="4779704" y="3228959"/>
                    <a:pt x="4592357" y="3226420"/>
                  </a:cubicBezTo>
                  <a:cubicBezTo>
                    <a:pt x="4505889" y="3225149"/>
                    <a:pt x="4419422" y="3223880"/>
                    <a:pt x="4332954" y="3222609"/>
                  </a:cubicBezTo>
                  <a:cubicBezTo>
                    <a:pt x="4280113" y="3222609"/>
                    <a:pt x="4232075" y="3223880"/>
                    <a:pt x="4179233" y="3223880"/>
                  </a:cubicBezTo>
                  <a:cubicBezTo>
                    <a:pt x="4044728" y="3222609"/>
                    <a:pt x="3674838" y="3223880"/>
                    <a:pt x="3540333" y="3222609"/>
                  </a:cubicBezTo>
                  <a:cubicBezTo>
                    <a:pt x="3444258" y="3221340"/>
                    <a:pt x="1522753" y="3230230"/>
                    <a:pt x="1426678" y="3228959"/>
                  </a:cubicBezTo>
                  <a:cubicBezTo>
                    <a:pt x="1402659" y="3228959"/>
                    <a:pt x="1373836" y="3230230"/>
                    <a:pt x="1349817" y="3230230"/>
                  </a:cubicBezTo>
                  <a:cubicBezTo>
                    <a:pt x="1292172" y="3230230"/>
                    <a:pt x="1239331" y="3231499"/>
                    <a:pt x="1181686" y="3231499"/>
                  </a:cubicBezTo>
                  <a:cubicBezTo>
                    <a:pt x="1037573" y="3231499"/>
                    <a:pt x="898264" y="3230230"/>
                    <a:pt x="754151" y="3228959"/>
                  </a:cubicBezTo>
                  <a:cubicBezTo>
                    <a:pt x="667683" y="3227690"/>
                    <a:pt x="581215" y="3226420"/>
                    <a:pt x="499551" y="3225149"/>
                  </a:cubicBezTo>
                  <a:cubicBezTo>
                    <a:pt x="345831" y="3223880"/>
                    <a:pt x="192111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2017" y="30480"/>
                    <a:pt x="148877" y="29210"/>
                  </a:cubicBezTo>
                  <a:cubicBezTo>
                    <a:pt x="278578" y="25400"/>
                    <a:pt x="408280" y="22860"/>
                    <a:pt x="542785" y="20320"/>
                  </a:cubicBezTo>
                  <a:cubicBezTo>
                    <a:pt x="634057" y="17780"/>
                    <a:pt x="725328" y="16510"/>
                    <a:pt x="811796" y="13970"/>
                  </a:cubicBezTo>
                  <a:cubicBezTo>
                    <a:pt x="898264" y="11430"/>
                    <a:pt x="989535" y="8890"/>
                    <a:pt x="1076003" y="8890"/>
                  </a:cubicBezTo>
                  <a:cubicBezTo>
                    <a:pt x="1172078" y="7620"/>
                    <a:pt x="1268153" y="10160"/>
                    <a:pt x="1364229" y="8890"/>
                  </a:cubicBezTo>
                  <a:cubicBezTo>
                    <a:pt x="1484323" y="8890"/>
                    <a:pt x="3660427" y="6350"/>
                    <a:pt x="3780521" y="5080"/>
                  </a:cubicBezTo>
                  <a:cubicBezTo>
                    <a:pt x="3895812" y="3810"/>
                    <a:pt x="4011102" y="2540"/>
                    <a:pt x="4131196" y="2540"/>
                  </a:cubicBezTo>
                  <a:cubicBezTo>
                    <a:pt x="4328150" y="1270"/>
                    <a:pt x="4520301" y="0"/>
                    <a:pt x="4717255" y="0"/>
                  </a:cubicBezTo>
                  <a:cubicBezTo>
                    <a:pt x="4798919" y="0"/>
                    <a:pt x="4885387" y="2540"/>
                    <a:pt x="4967050" y="2540"/>
                  </a:cubicBezTo>
                  <a:cubicBezTo>
                    <a:pt x="5192828" y="3810"/>
                    <a:pt x="5423408" y="5080"/>
                    <a:pt x="5649185" y="7620"/>
                  </a:cubicBezTo>
                  <a:cubicBezTo>
                    <a:pt x="5769279" y="8890"/>
                    <a:pt x="5889373" y="12700"/>
                    <a:pt x="6009467" y="16510"/>
                  </a:cubicBezTo>
                  <a:cubicBezTo>
                    <a:pt x="6038290" y="16510"/>
                    <a:pt x="6067113" y="16510"/>
                    <a:pt x="6091131" y="16510"/>
                  </a:cubicBezTo>
                  <a:cubicBezTo>
                    <a:pt x="6117014" y="17780"/>
                    <a:pt x="6125904" y="20320"/>
                    <a:pt x="6136064" y="21590"/>
                  </a:cubicBezTo>
                  <a:close/>
                  <a:moveTo>
                    <a:pt x="6146224" y="3217530"/>
                  </a:moveTo>
                  <a:cubicBezTo>
                    <a:pt x="6147494" y="3201020"/>
                    <a:pt x="6148764" y="3188320"/>
                    <a:pt x="6148764" y="3175620"/>
                  </a:cubicBezTo>
                  <a:cubicBezTo>
                    <a:pt x="6147494" y="3036118"/>
                    <a:pt x="6146224" y="2904242"/>
                    <a:pt x="6146224" y="2762413"/>
                  </a:cubicBezTo>
                  <a:cubicBezTo>
                    <a:pt x="6146224" y="2697719"/>
                    <a:pt x="6148764" y="2633025"/>
                    <a:pt x="6147494" y="2568331"/>
                  </a:cubicBezTo>
                  <a:cubicBezTo>
                    <a:pt x="6147494" y="2508613"/>
                    <a:pt x="6146224" y="2446408"/>
                    <a:pt x="6144954" y="2386690"/>
                  </a:cubicBezTo>
                  <a:cubicBezTo>
                    <a:pt x="6139874" y="2294626"/>
                    <a:pt x="6128444" y="388644"/>
                    <a:pt x="6128444" y="296580"/>
                  </a:cubicBezTo>
                  <a:cubicBezTo>
                    <a:pt x="6125904" y="219445"/>
                    <a:pt x="6123364" y="139821"/>
                    <a:pt x="6120824" y="63500"/>
                  </a:cubicBezTo>
                  <a:cubicBezTo>
                    <a:pt x="6119554" y="44450"/>
                    <a:pt x="6118284" y="43180"/>
                    <a:pt x="6076720" y="41910"/>
                  </a:cubicBezTo>
                  <a:cubicBezTo>
                    <a:pt x="6062309" y="41910"/>
                    <a:pt x="6052701" y="41910"/>
                    <a:pt x="6038290" y="40640"/>
                  </a:cubicBezTo>
                  <a:cubicBezTo>
                    <a:pt x="5918196" y="36830"/>
                    <a:pt x="5793298" y="31750"/>
                    <a:pt x="5673204" y="30480"/>
                  </a:cubicBezTo>
                  <a:cubicBezTo>
                    <a:pt x="5380174" y="26670"/>
                    <a:pt x="5082341" y="25400"/>
                    <a:pt x="4789312" y="22860"/>
                  </a:cubicBezTo>
                  <a:cubicBezTo>
                    <a:pt x="4746078" y="22860"/>
                    <a:pt x="4698040" y="22860"/>
                    <a:pt x="4654806" y="22860"/>
                  </a:cubicBezTo>
                  <a:cubicBezTo>
                    <a:pt x="4582750" y="22860"/>
                    <a:pt x="4510693" y="22860"/>
                    <a:pt x="4443441" y="22860"/>
                  </a:cubicBezTo>
                  <a:cubicBezTo>
                    <a:pt x="4289720" y="22860"/>
                    <a:pt x="4136000" y="22860"/>
                    <a:pt x="3987083" y="24130"/>
                  </a:cubicBezTo>
                  <a:cubicBezTo>
                    <a:pt x="3857381" y="25400"/>
                    <a:pt x="1671669" y="29210"/>
                    <a:pt x="1541968" y="29210"/>
                  </a:cubicBezTo>
                  <a:cubicBezTo>
                    <a:pt x="1330602" y="29210"/>
                    <a:pt x="1119237" y="26670"/>
                    <a:pt x="907871" y="33020"/>
                  </a:cubicBezTo>
                  <a:cubicBezTo>
                    <a:pt x="797385" y="36830"/>
                    <a:pt x="691702" y="36830"/>
                    <a:pt x="586019" y="38100"/>
                  </a:cubicBezTo>
                  <a:cubicBezTo>
                    <a:pt x="403476" y="41910"/>
                    <a:pt x="220933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81624" y="3199750"/>
                    <a:pt x="148877" y="3201020"/>
                    <a:pt x="211326" y="3201020"/>
                  </a:cubicBezTo>
                  <a:cubicBezTo>
                    <a:pt x="302597" y="3201020"/>
                    <a:pt x="398672" y="3198480"/>
                    <a:pt x="489944" y="3201020"/>
                  </a:cubicBezTo>
                  <a:cubicBezTo>
                    <a:pt x="638861" y="3204830"/>
                    <a:pt x="787777" y="3207370"/>
                    <a:pt x="936694" y="3206100"/>
                  </a:cubicBezTo>
                  <a:cubicBezTo>
                    <a:pt x="1032769" y="3204830"/>
                    <a:pt x="1124041" y="3207370"/>
                    <a:pt x="1220116" y="3207370"/>
                  </a:cubicBezTo>
                  <a:cubicBezTo>
                    <a:pt x="1359425" y="3207370"/>
                    <a:pt x="1498734" y="3206100"/>
                    <a:pt x="1638043" y="3207370"/>
                  </a:cubicBezTo>
                  <a:cubicBezTo>
                    <a:pt x="1844605" y="3208640"/>
                    <a:pt x="4111981" y="3198480"/>
                    <a:pt x="4323347" y="3201020"/>
                  </a:cubicBezTo>
                  <a:cubicBezTo>
                    <a:pt x="4414618" y="3202290"/>
                    <a:pt x="4505889" y="3203559"/>
                    <a:pt x="4592357" y="3203559"/>
                  </a:cubicBezTo>
                  <a:cubicBezTo>
                    <a:pt x="4750881" y="3206100"/>
                    <a:pt x="4904602" y="3202290"/>
                    <a:pt x="5063126" y="3206100"/>
                  </a:cubicBezTo>
                  <a:cubicBezTo>
                    <a:pt x="5192828" y="3208640"/>
                    <a:pt x="5322529" y="3208640"/>
                    <a:pt x="5452231" y="3211180"/>
                  </a:cubicBezTo>
                  <a:cubicBezTo>
                    <a:pt x="5644382" y="3214990"/>
                    <a:pt x="5836532" y="3217530"/>
                    <a:pt x="6028683" y="3218800"/>
                  </a:cubicBezTo>
                  <a:cubicBezTo>
                    <a:pt x="6100739" y="3218800"/>
                    <a:pt x="6125904" y="3217530"/>
                    <a:pt x="614622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97722" y="1396858"/>
            <a:ext cx="5531407" cy="1106281"/>
          </a:xfrm>
          <a:custGeom>
            <a:avLst/>
            <a:gdLst/>
            <a:ahLst/>
            <a:cxnLst/>
            <a:rect l="l" t="t" r="r" b="b"/>
            <a:pathLst>
              <a:path w="5531407" h="1106281">
                <a:moveTo>
                  <a:pt x="0" y="0"/>
                </a:moveTo>
                <a:lnTo>
                  <a:pt x="5531408" y="0"/>
                </a:lnTo>
                <a:lnTo>
                  <a:pt x="5531408" y="1106281"/>
                </a:lnTo>
                <a:lnTo>
                  <a:pt x="0" y="110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Modeling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rot="-201720">
            <a:off x="8073274" y="29374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Freeform 11"/>
          <p:cNvSpPr/>
          <p:nvPr/>
        </p:nvSpPr>
        <p:spPr>
          <a:xfrm>
            <a:off x="3841539" y="3443619"/>
            <a:ext cx="9962944" cy="5949531"/>
          </a:xfrm>
          <a:custGeom>
            <a:avLst/>
            <a:gdLst/>
            <a:ahLst/>
            <a:cxnLst/>
            <a:rect l="l" t="t" r="r" b="b"/>
            <a:pathLst>
              <a:path w="9962944" h="5949531">
                <a:moveTo>
                  <a:pt x="0" y="0"/>
                </a:moveTo>
                <a:lnTo>
                  <a:pt x="9962944" y="0"/>
                </a:lnTo>
                <a:lnTo>
                  <a:pt x="9962944" y="5949532"/>
                </a:lnTo>
                <a:lnTo>
                  <a:pt x="0" y="5949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29130" y="2104555"/>
            <a:ext cx="7252724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Line plot for Evaluation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338916"/>
            <a:ext cx="2950390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for Norway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38964" y="1541178"/>
            <a:ext cx="3191545" cy="63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Telegraf"/>
              </a:rPr>
              <a:t>(Prophet)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1455" y="3297637"/>
            <a:ext cx="15987845" cy="6241496"/>
            <a:chOff x="0" y="0"/>
            <a:chExt cx="8290629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8267769" cy="3208640"/>
            </a:xfrm>
            <a:custGeom>
              <a:avLst/>
              <a:gdLst/>
              <a:ahLst/>
              <a:cxnLst/>
              <a:rect l="l" t="t" r="r" b="b"/>
              <a:pathLst>
                <a:path w="8267769" h="3208640">
                  <a:moveTo>
                    <a:pt x="8267769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4120977" y="0"/>
                  </a:lnTo>
                  <a:lnTo>
                    <a:pt x="8248719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8296979" cy="3235309"/>
            </a:xfrm>
            <a:custGeom>
              <a:avLst/>
              <a:gdLst/>
              <a:ahLst/>
              <a:cxnLst/>
              <a:rect l="l" t="t" r="r" b="b"/>
              <a:pathLst>
                <a:path w="8296979" h="3235309">
                  <a:moveTo>
                    <a:pt x="8262689" y="21590"/>
                  </a:moveTo>
                  <a:cubicBezTo>
                    <a:pt x="8263959" y="34290"/>
                    <a:pt x="8263959" y="44450"/>
                    <a:pt x="8265229" y="54610"/>
                  </a:cubicBezTo>
                  <a:cubicBezTo>
                    <a:pt x="8267769" y="112451"/>
                    <a:pt x="8269039" y="182121"/>
                    <a:pt x="8271579" y="249303"/>
                  </a:cubicBezTo>
                  <a:cubicBezTo>
                    <a:pt x="8271579" y="346344"/>
                    <a:pt x="8284279" y="2259791"/>
                    <a:pt x="8290629" y="2356832"/>
                  </a:cubicBezTo>
                  <a:cubicBezTo>
                    <a:pt x="8296979" y="2503637"/>
                    <a:pt x="8293169" y="2652931"/>
                    <a:pt x="8293169" y="2799736"/>
                  </a:cubicBezTo>
                  <a:cubicBezTo>
                    <a:pt x="8293169" y="2929124"/>
                    <a:pt x="8294439" y="3048558"/>
                    <a:pt x="8295709" y="3174349"/>
                  </a:cubicBezTo>
                  <a:cubicBezTo>
                    <a:pt x="8295709" y="3195940"/>
                    <a:pt x="8295709" y="3209909"/>
                    <a:pt x="8295709" y="3234040"/>
                  </a:cubicBezTo>
                  <a:cubicBezTo>
                    <a:pt x="8272849" y="3234040"/>
                    <a:pt x="8252529" y="3235309"/>
                    <a:pt x="8210859" y="3234040"/>
                  </a:cubicBezTo>
                  <a:cubicBezTo>
                    <a:pt x="7788988" y="3228959"/>
                    <a:pt x="7360628" y="3235309"/>
                    <a:pt x="6938759" y="3230230"/>
                  </a:cubicBezTo>
                  <a:cubicBezTo>
                    <a:pt x="6685636" y="3226420"/>
                    <a:pt x="6439005" y="3228959"/>
                    <a:pt x="6185883" y="3226420"/>
                  </a:cubicBezTo>
                  <a:cubicBezTo>
                    <a:pt x="6069058" y="3225149"/>
                    <a:pt x="5952233" y="3223880"/>
                    <a:pt x="5835407" y="3222609"/>
                  </a:cubicBezTo>
                  <a:cubicBezTo>
                    <a:pt x="5764013" y="3222609"/>
                    <a:pt x="5699110" y="3223880"/>
                    <a:pt x="5627717" y="3223880"/>
                  </a:cubicBezTo>
                  <a:cubicBezTo>
                    <a:pt x="5445988" y="3222609"/>
                    <a:pt x="4946235" y="3223880"/>
                    <a:pt x="4764506" y="3222609"/>
                  </a:cubicBezTo>
                  <a:cubicBezTo>
                    <a:pt x="4634700" y="3221340"/>
                    <a:pt x="2038578" y="3230230"/>
                    <a:pt x="1908772" y="3228959"/>
                  </a:cubicBezTo>
                  <a:cubicBezTo>
                    <a:pt x="1876320" y="3228959"/>
                    <a:pt x="1837379" y="3230230"/>
                    <a:pt x="1804927" y="3230230"/>
                  </a:cubicBezTo>
                  <a:cubicBezTo>
                    <a:pt x="1727043" y="3230230"/>
                    <a:pt x="1655650" y="3231499"/>
                    <a:pt x="1577766" y="3231499"/>
                  </a:cubicBezTo>
                  <a:cubicBezTo>
                    <a:pt x="1383057" y="3231499"/>
                    <a:pt x="1194838" y="3230230"/>
                    <a:pt x="1000129" y="3228959"/>
                  </a:cubicBezTo>
                  <a:cubicBezTo>
                    <a:pt x="883304" y="3227690"/>
                    <a:pt x="766478" y="3226420"/>
                    <a:pt x="656143" y="3225149"/>
                  </a:cubicBezTo>
                  <a:cubicBezTo>
                    <a:pt x="448453" y="3223880"/>
                    <a:pt x="240763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8506" y="30480"/>
                    <a:pt x="182351" y="29210"/>
                  </a:cubicBezTo>
                  <a:cubicBezTo>
                    <a:pt x="357589" y="25400"/>
                    <a:pt x="532827" y="22860"/>
                    <a:pt x="714556" y="20320"/>
                  </a:cubicBezTo>
                  <a:cubicBezTo>
                    <a:pt x="837871" y="17780"/>
                    <a:pt x="961187" y="16510"/>
                    <a:pt x="1078013" y="13970"/>
                  </a:cubicBezTo>
                  <a:cubicBezTo>
                    <a:pt x="1194838" y="11430"/>
                    <a:pt x="1318154" y="8890"/>
                    <a:pt x="1434980" y="8890"/>
                  </a:cubicBezTo>
                  <a:cubicBezTo>
                    <a:pt x="1564786" y="7620"/>
                    <a:pt x="1694592" y="10160"/>
                    <a:pt x="1824398" y="8890"/>
                  </a:cubicBezTo>
                  <a:cubicBezTo>
                    <a:pt x="1986656" y="8890"/>
                    <a:pt x="4926764" y="6350"/>
                    <a:pt x="5089022" y="5080"/>
                  </a:cubicBezTo>
                  <a:cubicBezTo>
                    <a:pt x="5244789" y="3810"/>
                    <a:pt x="5400557" y="2540"/>
                    <a:pt x="5562814" y="2540"/>
                  </a:cubicBezTo>
                  <a:cubicBezTo>
                    <a:pt x="5828916" y="1270"/>
                    <a:pt x="6088529" y="0"/>
                    <a:pt x="6354631" y="0"/>
                  </a:cubicBezTo>
                  <a:cubicBezTo>
                    <a:pt x="6464967" y="0"/>
                    <a:pt x="6581791" y="2540"/>
                    <a:pt x="6692127" y="2540"/>
                  </a:cubicBezTo>
                  <a:cubicBezTo>
                    <a:pt x="6997172" y="3810"/>
                    <a:pt x="7308706" y="5080"/>
                    <a:pt x="7613750" y="7620"/>
                  </a:cubicBezTo>
                  <a:cubicBezTo>
                    <a:pt x="7776008" y="8890"/>
                    <a:pt x="7938266" y="12700"/>
                    <a:pt x="8100524" y="16510"/>
                  </a:cubicBezTo>
                  <a:cubicBezTo>
                    <a:pt x="8139465" y="16510"/>
                    <a:pt x="8178407" y="16510"/>
                    <a:pt x="8210859" y="16510"/>
                  </a:cubicBezTo>
                  <a:cubicBezTo>
                    <a:pt x="8243639" y="17780"/>
                    <a:pt x="8252529" y="20320"/>
                    <a:pt x="8262689" y="21590"/>
                  </a:cubicBezTo>
                  <a:close/>
                  <a:moveTo>
                    <a:pt x="8272849" y="3217530"/>
                  </a:moveTo>
                  <a:cubicBezTo>
                    <a:pt x="8274119" y="3201020"/>
                    <a:pt x="8275389" y="3188320"/>
                    <a:pt x="8275389" y="3175620"/>
                  </a:cubicBezTo>
                  <a:cubicBezTo>
                    <a:pt x="8274119" y="3036118"/>
                    <a:pt x="8272849" y="2904242"/>
                    <a:pt x="8272849" y="2762413"/>
                  </a:cubicBezTo>
                  <a:cubicBezTo>
                    <a:pt x="8272849" y="2697719"/>
                    <a:pt x="8275389" y="2633025"/>
                    <a:pt x="8274119" y="2568331"/>
                  </a:cubicBezTo>
                  <a:cubicBezTo>
                    <a:pt x="8274119" y="2508613"/>
                    <a:pt x="8272849" y="2446408"/>
                    <a:pt x="8271579" y="2386690"/>
                  </a:cubicBezTo>
                  <a:cubicBezTo>
                    <a:pt x="8266499" y="2294626"/>
                    <a:pt x="8255069" y="388644"/>
                    <a:pt x="8255069" y="296580"/>
                  </a:cubicBezTo>
                  <a:cubicBezTo>
                    <a:pt x="8252529" y="219445"/>
                    <a:pt x="8249989" y="139821"/>
                    <a:pt x="8247449" y="63500"/>
                  </a:cubicBezTo>
                  <a:cubicBezTo>
                    <a:pt x="8246179" y="44450"/>
                    <a:pt x="8244909" y="43180"/>
                    <a:pt x="8191388" y="41910"/>
                  </a:cubicBezTo>
                  <a:cubicBezTo>
                    <a:pt x="8171917" y="41910"/>
                    <a:pt x="8158936" y="41910"/>
                    <a:pt x="8139465" y="40640"/>
                  </a:cubicBezTo>
                  <a:cubicBezTo>
                    <a:pt x="7977208" y="36830"/>
                    <a:pt x="7808460" y="31750"/>
                    <a:pt x="7646202" y="30480"/>
                  </a:cubicBezTo>
                  <a:cubicBezTo>
                    <a:pt x="7250293" y="26670"/>
                    <a:pt x="6847895" y="25400"/>
                    <a:pt x="6451986" y="22860"/>
                  </a:cubicBezTo>
                  <a:cubicBezTo>
                    <a:pt x="6393573" y="22860"/>
                    <a:pt x="6328670" y="22860"/>
                    <a:pt x="6270257" y="22860"/>
                  </a:cubicBezTo>
                  <a:cubicBezTo>
                    <a:pt x="6172903" y="22860"/>
                    <a:pt x="6075548" y="22860"/>
                    <a:pt x="5984684" y="22860"/>
                  </a:cubicBezTo>
                  <a:cubicBezTo>
                    <a:pt x="5776994" y="22860"/>
                    <a:pt x="5569304" y="22860"/>
                    <a:pt x="5368105" y="24130"/>
                  </a:cubicBezTo>
                  <a:cubicBezTo>
                    <a:pt x="5192867" y="25400"/>
                    <a:pt x="2239777" y="29210"/>
                    <a:pt x="2064539" y="29210"/>
                  </a:cubicBezTo>
                  <a:cubicBezTo>
                    <a:pt x="1778966" y="29210"/>
                    <a:pt x="1493392" y="26670"/>
                    <a:pt x="1207819" y="33020"/>
                  </a:cubicBezTo>
                  <a:cubicBezTo>
                    <a:pt x="1058542" y="36830"/>
                    <a:pt x="915755" y="36830"/>
                    <a:pt x="772968" y="38100"/>
                  </a:cubicBezTo>
                  <a:cubicBezTo>
                    <a:pt x="526337" y="41910"/>
                    <a:pt x="279705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91486" y="3199750"/>
                    <a:pt x="182351" y="3201020"/>
                    <a:pt x="266724" y="3201020"/>
                  </a:cubicBezTo>
                  <a:cubicBezTo>
                    <a:pt x="390040" y="3201020"/>
                    <a:pt x="519846" y="3198480"/>
                    <a:pt x="643162" y="3201020"/>
                  </a:cubicBezTo>
                  <a:cubicBezTo>
                    <a:pt x="844362" y="3204830"/>
                    <a:pt x="1045561" y="3207370"/>
                    <a:pt x="1246761" y="3206100"/>
                  </a:cubicBezTo>
                  <a:cubicBezTo>
                    <a:pt x="1376567" y="3204830"/>
                    <a:pt x="1499883" y="3207370"/>
                    <a:pt x="1629689" y="3207370"/>
                  </a:cubicBezTo>
                  <a:cubicBezTo>
                    <a:pt x="1817908" y="3207370"/>
                    <a:pt x="2006126" y="3206100"/>
                    <a:pt x="2194345" y="3207370"/>
                  </a:cubicBezTo>
                  <a:cubicBezTo>
                    <a:pt x="2473428" y="3208640"/>
                    <a:pt x="5536853" y="3198480"/>
                    <a:pt x="5822426" y="3201020"/>
                  </a:cubicBezTo>
                  <a:cubicBezTo>
                    <a:pt x="5945742" y="3202290"/>
                    <a:pt x="6069058" y="3203559"/>
                    <a:pt x="6185883" y="3203559"/>
                  </a:cubicBezTo>
                  <a:cubicBezTo>
                    <a:pt x="6400063" y="3206100"/>
                    <a:pt x="6607753" y="3202290"/>
                    <a:pt x="6821933" y="3206100"/>
                  </a:cubicBezTo>
                  <a:cubicBezTo>
                    <a:pt x="6997172" y="3208640"/>
                    <a:pt x="7172410" y="3208640"/>
                    <a:pt x="7347648" y="3211180"/>
                  </a:cubicBezTo>
                  <a:cubicBezTo>
                    <a:pt x="7607261" y="3214990"/>
                    <a:pt x="7866873" y="3217530"/>
                    <a:pt x="8126485" y="3218800"/>
                  </a:cubicBezTo>
                  <a:cubicBezTo>
                    <a:pt x="8223839" y="3218800"/>
                    <a:pt x="8252529" y="3217530"/>
                    <a:pt x="8272849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025334" y="1444043"/>
            <a:ext cx="1321175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97"/>
              </a:lnSpc>
            </a:pPr>
            <a:r>
              <a:rPr lang="en-US" sz="4497" dirty="0">
                <a:solidFill>
                  <a:srgbClr val="000000"/>
                </a:solidFill>
                <a:latin typeface="Telegraf Bold"/>
              </a:rPr>
              <a:t>Comparison result prediction between ARIMA model and prophet model.</a:t>
            </a:r>
          </a:p>
        </p:txBody>
      </p:sp>
      <p:sp>
        <p:nvSpPr>
          <p:cNvPr id="6" name="AutoShape 6"/>
          <p:cNvSpPr/>
          <p:nvPr/>
        </p:nvSpPr>
        <p:spPr>
          <a:xfrm rot="-201720">
            <a:off x="8394263" y="3078648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TextBox 8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9CDE97-40EF-8467-216C-3C8C5A58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57257"/>
              </p:ext>
            </p:extLst>
          </p:nvPr>
        </p:nvGraphicFramePr>
        <p:xfrm>
          <a:off x="1524000" y="3653878"/>
          <a:ext cx="15533229" cy="576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914346700"/>
                    </a:ext>
                  </a:extLst>
                </a:gridCol>
                <a:gridCol w="5349103">
                  <a:extLst>
                    <a:ext uri="{9D8B030D-6E8A-4147-A177-3AD203B41FA5}">
                      <a16:colId xmlns:a16="http://schemas.microsoft.com/office/drawing/2014/main" val="2342775175"/>
                    </a:ext>
                  </a:extLst>
                </a:gridCol>
                <a:gridCol w="5154926">
                  <a:extLst>
                    <a:ext uri="{9D8B030D-6E8A-4147-A177-3AD203B41FA5}">
                      <a16:colId xmlns:a16="http://schemas.microsoft.com/office/drawing/2014/main" val="3388575289"/>
                    </a:ext>
                  </a:extLst>
                </a:gridCol>
              </a:tblGrid>
              <a:tr h="11393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 performance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Prophet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02529"/>
                  </a:ext>
                </a:extLst>
              </a:tr>
              <a:tr h="11551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6,013,296.22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2,572,479.40</a:t>
                      </a:r>
                      <a:endParaRPr lang="en-US" sz="3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85904"/>
                  </a:ext>
                </a:extLst>
              </a:tr>
              <a:tr h="11551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47,502,549,861,569.48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14,722,721,937,004.97</a:t>
                      </a:r>
                      <a:endParaRPr lang="en-US" sz="3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8091"/>
                  </a:ext>
                </a:extLst>
              </a:tr>
              <a:tr h="11551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6,892,209.36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3,837,019.93</a:t>
                      </a:r>
                      <a:endParaRPr lang="en-US" sz="3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94336"/>
                  </a:ext>
                </a:extLst>
              </a:tr>
              <a:tr h="115516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1.82%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916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05212" y="3334922"/>
            <a:ext cx="10477575" cy="3617156"/>
            <a:chOff x="0" y="0"/>
            <a:chExt cx="16929867" cy="5844670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16860017" cy="5773550"/>
            </a:xfrm>
            <a:custGeom>
              <a:avLst/>
              <a:gdLst/>
              <a:ahLst/>
              <a:cxnLst/>
              <a:rect l="l" t="t" r="r" b="b"/>
              <a:pathLst>
                <a:path w="16860017" h="5773550">
                  <a:moveTo>
                    <a:pt x="16774928" y="5743070"/>
                  </a:moveTo>
                  <a:lnTo>
                    <a:pt x="0" y="5743070"/>
                  </a:lnTo>
                  <a:cubicBezTo>
                    <a:pt x="5080" y="5760850"/>
                    <a:pt x="21590" y="5773550"/>
                    <a:pt x="40640" y="5773550"/>
                  </a:cubicBezTo>
                  <a:lnTo>
                    <a:pt x="16816837" y="5773550"/>
                  </a:lnTo>
                  <a:cubicBezTo>
                    <a:pt x="16840967" y="5773550"/>
                    <a:pt x="16860017" y="5754500"/>
                    <a:pt x="16860017" y="5730370"/>
                  </a:cubicBezTo>
                  <a:lnTo>
                    <a:pt x="16860017" y="40640"/>
                  </a:lnTo>
                  <a:cubicBezTo>
                    <a:pt x="16860017" y="21590"/>
                    <a:pt x="16847317" y="6350"/>
                    <a:pt x="16830807" y="0"/>
                  </a:cubicBezTo>
                  <a:lnTo>
                    <a:pt x="16830807" y="5687190"/>
                  </a:lnTo>
                  <a:cubicBezTo>
                    <a:pt x="16830807" y="5717670"/>
                    <a:pt x="16805407" y="5743070"/>
                    <a:pt x="16774928" y="57430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16862557" cy="5776090"/>
            </a:xfrm>
            <a:custGeom>
              <a:avLst/>
              <a:gdLst/>
              <a:ahLst/>
              <a:cxnLst/>
              <a:rect l="l" t="t" r="r" b="b"/>
              <a:pathLst>
                <a:path w="16862557" h="5776090">
                  <a:moveTo>
                    <a:pt x="43180" y="5776090"/>
                  </a:moveTo>
                  <a:lnTo>
                    <a:pt x="16819378" y="5776090"/>
                  </a:lnTo>
                  <a:cubicBezTo>
                    <a:pt x="16843507" y="5776090"/>
                    <a:pt x="16862557" y="5757040"/>
                    <a:pt x="16862557" y="5732910"/>
                  </a:cubicBezTo>
                  <a:lnTo>
                    <a:pt x="16862557" y="43180"/>
                  </a:lnTo>
                  <a:cubicBezTo>
                    <a:pt x="16862557" y="19050"/>
                    <a:pt x="16843507" y="0"/>
                    <a:pt x="16819378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32910"/>
                  </a:lnTo>
                  <a:cubicBezTo>
                    <a:pt x="0" y="5757040"/>
                    <a:pt x="19050" y="5776090"/>
                    <a:pt x="43180" y="577609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6929867" cy="5844670"/>
            </a:xfrm>
            <a:custGeom>
              <a:avLst/>
              <a:gdLst/>
              <a:ahLst/>
              <a:cxnLst/>
              <a:rect l="l" t="t" r="r" b="b"/>
              <a:pathLst>
                <a:path w="16929867" h="5844670">
                  <a:moveTo>
                    <a:pt x="16886687" y="44450"/>
                  </a:moveTo>
                  <a:cubicBezTo>
                    <a:pt x="16881607" y="19050"/>
                    <a:pt x="16858748" y="0"/>
                    <a:pt x="16832078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745610"/>
                  </a:lnTo>
                  <a:cubicBezTo>
                    <a:pt x="0" y="5772280"/>
                    <a:pt x="17780" y="5793870"/>
                    <a:pt x="43180" y="5800220"/>
                  </a:cubicBezTo>
                  <a:cubicBezTo>
                    <a:pt x="48260" y="5825620"/>
                    <a:pt x="71120" y="5844670"/>
                    <a:pt x="97790" y="5844670"/>
                  </a:cubicBezTo>
                  <a:lnTo>
                    <a:pt x="16873987" y="5844670"/>
                  </a:lnTo>
                  <a:cubicBezTo>
                    <a:pt x="16904467" y="5844670"/>
                    <a:pt x="16929867" y="5819270"/>
                    <a:pt x="16929867" y="5788790"/>
                  </a:cubicBezTo>
                  <a:lnTo>
                    <a:pt x="16929867" y="99060"/>
                  </a:lnTo>
                  <a:cubicBezTo>
                    <a:pt x="16929867" y="72390"/>
                    <a:pt x="16912087" y="50800"/>
                    <a:pt x="16886687" y="44450"/>
                  </a:cubicBezTo>
                  <a:close/>
                  <a:moveTo>
                    <a:pt x="12700" y="574561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832078" y="12700"/>
                  </a:lnTo>
                  <a:cubicBezTo>
                    <a:pt x="16856207" y="12700"/>
                    <a:pt x="16875257" y="31750"/>
                    <a:pt x="16875257" y="55880"/>
                  </a:cubicBezTo>
                  <a:lnTo>
                    <a:pt x="16875257" y="5745610"/>
                  </a:lnTo>
                  <a:cubicBezTo>
                    <a:pt x="16875257" y="5769740"/>
                    <a:pt x="16856207" y="5788790"/>
                    <a:pt x="16832078" y="5788790"/>
                  </a:cubicBezTo>
                  <a:lnTo>
                    <a:pt x="55880" y="5788790"/>
                  </a:lnTo>
                  <a:cubicBezTo>
                    <a:pt x="31750" y="5788790"/>
                    <a:pt x="12700" y="5769740"/>
                    <a:pt x="12700" y="5745610"/>
                  </a:cubicBezTo>
                  <a:close/>
                  <a:moveTo>
                    <a:pt x="16917167" y="5788790"/>
                  </a:moveTo>
                  <a:cubicBezTo>
                    <a:pt x="16917167" y="5812920"/>
                    <a:pt x="16898117" y="5831970"/>
                    <a:pt x="16873987" y="5831970"/>
                  </a:cubicBezTo>
                  <a:lnTo>
                    <a:pt x="97790" y="5831970"/>
                  </a:lnTo>
                  <a:cubicBezTo>
                    <a:pt x="78740" y="5831970"/>
                    <a:pt x="62230" y="5819270"/>
                    <a:pt x="57150" y="5801490"/>
                  </a:cubicBezTo>
                  <a:lnTo>
                    <a:pt x="16832078" y="5801490"/>
                  </a:lnTo>
                  <a:cubicBezTo>
                    <a:pt x="16862557" y="5801490"/>
                    <a:pt x="16887957" y="5776090"/>
                    <a:pt x="16887957" y="5745610"/>
                  </a:cubicBezTo>
                  <a:lnTo>
                    <a:pt x="16887957" y="58420"/>
                  </a:lnTo>
                  <a:cubicBezTo>
                    <a:pt x="16904467" y="64770"/>
                    <a:pt x="16917167" y="80010"/>
                    <a:pt x="16917167" y="99060"/>
                  </a:cubicBezTo>
                  <a:lnTo>
                    <a:pt x="16917167" y="5788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076995" y="4141448"/>
            <a:ext cx="10134010" cy="173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17"/>
              </a:lnSpc>
            </a:pPr>
            <a:r>
              <a:rPr lang="en-US" sz="12469">
                <a:solidFill>
                  <a:srgbClr val="000000"/>
                </a:solidFill>
                <a:latin typeface="RoxboroughCF Bold"/>
              </a:rPr>
              <a:t>Thank you!</a:t>
            </a:r>
          </a:p>
        </p:txBody>
      </p:sp>
      <p:sp>
        <p:nvSpPr>
          <p:cNvPr id="7" name="Freeform 7"/>
          <p:cNvSpPr/>
          <p:nvPr/>
        </p:nvSpPr>
        <p:spPr>
          <a:xfrm rot="1043947">
            <a:off x="10108581" y="4107050"/>
            <a:ext cx="3333611" cy="2072900"/>
          </a:xfrm>
          <a:custGeom>
            <a:avLst/>
            <a:gdLst/>
            <a:ahLst/>
            <a:cxnLst/>
            <a:rect l="l" t="t" r="r" b="b"/>
            <a:pathLst>
              <a:path w="3333611" h="2072900">
                <a:moveTo>
                  <a:pt x="0" y="0"/>
                </a:moveTo>
                <a:lnTo>
                  <a:pt x="3333611" y="0"/>
                </a:lnTo>
                <a:lnTo>
                  <a:pt x="3333611" y="2072900"/>
                </a:lnTo>
                <a:lnTo>
                  <a:pt x="0" y="2072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280502">
            <a:off x="12250690" y="6340423"/>
            <a:ext cx="1897924" cy="1904980"/>
            <a:chOff x="0" y="0"/>
            <a:chExt cx="1708150" cy="1714500"/>
          </a:xfrm>
        </p:grpSpPr>
        <p:sp>
          <p:nvSpPr>
            <p:cNvPr id="9" name="Freeform 9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TextBox 11"/>
          <p:cNvSpPr txBox="1"/>
          <p:nvPr/>
        </p:nvSpPr>
        <p:spPr>
          <a:xfrm rot="280502">
            <a:off x="12450037" y="6932740"/>
            <a:ext cx="1500558" cy="701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1"/>
              </a:lnSpc>
            </a:pPr>
            <a:r>
              <a:rPr lang="en-US" sz="2299">
                <a:solidFill>
                  <a:srgbClr val="000000"/>
                </a:solidFill>
                <a:latin typeface="Telegraf"/>
              </a:rPr>
              <a:t>for</a:t>
            </a:r>
          </a:p>
          <a:p>
            <a:pPr marL="0" lvl="0" indent="0" algn="ctr">
              <a:lnSpc>
                <a:spcPts val="2622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Watching</a:t>
            </a:r>
          </a:p>
        </p:txBody>
      </p:sp>
      <p:sp>
        <p:nvSpPr>
          <p:cNvPr id="12" name="AutoShape 12"/>
          <p:cNvSpPr/>
          <p:nvPr/>
        </p:nvSpPr>
        <p:spPr>
          <a:xfrm rot="78781">
            <a:off x="13018845" y="6253843"/>
            <a:ext cx="523272" cy="1800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TextBox 13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00" y="2753478"/>
            <a:ext cx="8069294" cy="898997"/>
            <a:chOff x="0" y="0"/>
            <a:chExt cx="13038520" cy="1452617"/>
          </a:xfrm>
        </p:grpSpPr>
        <p:sp>
          <p:nvSpPr>
            <p:cNvPr id="3" name="Freeform 3"/>
            <p:cNvSpPr/>
            <p:nvPr/>
          </p:nvSpPr>
          <p:spPr>
            <a:xfrm>
              <a:off x="57150" y="58420"/>
              <a:ext cx="12968670" cy="1381497"/>
            </a:xfrm>
            <a:custGeom>
              <a:avLst/>
              <a:gdLst/>
              <a:ahLst/>
              <a:cxnLst/>
              <a:rect l="l" t="t" r="r" b="b"/>
              <a:pathLst>
                <a:path w="12968670" h="1381497">
                  <a:moveTo>
                    <a:pt x="12883580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12925490" y="1381497"/>
                  </a:lnTo>
                  <a:cubicBezTo>
                    <a:pt x="12949620" y="1381497"/>
                    <a:pt x="12968670" y="1362447"/>
                    <a:pt x="12968670" y="1338317"/>
                  </a:cubicBezTo>
                  <a:lnTo>
                    <a:pt x="12968670" y="40640"/>
                  </a:lnTo>
                  <a:cubicBezTo>
                    <a:pt x="12968670" y="21590"/>
                    <a:pt x="12955970" y="6350"/>
                    <a:pt x="12939460" y="0"/>
                  </a:cubicBezTo>
                  <a:lnTo>
                    <a:pt x="12939460" y="1295137"/>
                  </a:lnTo>
                  <a:cubicBezTo>
                    <a:pt x="12939460" y="1325617"/>
                    <a:pt x="12914060" y="1351017"/>
                    <a:pt x="12883580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12971210" cy="1384037"/>
            </a:xfrm>
            <a:custGeom>
              <a:avLst/>
              <a:gdLst/>
              <a:ahLst/>
              <a:cxnLst/>
              <a:rect l="l" t="t" r="r" b="b"/>
              <a:pathLst>
                <a:path w="12971210" h="1384037">
                  <a:moveTo>
                    <a:pt x="43180" y="1384037"/>
                  </a:moveTo>
                  <a:lnTo>
                    <a:pt x="12928030" y="1384037"/>
                  </a:lnTo>
                  <a:cubicBezTo>
                    <a:pt x="12952160" y="1384037"/>
                    <a:pt x="12971210" y="1364987"/>
                    <a:pt x="12971210" y="1340857"/>
                  </a:cubicBezTo>
                  <a:lnTo>
                    <a:pt x="12971210" y="43180"/>
                  </a:lnTo>
                  <a:cubicBezTo>
                    <a:pt x="12971210" y="19050"/>
                    <a:pt x="12952160" y="0"/>
                    <a:pt x="1292803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3038520" cy="1452617"/>
            </a:xfrm>
            <a:custGeom>
              <a:avLst/>
              <a:gdLst/>
              <a:ahLst/>
              <a:cxnLst/>
              <a:rect l="l" t="t" r="r" b="b"/>
              <a:pathLst>
                <a:path w="13038520" h="1452617">
                  <a:moveTo>
                    <a:pt x="12995340" y="44450"/>
                  </a:moveTo>
                  <a:cubicBezTo>
                    <a:pt x="12990260" y="19050"/>
                    <a:pt x="12967400" y="0"/>
                    <a:pt x="1294073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12982640" y="1452617"/>
                  </a:lnTo>
                  <a:cubicBezTo>
                    <a:pt x="13013120" y="1452617"/>
                    <a:pt x="13038520" y="1427217"/>
                    <a:pt x="13038520" y="1396737"/>
                  </a:cubicBezTo>
                  <a:lnTo>
                    <a:pt x="13038520" y="99060"/>
                  </a:lnTo>
                  <a:cubicBezTo>
                    <a:pt x="13038520" y="72390"/>
                    <a:pt x="13020740" y="50800"/>
                    <a:pt x="12995340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2940730" y="12700"/>
                  </a:lnTo>
                  <a:cubicBezTo>
                    <a:pt x="12964860" y="12700"/>
                    <a:pt x="12983910" y="31750"/>
                    <a:pt x="12983910" y="55880"/>
                  </a:cubicBezTo>
                  <a:lnTo>
                    <a:pt x="12983910" y="1353557"/>
                  </a:lnTo>
                  <a:cubicBezTo>
                    <a:pt x="12983910" y="1377687"/>
                    <a:pt x="12964860" y="1396737"/>
                    <a:pt x="12940730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13025820" y="1396737"/>
                  </a:moveTo>
                  <a:cubicBezTo>
                    <a:pt x="13025820" y="1420867"/>
                    <a:pt x="13006770" y="1439917"/>
                    <a:pt x="12982640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12940730" y="1409437"/>
                  </a:lnTo>
                  <a:cubicBezTo>
                    <a:pt x="12971210" y="1409437"/>
                    <a:pt x="12996610" y="1384037"/>
                    <a:pt x="12996610" y="1353557"/>
                  </a:cubicBezTo>
                  <a:lnTo>
                    <a:pt x="12996610" y="58420"/>
                  </a:lnTo>
                  <a:cubicBezTo>
                    <a:pt x="13013120" y="64770"/>
                    <a:pt x="13025820" y="80010"/>
                    <a:pt x="13025820" y="99060"/>
                  </a:cubicBezTo>
                  <a:lnTo>
                    <a:pt x="13025820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997524" y="2848807"/>
            <a:ext cx="6907697" cy="70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</a:pPr>
            <a:r>
              <a:rPr lang="en-US" sz="4800">
                <a:solidFill>
                  <a:srgbClr val="000000"/>
                </a:solidFill>
                <a:latin typeface="Montserrat Bold"/>
              </a:rPr>
              <a:t>Project Outlines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14706" y="6401144"/>
            <a:ext cx="5629294" cy="1543132"/>
            <a:chOff x="0" y="0"/>
            <a:chExt cx="7505725" cy="205750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43080" cy="959400"/>
              <a:chOff x="0" y="0"/>
              <a:chExt cx="6903856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90385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903856" h="6350000">
                    <a:moveTo>
                      <a:pt x="3451928" y="0"/>
                    </a:moveTo>
                    <a:cubicBezTo>
                      <a:pt x="1545481" y="0"/>
                      <a:pt x="0" y="1421496"/>
                      <a:pt x="0" y="3175000"/>
                    </a:cubicBezTo>
                    <a:cubicBezTo>
                      <a:pt x="0" y="4928504"/>
                      <a:pt x="1545481" y="6350000"/>
                      <a:pt x="3451928" y="6350000"/>
                    </a:cubicBezTo>
                    <a:cubicBezTo>
                      <a:pt x="5358375" y="6350000"/>
                      <a:pt x="6903856" y="4928504"/>
                      <a:pt x="6903856" y="3175000"/>
                    </a:cubicBezTo>
                    <a:cubicBezTo>
                      <a:pt x="6903856" y="1421496"/>
                      <a:pt x="5358375" y="0"/>
                      <a:pt x="345192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92123" y="21519"/>
              <a:ext cx="658834" cy="840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92"/>
                </a:lnSpc>
                <a:spcBef>
                  <a:spcPct val="0"/>
                </a:spcBef>
              </a:pPr>
              <a:r>
                <a:rPr lang="en-US" sz="3780">
                  <a:solidFill>
                    <a:srgbClr val="FFFFFF"/>
                  </a:solidFill>
                  <a:latin typeface="RoxboroughCF Bold"/>
                </a:rPr>
                <a:t>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16972" y="276334"/>
              <a:ext cx="6088753" cy="1781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899">
                  <a:solidFill>
                    <a:srgbClr val="000000"/>
                  </a:solidFill>
                  <a:latin typeface="Telegraf Bold"/>
                </a:rPr>
                <a:t>Time-series Forecasting Technique.</a:t>
              </a:r>
            </a:p>
            <a:p>
              <a:pPr marL="0" lvl="0" indent="0" algn="l">
                <a:lnSpc>
                  <a:spcPts val="3479"/>
                </a:lnSpc>
                <a:spcBef>
                  <a:spcPct val="0"/>
                </a:spcBef>
              </a:pPr>
              <a:endParaRPr lang="en-US" sz="2899">
                <a:solidFill>
                  <a:srgbClr val="000000"/>
                </a:solidFill>
                <a:latin typeface="Telegraf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514706" y="4818649"/>
            <a:ext cx="5629294" cy="1673683"/>
            <a:chOff x="0" y="0"/>
            <a:chExt cx="7505725" cy="223157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043080" cy="959400"/>
              <a:chOff x="0" y="0"/>
              <a:chExt cx="6903856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90385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903856" h="6350000">
                    <a:moveTo>
                      <a:pt x="3451928" y="0"/>
                    </a:moveTo>
                    <a:cubicBezTo>
                      <a:pt x="1545481" y="0"/>
                      <a:pt x="0" y="1421496"/>
                      <a:pt x="0" y="3175000"/>
                    </a:cubicBezTo>
                    <a:cubicBezTo>
                      <a:pt x="0" y="4928504"/>
                      <a:pt x="1545481" y="6350000"/>
                      <a:pt x="3451928" y="6350000"/>
                    </a:cubicBezTo>
                    <a:cubicBezTo>
                      <a:pt x="5358375" y="6350000"/>
                      <a:pt x="6903856" y="4928504"/>
                      <a:pt x="6903856" y="3175000"/>
                    </a:cubicBezTo>
                    <a:cubicBezTo>
                      <a:pt x="6903856" y="1421496"/>
                      <a:pt x="5358375" y="0"/>
                      <a:pt x="345192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92123" y="21519"/>
              <a:ext cx="658834" cy="840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92"/>
                </a:lnSpc>
                <a:spcBef>
                  <a:spcPct val="0"/>
                </a:spcBef>
              </a:pPr>
              <a:r>
                <a:rPr lang="en-US" sz="3780">
                  <a:solidFill>
                    <a:srgbClr val="FFFFFF"/>
                  </a:solidFill>
                  <a:latin typeface="RoxboroughCF Bold"/>
                </a:rPr>
                <a:t>1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16972" y="247203"/>
              <a:ext cx="6088753" cy="198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899">
                  <a:solidFill>
                    <a:srgbClr val="000000"/>
                  </a:solidFill>
                  <a:latin typeface="Telegraf Bold"/>
                </a:rPr>
                <a:t>Time-series Forecasting. </a:t>
              </a:r>
            </a:p>
            <a:p>
              <a:pPr marL="0" lvl="0" indent="0" algn="l">
                <a:lnSpc>
                  <a:spcPts val="8159"/>
                </a:lnSpc>
              </a:pPr>
              <a:endParaRPr lang="en-US" sz="2899">
                <a:solidFill>
                  <a:srgbClr val="000000"/>
                </a:solidFill>
                <a:latin typeface="Telegraf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523132" y="4818649"/>
            <a:ext cx="5573493" cy="1083133"/>
            <a:chOff x="0" y="0"/>
            <a:chExt cx="7431323" cy="144417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32741" cy="959400"/>
              <a:chOff x="0" y="0"/>
              <a:chExt cx="683542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90219" y="21519"/>
              <a:ext cx="652303" cy="840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92"/>
                </a:lnSpc>
                <a:spcBef>
                  <a:spcPct val="0"/>
                </a:spcBef>
              </a:pPr>
              <a:r>
                <a:rPr lang="en-US" sz="3780">
                  <a:solidFill>
                    <a:srgbClr val="FFFFFF"/>
                  </a:solidFill>
                  <a:latin typeface="RoxboroughCF Bold"/>
                </a:rPr>
                <a:t>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402926" y="247203"/>
              <a:ext cx="6028397" cy="1196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899">
                  <a:solidFill>
                    <a:srgbClr val="000000"/>
                  </a:solidFill>
                  <a:latin typeface="Telegraf Bold"/>
                </a:rPr>
                <a:t>Case study</a:t>
              </a:r>
            </a:p>
            <a:p>
              <a:pPr marL="0" lvl="0" indent="0" algn="l">
                <a:lnSpc>
                  <a:spcPts val="3479"/>
                </a:lnSpc>
              </a:pPr>
              <a:endParaRPr lang="en-US" sz="2899">
                <a:solidFill>
                  <a:srgbClr val="000000"/>
                </a:solidFill>
                <a:latin typeface="Telegraf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046503" y="5863683"/>
            <a:ext cx="5888997" cy="204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588" lvl="1" indent="-312294" algn="l">
              <a:lnSpc>
                <a:spcPts val="4050"/>
              </a:lnSpc>
              <a:buFont typeface="Arial"/>
              <a:buChar char="•"/>
            </a:pPr>
            <a:r>
              <a:rPr lang="en-US" sz="2892">
                <a:solidFill>
                  <a:srgbClr val="000000"/>
                </a:solidFill>
                <a:latin typeface="Telegraf"/>
              </a:rPr>
              <a:t>importing libraries and data </a:t>
            </a:r>
          </a:p>
          <a:p>
            <a:pPr marL="624588" lvl="1" indent="-312294" algn="l">
              <a:lnSpc>
                <a:spcPts val="4050"/>
              </a:lnSpc>
              <a:buFont typeface="Arial"/>
              <a:buChar char="•"/>
            </a:pPr>
            <a:r>
              <a:rPr lang="en-US" sz="2892">
                <a:solidFill>
                  <a:srgbClr val="000000"/>
                </a:solidFill>
                <a:latin typeface="Telegraf"/>
              </a:rPr>
              <a:t> data pre-processing</a:t>
            </a:r>
          </a:p>
          <a:p>
            <a:pPr marL="624588" lvl="1" indent="-312294" algn="l">
              <a:lnSpc>
                <a:spcPts val="4050"/>
              </a:lnSpc>
              <a:buFont typeface="Arial"/>
              <a:buChar char="•"/>
            </a:pPr>
            <a:r>
              <a:rPr lang="en-US" sz="2892">
                <a:solidFill>
                  <a:srgbClr val="000000"/>
                </a:solidFill>
                <a:latin typeface="Telegraf"/>
              </a:rPr>
              <a:t> exploratory data analysis</a:t>
            </a:r>
          </a:p>
          <a:p>
            <a:pPr marL="624588" lvl="1" indent="-312294" algn="l">
              <a:lnSpc>
                <a:spcPts val="4050"/>
              </a:lnSpc>
              <a:buFont typeface="Arial"/>
              <a:buChar char="•"/>
            </a:pPr>
            <a:r>
              <a:rPr lang="en-US" sz="2892">
                <a:solidFill>
                  <a:srgbClr val="000000"/>
                </a:solidFill>
                <a:latin typeface="Telegraf"/>
              </a:rPr>
              <a:t> Modeling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7592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281363" y="952500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214" y="5150806"/>
            <a:ext cx="7258555" cy="1008731"/>
            <a:chOff x="0" y="0"/>
            <a:chExt cx="9678073" cy="13449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4974" cy="13449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247728" y="22692"/>
              <a:ext cx="849518" cy="1185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>
                  <a:solidFill>
                    <a:srgbClr val="FFFFFF"/>
                  </a:solidFill>
                  <a:latin typeface="RoxboroughCF Bold"/>
                </a:rPr>
                <a:t>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27080" y="282639"/>
              <a:ext cx="7850993" cy="840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10"/>
                </a:lnSpc>
                <a:spcBef>
                  <a:spcPct val="0"/>
                </a:spcBef>
              </a:pPr>
              <a:r>
                <a:rPr lang="en-US" sz="3925">
                  <a:solidFill>
                    <a:srgbClr val="000000"/>
                  </a:solidFill>
                  <a:latin typeface="Telegraf Bold"/>
                </a:rPr>
                <a:t>Applications :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902816" y="6679664"/>
            <a:ext cx="1939758" cy="1946969"/>
            <a:chOff x="0" y="0"/>
            <a:chExt cx="1708150" cy="1714500"/>
          </a:xfrm>
        </p:grpSpPr>
        <p:sp>
          <p:nvSpPr>
            <p:cNvPr id="8" name="Freeform 8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109157" y="6897647"/>
            <a:ext cx="1533633" cy="155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7"/>
              </a:lnSpc>
              <a:spcBef>
                <a:spcPct val="0"/>
              </a:spcBef>
            </a:pPr>
            <a:r>
              <a:rPr lang="en-US" sz="2103">
                <a:solidFill>
                  <a:srgbClr val="000000"/>
                </a:solidFill>
                <a:latin typeface="Telegraf"/>
              </a:rPr>
              <a:t>stock keeping unit (SKU) Sales Forecasting</a:t>
            </a:r>
          </a:p>
        </p:txBody>
      </p:sp>
      <p:sp>
        <p:nvSpPr>
          <p:cNvPr id="11" name="AutoShape 11"/>
          <p:cNvSpPr/>
          <p:nvPr/>
        </p:nvSpPr>
        <p:spPr>
          <a:xfrm rot="-201720">
            <a:off x="3608570" y="658767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2" name="Group 12"/>
          <p:cNvGrpSpPr/>
          <p:nvPr/>
        </p:nvGrpSpPr>
        <p:grpSpPr>
          <a:xfrm>
            <a:off x="5111552" y="6679664"/>
            <a:ext cx="1939758" cy="1946969"/>
            <a:chOff x="0" y="0"/>
            <a:chExt cx="1708150" cy="1714500"/>
          </a:xfrm>
        </p:grpSpPr>
        <p:sp>
          <p:nvSpPr>
            <p:cNvPr id="13" name="Freeform 13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314615" y="7249024"/>
            <a:ext cx="1533633" cy="912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87">
                <a:solidFill>
                  <a:srgbClr val="000000"/>
                </a:solidFill>
                <a:latin typeface="Telegraf"/>
              </a:rPr>
              <a:t>Forecasting</a:t>
            </a:r>
          </a:p>
          <a:p>
            <a:pPr algn="ctr">
              <a:lnSpc>
                <a:spcPts val="2379"/>
              </a:lnSpc>
            </a:pPr>
            <a:r>
              <a:rPr lang="en-US" sz="2087">
                <a:solidFill>
                  <a:srgbClr val="000000"/>
                </a:solidFill>
                <a:latin typeface="Telegraf"/>
              </a:rPr>
              <a:t>Stock </a:t>
            </a:r>
          </a:p>
          <a:p>
            <a:pPr marL="0" lvl="0" indent="0" algn="ctr">
              <a:lnSpc>
                <a:spcPts val="2379"/>
              </a:lnSpc>
              <a:spcBef>
                <a:spcPct val="0"/>
              </a:spcBef>
            </a:pPr>
            <a:r>
              <a:rPr lang="en-US" sz="2087">
                <a:solidFill>
                  <a:srgbClr val="000000"/>
                </a:solidFill>
                <a:latin typeface="Telegraf"/>
              </a:rPr>
              <a:t>Prices</a:t>
            </a:r>
          </a:p>
        </p:txBody>
      </p:sp>
      <p:sp>
        <p:nvSpPr>
          <p:cNvPr id="16" name="AutoShape 16"/>
          <p:cNvSpPr/>
          <p:nvPr/>
        </p:nvSpPr>
        <p:spPr>
          <a:xfrm rot="-201720">
            <a:off x="5817306" y="658767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7" name="Group 17"/>
          <p:cNvGrpSpPr/>
          <p:nvPr/>
        </p:nvGrpSpPr>
        <p:grpSpPr>
          <a:xfrm>
            <a:off x="9625269" y="6679664"/>
            <a:ext cx="1939758" cy="1946969"/>
            <a:chOff x="0" y="0"/>
            <a:chExt cx="1708150" cy="1714500"/>
          </a:xfrm>
        </p:grpSpPr>
        <p:sp>
          <p:nvSpPr>
            <p:cNvPr id="18" name="Freeform 18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880790" y="6643604"/>
            <a:ext cx="1939758" cy="1946969"/>
            <a:chOff x="0" y="0"/>
            <a:chExt cx="1708150" cy="1714500"/>
          </a:xfrm>
        </p:grpSpPr>
        <p:sp>
          <p:nvSpPr>
            <p:cNvPr id="21" name="Freeform 21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4143756" y="6643604"/>
            <a:ext cx="1939758" cy="1946969"/>
            <a:chOff x="0" y="0"/>
            <a:chExt cx="1708150" cy="1714500"/>
          </a:xfrm>
        </p:grpSpPr>
        <p:sp>
          <p:nvSpPr>
            <p:cNvPr id="24" name="Freeform 24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9832581" y="7346225"/>
            <a:ext cx="1533633" cy="137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2103">
                <a:solidFill>
                  <a:srgbClr val="000000"/>
                </a:solidFill>
                <a:latin typeface="Telegraf"/>
              </a:rPr>
              <a:t>Weather forecasting</a:t>
            </a:r>
          </a:p>
          <a:p>
            <a:pPr algn="ctr">
              <a:lnSpc>
                <a:spcPts val="1837"/>
              </a:lnSpc>
            </a:pPr>
            <a:endParaRPr lang="en-US" sz="2103">
              <a:solidFill>
                <a:srgbClr val="000000"/>
              </a:solidFill>
              <a:latin typeface="Telegraf"/>
            </a:endParaRPr>
          </a:p>
          <a:p>
            <a:pPr algn="ctr">
              <a:lnSpc>
                <a:spcPts val="1837"/>
              </a:lnSpc>
            </a:pPr>
            <a:endParaRPr lang="en-US" sz="2103">
              <a:solidFill>
                <a:srgbClr val="000000"/>
              </a:solidFill>
              <a:latin typeface="Telegraf"/>
            </a:endParaRPr>
          </a:p>
          <a:p>
            <a:pPr marL="0" lvl="0" indent="0" algn="ctr">
              <a:lnSpc>
                <a:spcPts val="2379"/>
              </a:lnSpc>
              <a:spcBef>
                <a:spcPct val="0"/>
              </a:spcBef>
            </a:pPr>
            <a:endParaRPr lang="en-US" sz="2103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091298" y="7346225"/>
            <a:ext cx="1533633" cy="85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2103">
                <a:solidFill>
                  <a:srgbClr val="000000"/>
                </a:solidFill>
                <a:latin typeface="Telegraf"/>
              </a:rPr>
              <a:t>Astronomy</a:t>
            </a:r>
          </a:p>
          <a:p>
            <a:pPr algn="ctr">
              <a:lnSpc>
                <a:spcPts val="1837"/>
              </a:lnSpc>
            </a:pPr>
            <a:endParaRPr lang="en-US" sz="2103">
              <a:solidFill>
                <a:srgbClr val="000000"/>
              </a:solidFill>
              <a:latin typeface="Telegraf"/>
            </a:endParaRPr>
          </a:p>
          <a:p>
            <a:pPr marL="0" lvl="0" indent="0" algn="ctr">
              <a:lnSpc>
                <a:spcPts val="2379"/>
              </a:lnSpc>
              <a:spcBef>
                <a:spcPct val="0"/>
              </a:spcBef>
            </a:pPr>
            <a:endParaRPr lang="en-US" sz="2103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28" name="AutoShape 28"/>
          <p:cNvSpPr/>
          <p:nvPr/>
        </p:nvSpPr>
        <p:spPr>
          <a:xfrm rot="-201720">
            <a:off x="10331024" y="658767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9" name="AutoShape 29"/>
          <p:cNvSpPr/>
          <p:nvPr/>
        </p:nvSpPr>
        <p:spPr>
          <a:xfrm rot="-201720">
            <a:off x="12590712" y="655161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0" name="AutoShape 30"/>
          <p:cNvSpPr/>
          <p:nvPr/>
        </p:nvSpPr>
        <p:spPr>
          <a:xfrm rot="-201720">
            <a:off x="14831245" y="655161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1" name="Group 31"/>
          <p:cNvGrpSpPr/>
          <p:nvPr/>
        </p:nvGrpSpPr>
        <p:grpSpPr>
          <a:xfrm>
            <a:off x="7369749" y="6679664"/>
            <a:ext cx="1939758" cy="1946969"/>
            <a:chOff x="0" y="0"/>
            <a:chExt cx="1708150" cy="1714500"/>
          </a:xfrm>
        </p:grpSpPr>
        <p:sp>
          <p:nvSpPr>
            <p:cNvPr id="32" name="Freeform 32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7572811" y="6897647"/>
            <a:ext cx="1533633" cy="161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7"/>
              </a:lnSpc>
              <a:spcBef>
                <a:spcPct val="0"/>
              </a:spcBef>
            </a:pPr>
            <a:r>
              <a:rPr lang="en-US" sz="2226">
                <a:solidFill>
                  <a:srgbClr val="000000"/>
                </a:solidFill>
                <a:latin typeface="Telegraf"/>
              </a:rPr>
              <a:t>Predicting the number of COVID-19 cases</a:t>
            </a:r>
          </a:p>
        </p:txBody>
      </p:sp>
      <p:sp>
        <p:nvSpPr>
          <p:cNvPr id="35" name="AutoShape 35"/>
          <p:cNvSpPr/>
          <p:nvPr/>
        </p:nvSpPr>
        <p:spPr>
          <a:xfrm rot="-201720">
            <a:off x="8075503" y="6587670"/>
            <a:ext cx="534806" cy="18398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6" name="TextBox 36"/>
          <p:cNvSpPr txBox="1"/>
          <p:nvPr/>
        </p:nvSpPr>
        <p:spPr>
          <a:xfrm>
            <a:off x="1356689" y="3955207"/>
            <a:ext cx="15902611" cy="8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1"/>
              </a:lnSpc>
            </a:pPr>
            <a:r>
              <a:rPr lang="en-US" sz="2622">
                <a:solidFill>
                  <a:srgbClr val="000000"/>
                </a:solidFill>
                <a:latin typeface="Telegraf"/>
              </a:rPr>
              <a:t>Time-series Forecasting (TSF) occurs when you make scientific predictions based on historical time stamped data.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008676" y="2014465"/>
            <a:ext cx="8699985" cy="1701693"/>
            <a:chOff x="0" y="0"/>
            <a:chExt cx="11599980" cy="2268924"/>
          </a:xfrm>
        </p:grpSpPr>
        <p:sp>
          <p:nvSpPr>
            <p:cNvPr id="38" name="TextBox 38"/>
            <p:cNvSpPr txBox="1"/>
            <p:nvPr/>
          </p:nvSpPr>
          <p:spPr>
            <a:xfrm>
              <a:off x="284919" y="66675"/>
              <a:ext cx="11315061" cy="1633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38"/>
                </a:lnSpc>
              </a:pPr>
              <a:r>
                <a:rPr lang="en-US" sz="4470">
                  <a:solidFill>
                    <a:srgbClr val="000000"/>
                  </a:solidFill>
                  <a:latin typeface="Montserrat Bold"/>
                </a:rPr>
                <a:t>Time-series Forecasting (TSF)</a:t>
              </a:r>
            </a:p>
          </p:txBody>
        </p:sp>
        <p:sp>
          <p:nvSpPr>
            <p:cNvPr id="39" name="Freeform 39"/>
            <p:cNvSpPr/>
            <p:nvPr/>
          </p:nvSpPr>
          <p:spPr>
            <a:xfrm rot="1043947">
              <a:off x="155774" y="586327"/>
              <a:ext cx="2222407" cy="1381933"/>
            </a:xfrm>
            <a:custGeom>
              <a:avLst/>
              <a:gdLst/>
              <a:ahLst/>
              <a:cxnLst/>
              <a:rect l="l" t="t" r="r" b="b"/>
              <a:pathLst>
                <a:path w="2222407" h="1381933">
                  <a:moveTo>
                    <a:pt x="0" y="0"/>
                  </a:moveTo>
                  <a:lnTo>
                    <a:pt x="2222407" y="0"/>
                  </a:lnTo>
                  <a:lnTo>
                    <a:pt x="2222407" y="1381933"/>
                  </a:lnTo>
                  <a:lnTo>
                    <a:pt x="0" y="1381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0" name="TextBox 40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331832" y="7346225"/>
            <a:ext cx="1533633" cy="1157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2103">
                <a:solidFill>
                  <a:srgbClr val="000000"/>
                </a:solidFill>
                <a:latin typeface="Telegraf"/>
              </a:rPr>
              <a:t>Social Science</a:t>
            </a:r>
          </a:p>
          <a:p>
            <a:pPr algn="ctr">
              <a:lnSpc>
                <a:spcPts val="1837"/>
              </a:lnSpc>
            </a:pPr>
            <a:endParaRPr lang="en-US" sz="2103">
              <a:solidFill>
                <a:srgbClr val="000000"/>
              </a:solidFill>
              <a:latin typeface="Telegraf"/>
            </a:endParaRPr>
          </a:p>
          <a:p>
            <a:pPr marL="0" lvl="0" indent="0" algn="ctr">
              <a:lnSpc>
                <a:spcPts val="2379"/>
              </a:lnSpc>
              <a:spcBef>
                <a:spcPct val="0"/>
              </a:spcBef>
            </a:pPr>
            <a:endParaRPr lang="en-US" sz="2103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7129" y="2294702"/>
            <a:ext cx="7805776" cy="1084779"/>
            <a:chOff x="0" y="0"/>
            <a:chExt cx="10407702" cy="14463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46372" cy="14463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266405" y="33020"/>
              <a:ext cx="913563" cy="1266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978"/>
                </a:lnSpc>
                <a:spcBef>
                  <a:spcPct val="0"/>
                </a:spcBef>
              </a:pPr>
              <a:r>
                <a:rPr lang="en-US" sz="5698">
                  <a:solidFill>
                    <a:srgbClr val="FFFFFF"/>
                  </a:solidFill>
                  <a:latin typeface="RoxboroughCF Bold"/>
                </a:rPr>
                <a:t>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64824" y="317781"/>
              <a:ext cx="8442878" cy="89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65"/>
                </a:lnSpc>
                <a:spcBef>
                  <a:spcPct val="0"/>
                </a:spcBef>
              </a:pPr>
              <a:r>
                <a:rPr lang="en-US" sz="4221">
                  <a:solidFill>
                    <a:srgbClr val="000000"/>
                  </a:solidFill>
                  <a:latin typeface="Telegraf Bold"/>
                </a:rPr>
                <a:t>TSF Technique :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25587" y="4552237"/>
            <a:ext cx="4007722" cy="4022620"/>
            <a:chOff x="0" y="0"/>
            <a:chExt cx="1708150" cy="1714500"/>
          </a:xfrm>
        </p:grpSpPr>
        <p:sp>
          <p:nvSpPr>
            <p:cNvPr id="8" name="Freeform 8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951908" y="5270640"/>
            <a:ext cx="3168629" cy="256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4345">
                <a:solidFill>
                  <a:srgbClr val="000000"/>
                </a:solidFill>
                <a:latin typeface="Telegraf"/>
              </a:rPr>
              <a:t>Classical / Statistical Models</a:t>
            </a:r>
          </a:p>
          <a:p>
            <a:pPr marL="0" lvl="0" indent="0" algn="ctr">
              <a:lnSpc>
                <a:spcPts val="4954"/>
              </a:lnSpc>
              <a:spcBef>
                <a:spcPct val="0"/>
              </a:spcBef>
            </a:pPr>
            <a:r>
              <a:rPr lang="en-US" sz="4345">
                <a:solidFill>
                  <a:srgbClr val="000000"/>
                </a:solidFill>
                <a:latin typeface="Telegraf Bold"/>
              </a:rPr>
              <a:t>ARIMA</a:t>
            </a:r>
          </a:p>
        </p:txBody>
      </p:sp>
      <p:sp>
        <p:nvSpPr>
          <p:cNvPr id="11" name="AutoShape 11"/>
          <p:cNvSpPr/>
          <p:nvPr/>
        </p:nvSpPr>
        <p:spPr>
          <a:xfrm rot="-201720">
            <a:off x="3983742" y="4362169"/>
            <a:ext cx="1104960" cy="38013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2" name="Group 12"/>
          <p:cNvGrpSpPr/>
          <p:nvPr/>
        </p:nvGrpSpPr>
        <p:grpSpPr>
          <a:xfrm>
            <a:off x="7089044" y="4552237"/>
            <a:ext cx="4007722" cy="4022620"/>
            <a:chOff x="0" y="0"/>
            <a:chExt cx="1708150" cy="1714500"/>
          </a:xfrm>
        </p:grpSpPr>
        <p:sp>
          <p:nvSpPr>
            <p:cNvPr id="13" name="Freeform 13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7508591" y="5417797"/>
            <a:ext cx="3168629" cy="3157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6"/>
              </a:lnSpc>
            </a:pPr>
            <a:r>
              <a:rPr lang="en-US" sz="4312">
                <a:solidFill>
                  <a:srgbClr val="000000"/>
                </a:solidFill>
                <a:latin typeface="Telegraf"/>
              </a:rPr>
              <a:t>Machine Learning</a:t>
            </a:r>
          </a:p>
          <a:p>
            <a:pPr algn="ctr">
              <a:lnSpc>
                <a:spcPts val="4916"/>
              </a:lnSpc>
            </a:pPr>
            <a:r>
              <a:rPr lang="en-US" sz="4312">
                <a:solidFill>
                  <a:srgbClr val="000000"/>
                </a:solidFill>
                <a:latin typeface="Telegraf Bold"/>
              </a:rPr>
              <a:t>Facebook</a:t>
            </a:r>
          </a:p>
          <a:p>
            <a:pPr algn="ctr">
              <a:lnSpc>
                <a:spcPts val="4916"/>
              </a:lnSpc>
            </a:pPr>
            <a:r>
              <a:rPr lang="en-US" sz="4312">
                <a:solidFill>
                  <a:srgbClr val="000000"/>
                </a:solidFill>
                <a:latin typeface="Telegraf Bold"/>
              </a:rPr>
              <a:t>Prophet</a:t>
            </a:r>
          </a:p>
          <a:p>
            <a:pPr marL="0" lvl="0" indent="0" algn="ctr">
              <a:lnSpc>
                <a:spcPts val="4916"/>
              </a:lnSpc>
              <a:spcBef>
                <a:spcPct val="0"/>
              </a:spcBef>
            </a:pPr>
            <a:endParaRPr lang="en-US" sz="4312">
              <a:solidFill>
                <a:srgbClr val="000000"/>
              </a:solidFill>
              <a:latin typeface="Telegraf Bold"/>
            </a:endParaRPr>
          </a:p>
        </p:txBody>
      </p:sp>
      <p:sp>
        <p:nvSpPr>
          <p:cNvPr id="16" name="AutoShape 16"/>
          <p:cNvSpPr/>
          <p:nvPr/>
        </p:nvSpPr>
        <p:spPr>
          <a:xfrm rot="-201720">
            <a:off x="8547199" y="4362169"/>
            <a:ext cx="1104960" cy="38013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7" name="Group 17"/>
          <p:cNvGrpSpPr/>
          <p:nvPr/>
        </p:nvGrpSpPr>
        <p:grpSpPr>
          <a:xfrm>
            <a:off x="11754691" y="4552237"/>
            <a:ext cx="4007722" cy="4022620"/>
            <a:chOff x="0" y="0"/>
            <a:chExt cx="1708150" cy="1714500"/>
          </a:xfrm>
        </p:grpSpPr>
        <p:sp>
          <p:nvSpPr>
            <p:cNvPr id="18" name="Freeform 18"/>
            <p:cNvSpPr/>
            <p:nvPr/>
          </p:nvSpPr>
          <p:spPr>
            <a:xfrm>
              <a:off x="10160" y="16510"/>
              <a:ext cx="1685290" cy="1686560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84EBE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-3810" y="0"/>
              <a:ext cx="1714500" cy="1713230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2174237" y="5261115"/>
            <a:ext cx="3168629" cy="269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4599">
                <a:solidFill>
                  <a:srgbClr val="000000"/>
                </a:solidFill>
                <a:latin typeface="Telegraf"/>
              </a:rPr>
              <a:t>Deep Learning</a:t>
            </a:r>
          </a:p>
          <a:p>
            <a:pPr marL="0" lvl="0" indent="0" algn="ctr">
              <a:lnSpc>
                <a:spcPts val="5243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Telegraf Bold"/>
              </a:rPr>
              <a:t>Neural Prophet</a:t>
            </a:r>
          </a:p>
        </p:txBody>
      </p:sp>
      <p:sp>
        <p:nvSpPr>
          <p:cNvPr id="21" name="AutoShape 21"/>
          <p:cNvSpPr/>
          <p:nvPr/>
        </p:nvSpPr>
        <p:spPr>
          <a:xfrm rot="-201720">
            <a:off x="13212845" y="4362169"/>
            <a:ext cx="1104960" cy="3801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2" name="TextBox 2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3947">
            <a:off x="8873502" y="3457390"/>
            <a:ext cx="4933592" cy="3067797"/>
          </a:xfrm>
          <a:custGeom>
            <a:avLst/>
            <a:gdLst/>
            <a:ahLst/>
            <a:cxnLst/>
            <a:rect l="l" t="t" r="r" b="b"/>
            <a:pathLst>
              <a:path w="4933592" h="3067797">
                <a:moveTo>
                  <a:pt x="0" y="0"/>
                </a:moveTo>
                <a:lnTo>
                  <a:pt x="4933592" y="0"/>
                </a:lnTo>
                <a:lnTo>
                  <a:pt x="4933592" y="3067797"/>
                </a:lnTo>
                <a:lnTo>
                  <a:pt x="0" y="3067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78639" y="4198598"/>
            <a:ext cx="11930721" cy="173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17"/>
              </a:lnSpc>
            </a:pPr>
            <a:r>
              <a:rPr lang="en-US" sz="12469">
                <a:solidFill>
                  <a:srgbClr val="000000"/>
                </a:solidFill>
                <a:latin typeface="RoxboroughCF Bold"/>
              </a:rPr>
              <a:t>Let's  begin!</a:t>
            </a:r>
          </a:p>
        </p:txBody>
      </p:sp>
      <p:grpSp>
        <p:nvGrpSpPr>
          <p:cNvPr id="4" name="Group 4"/>
          <p:cNvGrpSpPr/>
          <p:nvPr/>
        </p:nvGrpSpPr>
        <p:grpSpPr>
          <a:xfrm rot="293487">
            <a:off x="12096291" y="5936378"/>
            <a:ext cx="1579849" cy="1673290"/>
            <a:chOff x="0" y="0"/>
            <a:chExt cx="2106465" cy="223105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116758"/>
              <a:ext cx="2106465" cy="2114296"/>
              <a:chOff x="0" y="0"/>
              <a:chExt cx="1708150" cy="17145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84EBEB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20514" y="739537"/>
              <a:ext cx="1665436" cy="849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394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Telegraf"/>
                </a:rPr>
                <a:t>Are you ready?</a:t>
              </a:r>
            </a:p>
          </p:txBody>
        </p:sp>
        <p:sp>
          <p:nvSpPr>
            <p:cNvPr id="9" name="AutoShape 9"/>
            <p:cNvSpPr/>
            <p:nvPr/>
          </p:nvSpPr>
          <p:spPr>
            <a:xfrm rot="-201720">
              <a:off x="766408" y="16857"/>
              <a:ext cx="580769" cy="199801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3515" y="2976012"/>
            <a:ext cx="15902611" cy="428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I have a dataset of water flow for </a:t>
            </a:r>
          </a:p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27 European countries from 1991 to 2019 </a:t>
            </a:r>
          </a:p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with weekly readings, consisting of</a:t>
            </a:r>
          </a:p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 four columns:</a:t>
            </a:r>
          </a:p>
          <a:p>
            <a:pPr marL="566196" lvl="1" indent="-283098" algn="l">
              <a:lnSpc>
                <a:spcPts val="3671"/>
              </a:lnSpc>
              <a:buFont typeface="Arial"/>
              <a:buChar char="•"/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Column 1: Year</a:t>
            </a:r>
          </a:p>
          <a:p>
            <a:pPr marL="566196" lvl="1" indent="-283098" algn="l">
              <a:lnSpc>
                <a:spcPts val="3671"/>
              </a:lnSpc>
              <a:buFont typeface="Arial"/>
              <a:buChar char="•"/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Column 2: Week</a:t>
            </a:r>
          </a:p>
          <a:p>
            <a:pPr marL="566196" lvl="1" indent="-283098" algn="l">
              <a:lnSpc>
                <a:spcPts val="3671"/>
              </a:lnSpc>
              <a:buFont typeface="Arial"/>
              <a:buChar char="•"/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Column 3: Country Code</a:t>
            </a:r>
          </a:p>
          <a:p>
            <a:pPr marL="566196" lvl="1" indent="-283098" algn="l">
              <a:lnSpc>
                <a:spcPts val="3671"/>
              </a:lnSpc>
              <a:buFont typeface="Arial"/>
              <a:buChar char="•"/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Column 4: Water Flow Quantity</a:t>
            </a:r>
          </a:p>
          <a:p>
            <a:pPr algn="l">
              <a:lnSpc>
                <a:spcPts val="3671"/>
              </a:lnSpc>
            </a:pPr>
            <a:endParaRPr lang="en-US" sz="2622" dirty="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62733" y="1522156"/>
            <a:ext cx="7777786" cy="1511508"/>
            <a:chOff x="0" y="0"/>
            <a:chExt cx="10370381" cy="201534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41185" cy="1338839"/>
              <a:chOff x="0" y="0"/>
              <a:chExt cx="683542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65449" y="31592"/>
              <a:ext cx="910287" cy="1170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85"/>
                </a:lnSpc>
                <a:spcBef>
                  <a:spcPct val="0"/>
                </a:spcBef>
              </a:pPr>
              <a:r>
                <a:rPr lang="en-US" sz="5275" dirty="0">
                  <a:solidFill>
                    <a:srgbClr val="FFFFFF"/>
                  </a:solidFill>
                  <a:latin typeface="RoxboroughCF Bold"/>
                </a:rPr>
                <a:t>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57778" y="337221"/>
              <a:ext cx="8412603" cy="1678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6"/>
                </a:lnSpc>
              </a:pPr>
              <a:r>
                <a:rPr lang="en-US" sz="4046">
                  <a:solidFill>
                    <a:srgbClr val="000000"/>
                  </a:solidFill>
                  <a:latin typeface="Telegraf Bold"/>
                </a:rPr>
                <a:t>Case study</a:t>
              </a:r>
            </a:p>
            <a:p>
              <a:pPr marL="0" lvl="0" indent="0" algn="l">
                <a:lnSpc>
                  <a:spcPts val="4856"/>
                </a:lnSpc>
              </a:pPr>
              <a:endParaRPr lang="en-US" sz="4046">
                <a:solidFill>
                  <a:srgbClr val="000000"/>
                </a:solidFill>
                <a:latin typeface="Telegraf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71029" y="2424010"/>
            <a:ext cx="7385904" cy="3536227"/>
            <a:chOff x="0" y="0"/>
            <a:chExt cx="4044626" cy="3236579"/>
          </a:xfrm>
        </p:grpSpPr>
        <p:sp>
          <p:nvSpPr>
            <p:cNvPr id="9" name="Freeform 9"/>
            <p:cNvSpPr/>
            <p:nvPr/>
          </p:nvSpPr>
          <p:spPr>
            <a:xfrm>
              <a:off x="10160" y="16510"/>
              <a:ext cx="4021766" cy="3208640"/>
            </a:xfrm>
            <a:custGeom>
              <a:avLst/>
              <a:gdLst/>
              <a:ahLst/>
              <a:cxnLst/>
              <a:rect l="l" t="t" r="r" b="b"/>
              <a:pathLst>
                <a:path w="4021766" h="3208640">
                  <a:moveTo>
                    <a:pt x="4021766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003434" y="0"/>
                  </a:lnTo>
                  <a:lnTo>
                    <a:pt x="4002716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-3810" y="0"/>
              <a:ext cx="4050977" cy="3235309"/>
            </a:xfrm>
            <a:custGeom>
              <a:avLst/>
              <a:gdLst/>
              <a:ahLst/>
              <a:cxnLst/>
              <a:rect l="l" t="t" r="r" b="b"/>
              <a:pathLst>
                <a:path w="4050977" h="3235309">
                  <a:moveTo>
                    <a:pt x="4016686" y="21590"/>
                  </a:moveTo>
                  <a:cubicBezTo>
                    <a:pt x="4017956" y="34290"/>
                    <a:pt x="4017956" y="44450"/>
                    <a:pt x="4019227" y="54610"/>
                  </a:cubicBezTo>
                  <a:cubicBezTo>
                    <a:pt x="4021766" y="112451"/>
                    <a:pt x="4023036" y="182121"/>
                    <a:pt x="4025577" y="249303"/>
                  </a:cubicBezTo>
                  <a:cubicBezTo>
                    <a:pt x="4025577" y="346344"/>
                    <a:pt x="4038277" y="2259791"/>
                    <a:pt x="4044627" y="2356832"/>
                  </a:cubicBezTo>
                  <a:cubicBezTo>
                    <a:pt x="4050977" y="2503637"/>
                    <a:pt x="4047166" y="2652931"/>
                    <a:pt x="4047166" y="2799736"/>
                  </a:cubicBezTo>
                  <a:cubicBezTo>
                    <a:pt x="4047166" y="2929124"/>
                    <a:pt x="4048436" y="3048558"/>
                    <a:pt x="4049706" y="3174349"/>
                  </a:cubicBezTo>
                  <a:cubicBezTo>
                    <a:pt x="4049706" y="3195940"/>
                    <a:pt x="4049706" y="3209909"/>
                    <a:pt x="4049706" y="3234040"/>
                  </a:cubicBezTo>
                  <a:cubicBezTo>
                    <a:pt x="4026847" y="3234040"/>
                    <a:pt x="4006527" y="3235309"/>
                    <a:pt x="3978628" y="3234040"/>
                  </a:cubicBezTo>
                  <a:cubicBezTo>
                    <a:pt x="3775635" y="3228959"/>
                    <a:pt x="3569519" y="3235309"/>
                    <a:pt x="3366526" y="3230230"/>
                  </a:cubicBezTo>
                  <a:cubicBezTo>
                    <a:pt x="3244731" y="3226420"/>
                    <a:pt x="3126058" y="3228959"/>
                    <a:pt x="3004262" y="3226420"/>
                  </a:cubicBezTo>
                  <a:cubicBezTo>
                    <a:pt x="2948049" y="3225149"/>
                    <a:pt x="2891835" y="3223880"/>
                    <a:pt x="2835622" y="3222609"/>
                  </a:cubicBezTo>
                  <a:cubicBezTo>
                    <a:pt x="2801269" y="3222609"/>
                    <a:pt x="2770040" y="3223880"/>
                    <a:pt x="2735687" y="3223880"/>
                  </a:cubicBezTo>
                  <a:cubicBezTo>
                    <a:pt x="2648244" y="3222609"/>
                    <a:pt x="2407775" y="3223880"/>
                    <a:pt x="2320332" y="3222609"/>
                  </a:cubicBezTo>
                  <a:cubicBezTo>
                    <a:pt x="2257873" y="3221340"/>
                    <a:pt x="1008686" y="3230230"/>
                    <a:pt x="946226" y="3228959"/>
                  </a:cubicBezTo>
                  <a:cubicBezTo>
                    <a:pt x="930611" y="3228959"/>
                    <a:pt x="911874" y="3230230"/>
                    <a:pt x="896259" y="3230230"/>
                  </a:cubicBezTo>
                  <a:cubicBezTo>
                    <a:pt x="858783" y="3230230"/>
                    <a:pt x="824431" y="3231499"/>
                    <a:pt x="786955" y="3231499"/>
                  </a:cubicBezTo>
                  <a:cubicBezTo>
                    <a:pt x="693266" y="3231499"/>
                    <a:pt x="602700" y="3230230"/>
                    <a:pt x="509011" y="3228959"/>
                  </a:cubicBezTo>
                  <a:cubicBezTo>
                    <a:pt x="452797" y="3227690"/>
                    <a:pt x="396584" y="3226420"/>
                    <a:pt x="343494" y="3225149"/>
                  </a:cubicBezTo>
                  <a:cubicBezTo>
                    <a:pt x="243559" y="3223880"/>
                    <a:pt x="143624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49" y="30480"/>
                    <a:pt x="115517" y="29210"/>
                  </a:cubicBezTo>
                  <a:cubicBezTo>
                    <a:pt x="199837" y="25400"/>
                    <a:pt x="284157" y="22860"/>
                    <a:pt x="371600" y="20320"/>
                  </a:cubicBezTo>
                  <a:cubicBezTo>
                    <a:pt x="430937" y="17780"/>
                    <a:pt x="490273" y="16510"/>
                    <a:pt x="546487" y="13970"/>
                  </a:cubicBezTo>
                  <a:cubicBezTo>
                    <a:pt x="602700" y="11430"/>
                    <a:pt x="662036" y="8890"/>
                    <a:pt x="718250" y="8890"/>
                  </a:cubicBezTo>
                  <a:cubicBezTo>
                    <a:pt x="780709" y="7620"/>
                    <a:pt x="843168" y="10160"/>
                    <a:pt x="905628" y="8890"/>
                  </a:cubicBezTo>
                  <a:cubicBezTo>
                    <a:pt x="983702" y="8890"/>
                    <a:pt x="2398406" y="6350"/>
                    <a:pt x="2476481" y="5080"/>
                  </a:cubicBezTo>
                  <a:cubicBezTo>
                    <a:pt x="2551432" y="3810"/>
                    <a:pt x="2626383" y="2540"/>
                    <a:pt x="2704457" y="2540"/>
                  </a:cubicBezTo>
                  <a:cubicBezTo>
                    <a:pt x="2832499" y="1270"/>
                    <a:pt x="2957418" y="0"/>
                    <a:pt x="3085459" y="0"/>
                  </a:cubicBezTo>
                  <a:cubicBezTo>
                    <a:pt x="3138550" y="0"/>
                    <a:pt x="3194763" y="2540"/>
                    <a:pt x="3247853" y="2540"/>
                  </a:cubicBezTo>
                  <a:cubicBezTo>
                    <a:pt x="3394633" y="3810"/>
                    <a:pt x="3544535" y="5080"/>
                    <a:pt x="3691315" y="7620"/>
                  </a:cubicBezTo>
                  <a:cubicBezTo>
                    <a:pt x="3769389" y="8890"/>
                    <a:pt x="3847463" y="12700"/>
                    <a:pt x="3925538" y="16510"/>
                  </a:cubicBezTo>
                  <a:cubicBezTo>
                    <a:pt x="3944275" y="16510"/>
                    <a:pt x="3963013" y="16510"/>
                    <a:pt x="3978628" y="16510"/>
                  </a:cubicBezTo>
                  <a:cubicBezTo>
                    <a:pt x="3997636" y="17780"/>
                    <a:pt x="4006527" y="20320"/>
                    <a:pt x="4016686" y="21590"/>
                  </a:cubicBezTo>
                  <a:close/>
                  <a:moveTo>
                    <a:pt x="4026847" y="3217530"/>
                  </a:moveTo>
                  <a:cubicBezTo>
                    <a:pt x="4028117" y="3201020"/>
                    <a:pt x="4029386" y="3188320"/>
                    <a:pt x="4029386" y="3175620"/>
                  </a:cubicBezTo>
                  <a:cubicBezTo>
                    <a:pt x="4028117" y="3036118"/>
                    <a:pt x="4026847" y="2904242"/>
                    <a:pt x="4026847" y="2762413"/>
                  </a:cubicBezTo>
                  <a:cubicBezTo>
                    <a:pt x="4026847" y="2697719"/>
                    <a:pt x="4029386" y="2633025"/>
                    <a:pt x="4028117" y="2568331"/>
                  </a:cubicBezTo>
                  <a:cubicBezTo>
                    <a:pt x="4028117" y="2508613"/>
                    <a:pt x="4026847" y="2446408"/>
                    <a:pt x="4025577" y="2386690"/>
                  </a:cubicBezTo>
                  <a:cubicBezTo>
                    <a:pt x="4020497" y="2294626"/>
                    <a:pt x="4009067" y="388644"/>
                    <a:pt x="4009067" y="296580"/>
                  </a:cubicBezTo>
                  <a:cubicBezTo>
                    <a:pt x="4006527" y="219445"/>
                    <a:pt x="4003986" y="139821"/>
                    <a:pt x="4001447" y="63500"/>
                  </a:cubicBezTo>
                  <a:cubicBezTo>
                    <a:pt x="4000177" y="44450"/>
                    <a:pt x="3998906" y="43180"/>
                    <a:pt x="3969259" y="41910"/>
                  </a:cubicBezTo>
                  <a:cubicBezTo>
                    <a:pt x="3959890" y="41910"/>
                    <a:pt x="3953644" y="41910"/>
                    <a:pt x="3944275" y="40640"/>
                  </a:cubicBezTo>
                  <a:cubicBezTo>
                    <a:pt x="3866201" y="36830"/>
                    <a:pt x="3785004" y="31750"/>
                    <a:pt x="3706930" y="30480"/>
                  </a:cubicBezTo>
                  <a:cubicBezTo>
                    <a:pt x="3516429" y="26670"/>
                    <a:pt x="3322805" y="25400"/>
                    <a:pt x="3132304" y="22860"/>
                  </a:cubicBezTo>
                  <a:cubicBezTo>
                    <a:pt x="3104197" y="22860"/>
                    <a:pt x="3072968" y="22860"/>
                    <a:pt x="3044861" y="22860"/>
                  </a:cubicBezTo>
                  <a:cubicBezTo>
                    <a:pt x="2998016" y="22860"/>
                    <a:pt x="2951172" y="22860"/>
                    <a:pt x="2907450" y="22860"/>
                  </a:cubicBezTo>
                  <a:cubicBezTo>
                    <a:pt x="2807515" y="22860"/>
                    <a:pt x="2707580" y="22860"/>
                    <a:pt x="2610768" y="24130"/>
                  </a:cubicBezTo>
                  <a:cubicBezTo>
                    <a:pt x="2526448" y="25400"/>
                    <a:pt x="1105498" y="29210"/>
                    <a:pt x="1021178" y="29210"/>
                  </a:cubicBezTo>
                  <a:cubicBezTo>
                    <a:pt x="883767" y="29210"/>
                    <a:pt x="746357" y="26670"/>
                    <a:pt x="608946" y="33020"/>
                  </a:cubicBezTo>
                  <a:cubicBezTo>
                    <a:pt x="537118" y="36830"/>
                    <a:pt x="468412" y="36830"/>
                    <a:pt x="399707" y="38100"/>
                  </a:cubicBezTo>
                  <a:cubicBezTo>
                    <a:pt x="281034" y="41910"/>
                    <a:pt x="162361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1795" y="3199750"/>
                    <a:pt x="115517" y="3201020"/>
                    <a:pt x="156116" y="3201020"/>
                  </a:cubicBezTo>
                  <a:cubicBezTo>
                    <a:pt x="215452" y="3201020"/>
                    <a:pt x="277911" y="3198480"/>
                    <a:pt x="337248" y="3201020"/>
                  </a:cubicBezTo>
                  <a:cubicBezTo>
                    <a:pt x="434060" y="3204830"/>
                    <a:pt x="530872" y="3207370"/>
                    <a:pt x="627684" y="3206100"/>
                  </a:cubicBezTo>
                  <a:cubicBezTo>
                    <a:pt x="690143" y="3204830"/>
                    <a:pt x="749479" y="3207370"/>
                    <a:pt x="811939" y="3207370"/>
                  </a:cubicBezTo>
                  <a:cubicBezTo>
                    <a:pt x="902505" y="3207370"/>
                    <a:pt x="993071" y="3206100"/>
                    <a:pt x="1083637" y="3207370"/>
                  </a:cubicBezTo>
                  <a:cubicBezTo>
                    <a:pt x="1217925" y="3208640"/>
                    <a:pt x="2691965" y="3198480"/>
                    <a:pt x="2829376" y="3201020"/>
                  </a:cubicBezTo>
                  <a:cubicBezTo>
                    <a:pt x="2888712" y="3202290"/>
                    <a:pt x="2948049" y="3203559"/>
                    <a:pt x="3004262" y="3203559"/>
                  </a:cubicBezTo>
                  <a:cubicBezTo>
                    <a:pt x="3107320" y="3206100"/>
                    <a:pt x="3207255" y="3202290"/>
                    <a:pt x="3310313" y="3206100"/>
                  </a:cubicBezTo>
                  <a:cubicBezTo>
                    <a:pt x="3394633" y="3208640"/>
                    <a:pt x="3478953" y="3208640"/>
                    <a:pt x="3563273" y="3211180"/>
                  </a:cubicBezTo>
                  <a:cubicBezTo>
                    <a:pt x="3688192" y="3214990"/>
                    <a:pt x="3813111" y="3217530"/>
                    <a:pt x="3938030" y="3218800"/>
                  </a:cubicBezTo>
                  <a:cubicBezTo>
                    <a:pt x="3984874" y="3218800"/>
                    <a:pt x="4006527" y="3217530"/>
                    <a:pt x="4026847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AutoShape 11"/>
          <p:cNvSpPr/>
          <p:nvPr/>
        </p:nvSpPr>
        <p:spPr>
          <a:xfrm rot="-201720">
            <a:off x="11213511" y="2105397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TextBox 13"/>
          <p:cNvSpPr txBox="1"/>
          <p:nvPr/>
        </p:nvSpPr>
        <p:spPr>
          <a:xfrm>
            <a:off x="10178071" y="1370874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Reading and sample of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3990" y="6903989"/>
            <a:ext cx="15902611" cy="129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Importing Libraries: Importing necessary libraries for data analysis and visualization [ </a:t>
            </a:r>
            <a:r>
              <a:rPr lang="en-US" sz="2622" dirty="0" err="1">
                <a:solidFill>
                  <a:srgbClr val="000000"/>
                </a:solidFill>
                <a:latin typeface="Telegraf"/>
              </a:rPr>
              <a:t>numpy</a:t>
            </a:r>
            <a:r>
              <a:rPr lang="en-US" sz="2622" dirty="0">
                <a:solidFill>
                  <a:srgbClr val="000000"/>
                </a:solidFill>
                <a:latin typeface="Telegraf"/>
              </a:rPr>
              <a:t> – pandas – matplotlib – seaborn – </a:t>
            </a:r>
            <a:r>
              <a:rPr lang="en-US" sz="2622" dirty="0" err="1">
                <a:solidFill>
                  <a:srgbClr val="000000"/>
                </a:solidFill>
                <a:latin typeface="Telegraf"/>
              </a:rPr>
              <a:t>plotly</a:t>
            </a:r>
            <a:r>
              <a:rPr lang="en-US" sz="2622" dirty="0">
                <a:solidFill>
                  <a:srgbClr val="000000"/>
                </a:solidFill>
                <a:latin typeface="Telegraf"/>
              </a:rPr>
              <a:t> ].</a:t>
            </a:r>
          </a:p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Importing Data: Loading the hydro power inflow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C58C0-97F0-3BF0-527A-8F9EE21CF7A9}"/>
              </a:ext>
            </a:extLst>
          </p:cNvPr>
          <p:cNvSpPr txBox="1"/>
          <p:nvPr/>
        </p:nvSpPr>
        <p:spPr>
          <a:xfrm>
            <a:off x="1022469" y="8542507"/>
            <a:ext cx="15902611" cy="44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1"/>
              </a:lnSpc>
            </a:pPr>
            <a:r>
              <a:rPr lang="en-US" sz="2622" dirty="0">
                <a:solidFill>
                  <a:srgbClr val="000000"/>
                </a:solidFill>
                <a:latin typeface="Telegraf"/>
              </a:rPr>
              <a:t>Data Mapping : </a:t>
            </a:r>
            <a:r>
              <a:rPr lang="en-US" sz="2622" dirty="0">
                <a:solidFill>
                  <a:srgbClr val="000000"/>
                </a:solidFill>
                <a:latin typeface="Telegraf"/>
                <a:hlinkClick r:id="rId2" action="ppaction://hlinkfile"/>
              </a:rPr>
              <a:t>interactive_map.html</a:t>
            </a:r>
            <a:endParaRPr lang="en-US" sz="2622" dirty="0">
              <a:solidFill>
                <a:srgbClr val="000000"/>
              </a:solidFill>
              <a:latin typeface="Telegraf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B8F952-6D29-C6FC-F2DF-323D8B7A0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619628"/>
            <a:ext cx="7086601" cy="3209672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4FAC411C-0D21-4E60-52A7-FD73F06CEE3D}"/>
              </a:ext>
            </a:extLst>
          </p:cNvPr>
          <p:cNvSpPr txBox="1"/>
          <p:nvPr/>
        </p:nvSpPr>
        <p:spPr>
          <a:xfrm>
            <a:off x="1028701" y="599498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96015" y="3366460"/>
            <a:ext cx="12295969" cy="6241496"/>
            <a:chOff x="0" y="0"/>
            <a:chExt cx="6376177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6353317" cy="3208640"/>
            </a:xfrm>
            <a:custGeom>
              <a:avLst/>
              <a:gdLst/>
              <a:ahLst/>
              <a:cxnLst/>
              <a:rect l="l" t="t" r="r" b="b"/>
              <a:pathLst>
                <a:path w="6353317" h="3208640">
                  <a:moveTo>
                    <a:pt x="6353317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3166212" y="0"/>
                  </a:lnTo>
                  <a:lnTo>
                    <a:pt x="6334267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6382526" cy="3235309"/>
            </a:xfrm>
            <a:custGeom>
              <a:avLst/>
              <a:gdLst/>
              <a:ahLst/>
              <a:cxnLst/>
              <a:rect l="l" t="t" r="r" b="b"/>
              <a:pathLst>
                <a:path w="6382526" h="3235309">
                  <a:moveTo>
                    <a:pt x="6348237" y="21590"/>
                  </a:moveTo>
                  <a:cubicBezTo>
                    <a:pt x="6349507" y="34290"/>
                    <a:pt x="6349507" y="44450"/>
                    <a:pt x="6350776" y="54610"/>
                  </a:cubicBezTo>
                  <a:cubicBezTo>
                    <a:pt x="6353317" y="112451"/>
                    <a:pt x="6354587" y="182121"/>
                    <a:pt x="6357126" y="249303"/>
                  </a:cubicBezTo>
                  <a:cubicBezTo>
                    <a:pt x="6357126" y="346344"/>
                    <a:pt x="6369826" y="2259791"/>
                    <a:pt x="6376176" y="2356832"/>
                  </a:cubicBezTo>
                  <a:cubicBezTo>
                    <a:pt x="6382526" y="2503637"/>
                    <a:pt x="6378717" y="2652931"/>
                    <a:pt x="6378717" y="2799736"/>
                  </a:cubicBezTo>
                  <a:cubicBezTo>
                    <a:pt x="6378717" y="2929124"/>
                    <a:pt x="6379987" y="3048558"/>
                    <a:pt x="6381257" y="3174349"/>
                  </a:cubicBezTo>
                  <a:cubicBezTo>
                    <a:pt x="6381257" y="3195940"/>
                    <a:pt x="6381257" y="3209909"/>
                    <a:pt x="6381257" y="3234040"/>
                  </a:cubicBezTo>
                  <a:cubicBezTo>
                    <a:pt x="6358397" y="3234040"/>
                    <a:pt x="6338076" y="3235309"/>
                    <a:pt x="6302616" y="3234040"/>
                  </a:cubicBezTo>
                  <a:cubicBezTo>
                    <a:pt x="5979434" y="3228959"/>
                    <a:pt x="5651280" y="3235309"/>
                    <a:pt x="5328098" y="3230230"/>
                  </a:cubicBezTo>
                  <a:cubicBezTo>
                    <a:pt x="5134189" y="3226420"/>
                    <a:pt x="4945252" y="3228959"/>
                    <a:pt x="4751343" y="3226420"/>
                  </a:cubicBezTo>
                  <a:cubicBezTo>
                    <a:pt x="4661846" y="3225149"/>
                    <a:pt x="4572350" y="3223880"/>
                    <a:pt x="4482853" y="3222609"/>
                  </a:cubicBezTo>
                  <a:cubicBezTo>
                    <a:pt x="4428161" y="3222609"/>
                    <a:pt x="4378441" y="3223880"/>
                    <a:pt x="4323748" y="3223880"/>
                  </a:cubicBezTo>
                  <a:cubicBezTo>
                    <a:pt x="4184532" y="3222609"/>
                    <a:pt x="3801685" y="3223880"/>
                    <a:pt x="3662468" y="3222609"/>
                  </a:cubicBezTo>
                  <a:cubicBezTo>
                    <a:pt x="3563028" y="3221340"/>
                    <a:pt x="1574217" y="3230230"/>
                    <a:pt x="1474776" y="3228959"/>
                  </a:cubicBezTo>
                  <a:cubicBezTo>
                    <a:pt x="1449916" y="3228959"/>
                    <a:pt x="1420084" y="3230230"/>
                    <a:pt x="1395224" y="3230230"/>
                  </a:cubicBezTo>
                  <a:cubicBezTo>
                    <a:pt x="1335559" y="3230230"/>
                    <a:pt x="1280867" y="3231499"/>
                    <a:pt x="1221202" y="3231499"/>
                  </a:cubicBezTo>
                  <a:cubicBezTo>
                    <a:pt x="1072042" y="3231499"/>
                    <a:pt x="927853" y="3230230"/>
                    <a:pt x="778692" y="3228959"/>
                  </a:cubicBezTo>
                  <a:cubicBezTo>
                    <a:pt x="689195" y="3227690"/>
                    <a:pt x="599699" y="3226420"/>
                    <a:pt x="515174" y="3225149"/>
                  </a:cubicBezTo>
                  <a:cubicBezTo>
                    <a:pt x="356070" y="3223880"/>
                    <a:pt x="196965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2664" y="30480"/>
                    <a:pt x="152216" y="29210"/>
                  </a:cubicBezTo>
                  <a:cubicBezTo>
                    <a:pt x="286461" y="25400"/>
                    <a:pt x="420706" y="22860"/>
                    <a:pt x="559923" y="20320"/>
                  </a:cubicBezTo>
                  <a:cubicBezTo>
                    <a:pt x="654391" y="17780"/>
                    <a:pt x="748860" y="16510"/>
                    <a:pt x="838356" y="13970"/>
                  </a:cubicBezTo>
                  <a:cubicBezTo>
                    <a:pt x="927853" y="11430"/>
                    <a:pt x="1022321" y="8890"/>
                    <a:pt x="1111818" y="8890"/>
                  </a:cubicBezTo>
                  <a:cubicBezTo>
                    <a:pt x="1211258" y="7620"/>
                    <a:pt x="1310699" y="10160"/>
                    <a:pt x="1410140" y="8890"/>
                  </a:cubicBezTo>
                  <a:cubicBezTo>
                    <a:pt x="1534440" y="8890"/>
                    <a:pt x="3786769" y="6350"/>
                    <a:pt x="3911070" y="5080"/>
                  </a:cubicBezTo>
                  <a:cubicBezTo>
                    <a:pt x="4030399" y="3810"/>
                    <a:pt x="4149727" y="2540"/>
                    <a:pt x="4274028" y="2540"/>
                  </a:cubicBezTo>
                  <a:cubicBezTo>
                    <a:pt x="4477881" y="1270"/>
                    <a:pt x="4676762" y="0"/>
                    <a:pt x="4880615" y="0"/>
                  </a:cubicBezTo>
                  <a:cubicBezTo>
                    <a:pt x="4965140" y="0"/>
                    <a:pt x="5054637" y="2540"/>
                    <a:pt x="5139161" y="2540"/>
                  </a:cubicBezTo>
                  <a:cubicBezTo>
                    <a:pt x="5372846" y="3810"/>
                    <a:pt x="5611503" y="5080"/>
                    <a:pt x="5845189" y="7620"/>
                  </a:cubicBezTo>
                  <a:cubicBezTo>
                    <a:pt x="5969490" y="8890"/>
                    <a:pt x="6093791" y="12700"/>
                    <a:pt x="6218091" y="16510"/>
                  </a:cubicBezTo>
                  <a:cubicBezTo>
                    <a:pt x="6247923" y="16510"/>
                    <a:pt x="6277756" y="16510"/>
                    <a:pt x="6302616" y="16510"/>
                  </a:cubicBezTo>
                  <a:cubicBezTo>
                    <a:pt x="6329187" y="17780"/>
                    <a:pt x="6338076" y="20320"/>
                    <a:pt x="6348237" y="21590"/>
                  </a:cubicBezTo>
                  <a:close/>
                  <a:moveTo>
                    <a:pt x="6358397" y="3217530"/>
                  </a:moveTo>
                  <a:cubicBezTo>
                    <a:pt x="6359667" y="3201020"/>
                    <a:pt x="6360937" y="3188320"/>
                    <a:pt x="6360937" y="3175620"/>
                  </a:cubicBezTo>
                  <a:cubicBezTo>
                    <a:pt x="6359667" y="3036118"/>
                    <a:pt x="6358397" y="2904242"/>
                    <a:pt x="6358397" y="2762413"/>
                  </a:cubicBezTo>
                  <a:cubicBezTo>
                    <a:pt x="6358397" y="2697719"/>
                    <a:pt x="6360937" y="2633025"/>
                    <a:pt x="6359667" y="2568331"/>
                  </a:cubicBezTo>
                  <a:cubicBezTo>
                    <a:pt x="6359667" y="2508613"/>
                    <a:pt x="6358397" y="2446408"/>
                    <a:pt x="6357126" y="2386690"/>
                  </a:cubicBezTo>
                  <a:cubicBezTo>
                    <a:pt x="6352047" y="2294626"/>
                    <a:pt x="6340617" y="388644"/>
                    <a:pt x="6340617" y="296580"/>
                  </a:cubicBezTo>
                  <a:cubicBezTo>
                    <a:pt x="6338076" y="219445"/>
                    <a:pt x="6335537" y="139821"/>
                    <a:pt x="6332997" y="63500"/>
                  </a:cubicBezTo>
                  <a:cubicBezTo>
                    <a:pt x="6331726" y="44450"/>
                    <a:pt x="6330457" y="43180"/>
                    <a:pt x="6287700" y="41910"/>
                  </a:cubicBezTo>
                  <a:cubicBezTo>
                    <a:pt x="6272784" y="41910"/>
                    <a:pt x="6262840" y="41910"/>
                    <a:pt x="6247923" y="40640"/>
                  </a:cubicBezTo>
                  <a:cubicBezTo>
                    <a:pt x="6123623" y="36830"/>
                    <a:pt x="5994350" y="31750"/>
                    <a:pt x="5870049" y="30480"/>
                  </a:cubicBezTo>
                  <a:cubicBezTo>
                    <a:pt x="5566756" y="26670"/>
                    <a:pt x="5258490" y="25400"/>
                    <a:pt x="4955196" y="22860"/>
                  </a:cubicBezTo>
                  <a:cubicBezTo>
                    <a:pt x="4910448" y="22860"/>
                    <a:pt x="4860727" y="22860"/>
                    <a:pt x="4815979" y="22860"/>
                  </a:cubicBezTo>
                  <a:cubicBezTo>
                    <a:pt x="4741399" y="22860"/>
                    <a:pt x="4666818" y="22860"/>
                    <a:pt x="4597210" y="22860"/>
                  </a:cubicBezTo>
                  <a:cubicBezTo>
                    <a:pt x="4438105" y="22860"/>
                    <a:pt x="4279000" y="22860"/>
                    <a:pt x="4124867" y="24130"/>
                  </a:cubicBezTo>
                  <a:cubicBezTo>
                    <a:pt x="3990622" y="25400"/>
                    <a:pt x="1728349" y="29210"/>
                    <a:pt x="1594105" y="29210"/>
                  </a:cubicBezTo>
                  <a:cubicBezTo>
                    <a:pt x="1375335" y="29210"/>
                    <a:pt x="1156566" y="26670"/>
                    <a:pt x="937797" y="33020"/>
                  </a:cubicBezTo>
                  <a:cubicBezTo>
                    <a:pt x="823440" y="36830"/>
                    <a:pt x="714056" y="36830"/>
                    <a:pt x="604671" y="38100"/>
                  </a:cubicBezTo>
                  <a:cubicBezTo>
                    <a:pt x="415734" y="41910"/>
                    <a:pt x="226797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82608" y="3199750"/>
                    <a:pt x="152216" y="3201020"/>
                    <a:pt x="216853" y="3201020"/>
                  </a:cubicBezTo>
                  <a:cubicBezTo>
                    <a:pt x="311321" y="3201020"/>
                    <a:pt x="410762" y="3198480"/>
                    <a:pt x="505230" y="3201020"/>
                  </a:cubicBezTo>
                  <a:cubicBezTo>
                    <a:pt x="659363" y="3204830"/>
                    <a:pt x="813496" y="3207370"/>
                    <a:pt x="967629" y="3206100"/>
                  </a:cubicBezTo>
                  <a:cubicBezTo>
                    <a:pt x="1067070" y="3204830"/>
                    <a:pt x="1161538" y="3207370"/>
                    <a:pt x="1260979" y="3207370"/>
                  </a:cubicBezTo>
                  <a:cubicBezTo>
                    <a:pt x="1405168" y="3207370"/>
                    <a:pt x="1549356" y="3206100"/>
                    <a:pt x="1693545" y="3207370"/>
                  </a:cubicBezTo>
                  <a:cubicBezTo>
                    <a:pt x="1907342" y="3208640"/>
                    <a:pt x="4254140" y="3198480"/>
                    <a:pt x="4472909" y="3201020"/>
                  </a:cubicBezTo>
                  <a:cubicBezTo>
                    <a:pt x="4567378" y="3202290"/>
                    <a:pt x="4661846" y="3203559"/>
                    <a:pt x="4751343" y="3203559"/>
                  </a:cubicBezTo>
                  <a:cubicBezTo>
                    <a:pt x="4915420" y="3206100"/>
                    <a:pt x="5074525" y="3202290"/>
                    <a:pt x="5238602" y="3206100"/>
                  </a:cubicBezTo>
                  <a:cubicBezTo>
                    <a:pt x="5372846" y="3208640"/>
                    <a:pt x="5507091" y="3208640"/>
                    <a:pt x="5641336" y="3211180"/>
                  </a:cubicBezTo>
                  <a:cubicBezTo>
                    <a:pt x="5840217" y="3214990"/>
                    <a:pt x="6039098" y="3217530"/>
                    <a:pt x="6237979" y="3218800"/>
                  </a:cubicBezTo>
                  <a:cubicBezTo>
                    <a:pt x="6312560" y="3218800"/>
                    <a:pt x="6338076" y="3217530"/>
                    <a:pt x="6358397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184775" y="3564386"/>
            <a:ext cx="11834022" cy="5845644"/>
          </a:xfrm>
          <a:custGeom>
            <a:avLst/>
            <a:gdLst/>
            <a:ahLst/>
            <a:cxnLst/>
            <a:rect l="l" t="t" r="r" b="b"/>
            <a:pathLst>
              <a:path w="11834022" h="5845644">
                <a:moveTo>
                  <a:pt x="0" y="0"/>
                </a:moveTo>
                <a:lnTo>
                  <a:pt x="11834023" y="0"/>
                </a:lnTo>
                <a:lnTo>
                  <a:pt x="11834023" y="5845644"/>
                </a:lnTo>
                <a:lnTo>
                  <a:pt x="0" y="584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8" name="AutoShape 8"/>
          <p:cNvSpPr/>
          <p:nvPr/>
        </p:nvSpPr>
        <p:spPr>
          <a:xfrm rot="-201720">
            <a:off x="8394263" y="3137946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TextBox 9"/>
          <p:cNvSpPr txBox="1"/>
          <p:nvPr/>
        </p:nvSpPr>
        <p:spPr>
          <a:xfrm>
            <a:off x="5774449" y="2228380"/>
            <a:ext cx="6739102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countries by inflow</a:t>
            </a:r>
          </a:p>
        </p:txBody>
      </p:sp>
      <p:sp>
        <p:nvSpPr>
          <p:cNvPr id="10" name="Freeform 10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8142" y="3297637"/>
            <a:ext cx="10791717" cy="6241496"/>
            <a:chOff x="0" y="0"/>
            <a:chExt cx="5596134" cy="323657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5573274" cy="3208640"/>
            </a:xfrm>
            <a:custGeom>
              <a:avLst/>
              <a:gdLst/>
              <a:ahLst/>
              <a:cxnLst/>
              <a:rect l="l" t="t" r="r" b="b"/>
              <a:pathLst>
                <a:path w="5573274" h="3208640">
                  <a:moveTo>
                    <a:pt x="5573274" y="3208640"/>
                  </a:moveTo>
                  <a:lnTo>
                    <a:pt x="0" y="3201020"/>
                  </a:lnTo>
                  <a:lnTo>
                    <a:pt x="0" y="1126067"/>
                  </a:lnTo>
                  <a:lnTo>
                    <a:pt x="17780" y="19050"/>
                  </a:lnTo>
                  <a:lnTo>
                    <a:pt x="2777193" y="0"/>
                  </a:lnTo>
                  <a:lnTo>
                    <a:pt x="5554224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5602484" cy="3235309"/>
            </a:xfrm>
            <a:custGeom>
              <a:avLst/>
              <a:gdLst/>
              <a:ahLst/>
              <a:cxnLst/>
              <a:rect l="l" t="t" r="r" b="b"/>
              <a:pathLst>
                <a:path w="5602484" h="3235309">
                  <a:moveTo>
                    <a:pt x="5568194" y="21590"/>
                  </a:moveTo>
                  <a:cubicBezTo>
                    <a:pt x="5569464" y="34290"/>
                    <a:pt x="5569464" y="44450"/>
                    <a:pt x="5570734" y="54610"/>
                  </a:cubicBezTo>
                  <a:cubicBezTo>
                    <a:pt x="5573274" y="112451"/>
                    <a:pt x="5574544" y="182121"/>
                    <a:pt x="5577084" y="249303"/>
                  </a:cubicBezTo>
                  <a:cubicBezTo>
                    <a:pt x="5577084" y="346344"/>
                    <a:pt x="5589784" y="2259791"/>
                    <a:pt x="5596134" y="2356832"/>
                  </a:cubicBezTo>
                  <a:cubicBezTo>
                    <a:pt x="5602484" y="2503637"/>
                    <a:pt x="5598674" y="2652931"/>
                    <a:pt x="5598674" y="2799736"/>
                  </a:cubicBezTo>
                  <a:cubicBezTo>
                    <a:pt x="5598674" y="2929124"/>
                    <a:pt x="5599944" y="3048558"/>
                    <a:pt x="5601214" y="3174349"/>
                  </a:cubicBezTo>
                  <a:cubicBezTo>
                    <a:pt x="5601214" y="3195940"/>
                    <a:pt x="5601214" y="3209909"/>
                    <a:pt x="5601214" y="3234040"/>
                  </a:cubicBezTo>
                  <a:cubicBezTo>
                    <a:pt x="5578354" y="3234040"/>
                    <a:pt x="5558034" y="3235309"/>
                    <a:pt x="5525103" y="3234040"/>
                  </a:cubicBezTo>
                  <a:cubicBezTo>
                    <a:pt x="5242131" y="3228959"/>
                    <a:pt x="4954807" y="3235309"/>
                    <a:pt x="4671835" y="3230230"/>
                  </a:cubicBezTo>
                  <a:cubicBezTo>
                    <a:pt x="4502052" y="3226420"/>
                    <a:pt x="4336623" y="3228959"/>
                    <a:pt x="4166840" y="3226420"/>
                  </a:cubicBezTo>
                  <a:cubicBezTo>
                    <a:pt x="4088479" y="3225149"/>
                    <a:pt x="4010117" y="3223880"/>
                    <a:pt x="3931756" y="3222609"/>
                  </a:cubicBezTo>
                  <a:cubicBezTo>
                    <a:pt x="3883869" y="3222609"/>
                    <a:pt x="3840334" y="3223880"/>
                    <a:pt x="3792447" y="3223880"/>
                  </a:cubicBezTo>
                  <a:cubicBezTo>
                    <a:pt x="3670552" y="3222609"/>
                    <a:pt x="3335339" y="3223880"/>
                    <a:pt x="3213444" y="3222609"/>
                  </a:cubicBezTo>
                  <a:cubicBezTo>
                    <a:pt x="3126376" y="3221340"/>
                    <a:pt x="1385013" y="3230230"/>
                    <a:pt x="1297945" y="3228959"/>
                  </a:cubicBezTo>
                  <a:cubicBezTo>
                    <a:pt x="1276177" y="3228959"/>
                    <a:pt x="1250057" y="3230230"/>
                    <a:pt x="1228290" y="3230230"/>
                  </a:cubicBezTo>
                  <a:cubicBezTo>
                    <a:pt x="1176049" y="3230230"/>
                    <a:pt x="1128162" y="3231499"/>
                    <a:pt x="1075921" y="3231499"/>
                  </a:cubicBezTo>
                  <a:cubicBezTo>
                    <a:pt x="945319" y="3231499"/>
                    <a:pt x="819070" y="3230230"/>
                    <a:pt x="688468" y="3228959"/>
                  </a:cubicBezTo>
                  <a:cubicBezTo>
                    <a:pt x="610106" y="3227690"/>
                    <a:pt x="531745" y="3226420"/>
                    <a:pt x="457737" y="3225149"/>
                  </a:cubicBezTo>
                  <a:cubicBezTo>
                    <a:pt x="318428" y="3223880"/>
                    <a:pt x="179119" y="3222609"/>
                    <a:pt x="48260" y="3222609"/>
                  </a:cubicBezTo>
                  <a:cubicBezTo>
                    <a:pt x="38100" y="3222609"/>
                    <a:pt x="29210" y="3222609"/>
                    <a:pt x="19050" y="3221340"/>
                  </a:cubicBezTo>
                  <a:cubicBezTo>
                    <a:pt x="10160" y="3220070"/>
                    <a:pt x="5080" y="3213720"/>
                    <a:pt x="7620" y="3204830"/>
                  </a:cubicBezTo>
                  <a:cubicBezTo>
                    <a:pt x="16510" y="3172970"/>
                    <a:pt x="12700" y="3110764"/>
                    <a:pt x="11430" y="3046070"/>
                  </a:cubicBezTo>
                  <a:cubicBezTo>
                    <a:pt x="10160" y="2914194"/>
                    <a:pt x="6350" y="2784806"/>
                    <a:pt x="7620" y="2652931"/>
                  </a:cubicBezTo>
                  <a:cubicBezTo>
                    <a:pt x="5080" y="2488708"/>
                    <a:pt x="0" y="455826"/>
                    <a:pt x="7620" y="289115"/>
                  </a:cubicBezTo>
                  <a:cubicBezTo>
                    <a:pt x="8890" y="256768"/>
                    <a:pt x="7620" y="221933"/>
                    <a:pt x="8890" y="189586"/>
                  </a:cubicBezTo>
                  <a:cubicBezTo>
                    <a:pt x="10160" y="137333"/>
                    <a:pt x="12700" y="801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0284" y="30480"/>
                    <a:pt x="139938" y="29210"/>
                  </a:cubicBezTo>
                  <a:cubicBezTo>
                    <a:pt x="257480" y="25400"/>
                    <a:pt x="375022" y="22860"/>
                    <a:pt x="496918" y="20320"/>
                  </a:cubicBezTo>
                  <a:cubicBezTo>
                    <a:pt x="579632" y="17780"/>
                    <a:pt x="662347" y="16510"/>
                    <a:pt x="740708" y="13970"/>
                  </a:cubicBezTo>
                  <a:cubicBezTo>
                    <a:pt x="819070" y="11430"/>
                    <a:pt x="901784" y="8890"/>
                    <a:pt x="980146" y="8890"/>
                  </a:cubicBezTo>
                  <a:cubicBezTo>
                    <a:pt x="1067214" y="7620"/>
                    <a:pt x="1154282" y="10160"/>
                    <a:pt x="1241350" y="8890"/>
                  </a:cubicBezTo>
                  <a:cubicBezTo>
                    <a:pt x="1350185" y="8890"/>
                    <a:pt x="3322279" y="6350"/>
                    <a:pt x="3431114" y="5080"/>
                  </a:cubicBezTo>
                  <a:cubicBezTo>
                    <a:pt x="3535596" y="3810"/>
                    <a:pt x="3640078" y="2540"/>
                    <a:pt x="3748913" y="2540"/>
                  </a:cubicBezTo>
                  <a:cubicBezTo>
                    <a:pt x="3927403" y="1270"/>
                    <a:pt x="4101539" y="0"/>
                    <a:pt x="4280028" y="0"/>
                  </a:cubicBezTo>
                  <a:cubicBezTo>
                    <a:pt x="4354037" y="0"/>
                    <a:pt x="4432398" y="2540"/>
                    <a:pt x="4506406" y="2540"/>
                  </a:cubicBezTo>
                  <a:cubicBezTo>
                    <a:pt x="4711016" y="3810"/>
                    <a:pt x="4919979" y="5080"/>
                    <a:pt x="5124590" y="7620"/>
                  </a:cubicBezTo>
                  <a:cubicBezTo>
                    <a:pt x="5233425" y="8890"/>
                    <a:pt x="5342260" y="12700"/>
                    <a:pt x="5451095" y="16510"/>
                  </a:cubicBezTo>
                  <a:cubicBezTo>
                    <a:pt x="5477215" y="16510"/>
                    <a:pt x="5503336" y="16510"/>
                    <a:pt x="5525103" y="16510"/>
                  </a:cubicBezTo>
                  <a:cubicBezTo>
                    <a:pt x="5549144" y="17780"/>
                    <a:pt x="5558034" y="20320"/>
                    <a:pt x="5568194" y="21590"/>
                  </a:cubicBezTo>
                  <a:close/>
                  <a:moveTo>
                    <a:pt x="5578354" y="3217530"/>
                  </a:moveTo>
                  <a:cubicBezTo>
                    <a:pt x="5579624" y="3201020"/>
                    <a:pt x="5580894" y="3188320"/>
                    <a:pt x="5580894" y="3175620"/>
                  </a:cubicBezTo>
                  <a:cubicBezTo>
                    <a:pt x="5579624" y="3036118"/>
                    <a:pt x="5578354" y="2904242"/>
                    <a:pt x="5578354" y="2762413"/>
                  </a:cubicBezTo>
                  <a:cubicBezTo>
                    <a:pt x="5578354" y="2697719"/>
                    <a:pt x="5580894" y="2633025"/>
                    <a:pt x="5579624" y="2568331"/>
                  </a:cubicBezTo>
                  <a:cubicBezTo>
                    <a:pt x="5579624" y="2508613"/>
                    <a:pt x="5578354" y="2446408"/>
                    <a:pt x="5577084" y="2386690"/>
                  </a:cubicBezTo>
                  <a:cubicBezTo>
                    <a:pt x="5572004" y="2294626"/>
                    <a:pt x="5560574" y="388644"/>
                    <a:pt x="5560574" y="296580"/>
                  </a:cubicBezTo>
                  <a:cubicBezTo>
                    <a:pt x="5558034" y="219445"/>
                    <a:pt x="5555494" y="139821"/>
                    <a:pt x="5552954" y="63500"/>
                  </a:cubicBezTo>
                  <a:cubicBezTo>
                    <a:pt x="5551684" y="44450"/>
                    <a:pt x="5550414" y="43180"/>
                    <a:pt x="5512043" y="41910"/>
                  </a:cubicBezTo>
                  <a:cubicBezTo>
                    <a:pt x="5498983" y="41910"/>
                    <a:pt x="5490276" y="41910"/>
                    <a:pt x="5477215" y="40640"/>
                  </a:cubicBezTo>
                  <a:cubicBezTo>
                    <a:pt x="5368381" y="36830"/>
                    <a:pt x="5255192" y="31750"/>
                    <a:pt x="5146357" y="30480"/>
                  </a:cubicBezTo>
                  <a:cubicBezTo>
                    <a:pt x="4880799" y="26670"/>
                    <a:pt x="4610888" y="25400"/>
                    <a:pt x="4345330" y="22860"/>
                  </a:cubicBezTo>
                  <a:cubicBezTo>
                    <a:pt x="4306149" y="22860"/>
                    <a:pt x="4262615" y="22860"/>
                    <a:pt x="4223435" y="22860"/>
                  </a:cubicBezTo>
                  <a:cubicBezTo>
                    <a:pt x="4158133" y="22860"/>
                    <a:pt x="4092832" y="22860"/>
                    <a:pt x="4031884" y="22860"/>
                  </a:cubicBezTo>
                  <a:cubicBezTo>
                    <a:pt x="3892576" y="22860"/>
                    <a:pt x="3753266" y="22860"/>
                    <a:pt x="3618311" y="24130"/>
                  </a:cubicBezTo>
                  <a:cubicBezTo>
                    <a:pt x="3500769" y="25400"/>
                    <a:pt x="1519968" y="29210"/>
                    <a:pt x="1402426" y="29210"/>
                  </a:cubicBezTo>
                  <a:cubicBezTo>
                    <a:pt x="1210877" y="29210"/>
                    <a:pt x="1019327" y="26670"/>
                    <a:pt x="827777" y="33020"/>
                  </a:cubicBezTo>
                  <a:cubicBezTo>
                    <a:pt x="727648" y="36830"/>
                    <a:pt x="631873" y="36830"/>
                    <a:pt x="536098" y="38100"/>
                  </a:cubicBezTo>
                  <a:cubicBezTo>
                    <a:pt x="370669" y="41910"/>
                    <a:pt x="205239" y="45720"/>
                    <a:pt x="49530" y="50800"/>
                  </a:cubicBezTo>
                  <a:cubicBezTo>
                    <a:pt x="36830" y="50800"/>
                    <a:pt x="34290" y="53340"/>
                    <a:pt x="33020" y="72639"/>
                  </a:cubicBezTo>
                  <a:cubicBezTo>
                    <a:pt x="31750" y="117427"/>
                    <a:pt x="31750" y="162216"/>
                    <a:pt x="30480" y="207004"/>
                  </a:cubicBezTo>
                  <a:cubicBezTo>
                    <a:pt x="29210" y="281650"/>
                    <a:pt x="26670" y="353809"/>
                    <a:pt x="25400" y="428456"/>
                  </a:cubicBezTo>
                  <a:cubicBezTo>
                    <a:pt x="20320" y="508079"/>
                    <a:pt x="26670" y="2453872"/>
                    <a:pt x="29210" y="2533496"/>
                  </a:cubicBezTo>
                  <a:cubicBezTo>
                    <a:pt x="29210" y="2618095"/>
                    <a:pt x="29210" y="2705183"/>
                    <a:pt x="30480" y="2789783"/>
                  </a:cubicBezTo>
                  <a:cubicBezTo>
                    <a:pt x="30480" y="2851989"/>
                    <a:pt x="33020" y="2914194"/>
                    <a:pt x="33020" y="2976400"/>
                  </a:cubicBezTo>
                  <a:cubicBezTo>
                    <a:pt x="33020" y="3043582"/>
                    <a:pt x="33020" y="3110764"/>
                    <a:pt x="31750" y="3175620"/>
                  </a:cubicBezTo>
                  <a:cubicBezTo>
                    <a:pt x="31750" y="3179430"/>
                    <a:pt x="31750" y="3181970"/>
                    <a:pt x="31750" y="3185780"/>
                  </a:cubicBezTo>
                  <a:cubicBezTo>
                    <a:pt x="31750" y="3195940"/>
                    <a:pt x="35560" y="3199750"/>
                    <a:pt x="44450" y="3199750"/>
                  </a:cubicBezTo>
                  <a:cubicBezTo>
                    <a:pt x="78991" y="3199750"/>
                    <a:pt x="139938" y="3201020"/>
                    <a:pt x="196533" y="3201020"/>
                  </a:cubicBezTo>
                  <a:cubicBezTo>
                    <a:pt x="279247" y="3201020"/>
                    <a:pt x="366315" y="3198480"/>
                    <a:pt x="449030" y="3201020"/>
                  </a:cubicBezTo>
                  <a:cubicBezTo>
                    <a:pt x="583986" y="3204830"/>
                    <a:pt x="718941" y="3207370"/>
                    <a:pt x="853897" y="3206100"/>
                  </a:cubicBezTo>
                  <a:cubicBezTo>
                    <a:pt x="940965" y="3204830"/>
                    <a:pt x="1023680" y="3207370"/>
                    <a:pt x="1110748" y="3207370"/>
                  </a:cubicBezTo>
                  <a:cubicBezTo>
                    <a:pt x="1236997" y="3207370"/>
                    <a:pt x="1363246" y="3206100"/>
                    <a:pt x="1489495" y="3207370"/>
                  </a:cubicBezTo>
                  <a:cubicBezTo>
                    <a:pt x="1676691" y="3208640"/>
                    <a:pt x="3731499" y="3198480"/>
                    <a:pt x="3923049" y="3201020"/>
                  </a:cubicBezTo>
                  <a:cubicBezTo>
                    <a:pt x="4005764" y="3202290"/>
                    <a:pt x="4088479" y="3203559"/>
                    <a:pt x="4166840" y="3203559"/>
                  </a:cubicBezTo>
                  <a:cubicBezTo>
                    <a:pt x="4310503" y="3206100"/>
                    <a:pt x="4449811" y="3202290"/>
                    <a:pt x="4593474" y="3206100"/>
                  </a:cubicBezTo>
                  <a:cubicBezTo>
                    <a:pt x="4711016" y="3208640"/>
                    <a:pt x="4828558" y="3208640"/>
                    <a:pt x="4946100" y="3211180"/>
                  </a:cubicBezTo>
                  <a:cubicBezTo>
                    <a:pt x="5120236" y="3214990"/>
                    <a:pt x="5294373" y="3217530"/>
                    <a:pt x="5468509" y="3218800"/>
                  </a:cubicBezTo>
                  <a:cubicBezTo>
                    <a:pt x="5533810" y="3218800"/>
                    <a:pt x="5558034" y="3217530"/>
                    <a:pt x="5578354" y="32175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201720">
            <a:off x="8073274" y="3069123"/>
            <a:ext cx="1499473" cy="4570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Freeform 6"/>
          <p:cNvSpPr/>
          <p:nvPr/>
        </p:nvSpPr>
        <p:spPr>
          <a:xfrm>
            <a:off x="962733" y="1456678"/>
            <a:ext cx="4555930" cy="911186"/>
          </a:xfrm>
          <a:custGeom>
            <a:avLst/>
            <a:gdLst/>
            <a:ahLst/>
            <a:cxnLst/>
            <a:rect l="l" t="t" r="r" b="b"/>
            <a:pathLst>
              <a:path w="4555930" h="911186">
                <a:moveTo>
                  <a:pt x="0" y="0"/>
                </a:moveTo>
                <a:lnTo>
                  <a:pt x="4555930" y="0"/>
                </a:lnTo>
                <a:lnTo>
                  <a:pt x="4555930" y="911186"/>
                </a:lnTo>
                <a:lnTo>
                  <a:pt x="0" y="91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8422" y="1456678"/>
            <a:ext cx="4815594" cy="771702"/>
            <a:chOff x="0" y="0"/>
            <a:chExt cx="6420792" cy="102893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73398"/>
              <a:ext cx="303709" cy="282141"/>
              <a:chOff x="0" y="0"/>
              <a:chExt cx="683542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83542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835420" h="6350000">
                    <a:moveTo>
                      <a:pt x="3417710" y="0"/>
                    </a:moveTo>
                    <a:cubicBezTo>
                      <a:pt x="1530161" y="0"/>
                      <a:pt x="0" y="1421496"/>
                      <a:pt x="0" y="3175000"/>
                    </a:cubicBezTo>
                    <a:cubicBezTo>
                      <a:pt x="0" y="4928504"/>
                      <a:pt x="1530161" y="6350000"/>
                      <a:pt x="3417710" y="6350000"/>
                    </a:cubicBezTo>
                    <a:cubicBezTo>
                      <a:pt x="5305260" y="6350000"/>
                      <a:pt x="6835420" y="4928504"/>
                      <a:pt x="6835420" y="3175000"/>
                    </a:cubicBezTo>
                    <a:cubicBezTo>
                      <a:pt x="6835420" y="1421496"/>
                      <a:pt x="5305260" y="0"/>
                      <a:pt x="341771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41034" y="-57150"/>
              <a:ext cx="5979758" cy="1086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7"/>
                </a:lnSpc>
              </a:pPr>
              <a:r>
                <a:rPr lang="en-US" sz="5097">
                  <a:solidFill>
                    <a:srgbClr val="000000"/>
                  </a:solidFill>
                  <a:latin typeface="Telegraf Bold"/>
                </a:rPr>
                <a:t>Data Analysis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4067090" y="3605815"/>
            <a:ext cx="10191787" cy="5625140"/>
          </a:xfrm>
          <a:custGeom>
            <a:avLst/>
            <a:gdLst/>
            <a:ahLst/>
            <a:cxnLst/>
            <a:rect l="l" t="t" r="r" b="b"/>
            <a:pathLst>
              <a:path w="10191787" h="5625140">
                <a:moveTo>
                  <a:pt x="0" y="0"/>
                </a:moveTo>
                <a:lnTo>
                  <a:pt x="10191786" y="0"/>
                </a:lnTo>
                <a:lnTo>
                  <a:pt x="10191786" y="5625140"/>
                </a:lnTo>
                <a:lnTo>
                  <a:pt x="0" y="5625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273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Telegraf"/>
              </a:rPr>
              <a:t>Faculty of science - </a:t>
            </a:r>
            <a:r>
              <a:rPr lang="en-US" sz="2400" dirty="0" err="1">
                <a:solidFill>
                  <a:srgbClr val="000000"/>
                </a:solidFill>
                <a:latin typeface="Telegraf"/>
              </a:rPr>
              <a:t>menofia</a:t>
            </a:r>
            <a:r>
              <a:rPr lang="en-US" sz="2400" dirty="0">
                <a:solidFill>
                  <a:srgbClr val="000000"/>
                </a:solidFill>
                <a:latin typeface="Telegraf"/>
              </a:rPr>
              <a:t>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6503" y="787906"/>
            <a:ext cx="6212797" cy="40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Jul 2,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6306" y="2244039"/>
            <a:ext cx="5613355" cy="6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Telegraf"/>
              </a:rPr>
              <a:t>Sorting Inflow by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647</Words>
  <Application>Microsoft Office PowerPoint</Application>
  <PresentationFormat>Custom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Telegraf Bold</vt:lpstr>
      <vt:lpstr>Montserrat</vt:lpstr>
      <vt:lpstr>Montserrat Bold</vt:lpstr>
      <vt:lpstr>Telegraf</vt:lpstr>
      <vt:lpstr>RoxboroughCF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Brainstorm Presentation</dc:title>
  <dc:creator>Yahya</dc:creator>
  <cp:lastModifiedBy>Yahya Ibrahim</cp:lastModifiedBy>
  <cp:revision>5</cp:revision>
  <dcterms:created xsi:type="dcterms:W3CDTF">2006-08-16T00:00:00Z</dcterms:created>
  <dcterms:modified xsi:type="dcterms:W3CDTF">2024-07-02T03:58:11Z</dcterms:modified>
  <dc:identifier>DAGJs4zoyrI</dc:identifier>
</cp:coreProperties>
</file>