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package.core-properties+xml" PartName="/docProps/core.xml"/>
  <Override ContentType="application/vnd.openxmlformats-officedocument.drawingml.chart+xml" PartName="/ppt/charts/chart1.xml"/>
  <Override ContentType="application/vnd.openxmlformats-officedocument.drawingml.chart+xml" PartName="/ppt/charts/chart10.xml"/>
  <Override ContentType="application/vnd.openxmlformats-officedocument.drawingml.chart+xml" PartName="/ppt/charts/chart11.xml"/>
  <Override ContentType="application/vnd.openxmlformats-officedocument.drawingml.chart+xml" PartName="/ppt/charts/chart12.xml"/>
  <Override ContentType="application/vnd.openxmlformats-officedocument.drawingml.chart+xml" PartName="/ppt/charts/chart13.xml"/>
  <Override ContentType="application/vnd.openxmlformats-officedocument.drawingml.chart+xml" PartName="/ppt/charts/chart14.xml"/>
  <Override ContentType="application/vnd.openxmlformats-officedocument.drawingml.chart+xml" PartName="/ppt/charts/chart15.xml"/>
  <Override ContentType="application/vnd.openxmlformats-officedocument.drawingml.chart+xml" PartName="/ppt/charts/chart16.xml"/>
  <Override ContentType="application/vnd.openxmlformats-officedocument.drawingml.chart+xml" PartName="/ppt/charts/chart17.xml"/>
  <Override ContentType="application/vnd.openxmlformats-officedocument.drawingml.chart+xml" PartName="/ppt/charts/chart18.xml"/>
  <Override ContentType="application/vnd.openxmlformats-officedocument.drawingml.chart+xml" PartName="/ppt/charts/chart19.xml"/>
  <Override ContentType="application/vnd.openxmlformats-officedocument.drawingml.chart+xml" PartName="/ppt/charts/chart2.xml"/>
  <Override ContentType="application/vnd.openxmlformats-officedocument.drawingml.chart+xml" PartName="/ppt/charts/chart20.xml"/>
  <Override ContentType="application/vnd.openxmlformats-officedocument.drawingml.chart+xml" PartName="/ppt/charts/chart21.xml"/>
  <Override ContentType="application/vnd.openxmlformats-officedocument.drawingml.chart+xml" PartName="/ppt/charts/chart22.xml"/>
  <Override ContentType="application/vnd.openxmlformats-officedocument.drawingml.chart+xml" PartName="/ppt/charts/chart23.xml"/>
  <Override ContentType="application/vnd.openxmlformats-officedocument.drawingml.chart+xml" PartName="/ppt/charts/chart24.xml"/>
  <Override ContentType="application/vnd.openxmlformats-officedocument.drawingml.chart+xml" PartName="/ppt/charts/chart25.xml"/>
  <Override ContentType="application/vnd.openxmlformats-officedocument.drawingml.chart+xml" PartName="/ppt/charts/chart26.xml"/>
  <Override ContentType="application/vnd.openxmlformats-officedocument.drawingml.chart+xml" PartName="/ppt/charts/chart27.xml"/>
  <Override ContentType="application/vnd.openxmlformats-officedocument.drawingml.chart+xml" PartName="/ppt/charts/chart28.xml"/>
  <Override ContentType="application/vnd.openxmlformats-officedocument.drawingml.chart+xml" PartName="/ppt/charts/chart29.xml"/>
  <Override ContentType="application/vnd.openxmlformats-officedocument.drawingml.chart+xml" PartName="/ppt/charts/chart3.xml"/>
  <Override ContentType="application/vnd.openxmlformats-officedocument.drawingml.chart+xml" PartName="/ppt/charts/chart30.xml"/>
  <Override ContentType="application/vnd.openxmlformats-officedocument.drawingml.chart+xml" PartName="/ppt/charts/chart31.xml"/>
  <Override ContentType="application/vnd.openxmlformats-officedocument.drawingml.chart+xml" PartName="/ppt/charts/chart32.xml"/>
  <Override ContentType="application/vnd.openxmlformats-officedocument.drawingml.chart+xml" PartName="/ppt/charts/chart33.xml"/>
  <Override ContentType="application/vnd.openxmlformats-officedocument.drawingml.chart+xml" PartName="/ppt/charts/chart34.xml"/>
  <Override ContentType="application/vnd.openxmlformats-officedocument.drawingml.chart+xml" PartName="/ppt/charts/chart35.xml"/>
  <Override ContentType="application/vnd.openxmlformats-officedocument.drawingml.chart+xml" PartName="/ppt/charts/chart36.xml"/>
  <Override ContentType="application/vnd.openxmlformats-officedocument.drawingml.chart+xml" PartName="/ppt/charts/chart37.xml"/>
  <Override ContentType="application/vnd.openxmlformats-officedocument.drawingml.chart+xml" PartName="/ppt/charts/chart4.xml"/>
  <Override ContentType="application/vnd.openxmlformats-officedocument.drawingml.chart+xml" PartName="/ppt/charts/chart5.xml"/>
  <Override ContentType="application/vnd.openxmlformats-officedocument.drawingml.chart+xml" PartName="/ppt/charts/chart6.xml"/>
  <Override ContentType="application/vnd.openxmlformats-officedocument.drawingml.chart+xml" PartName="/ppt/charts/chart7.xml"/>
  <Override ContentType="application/vnd.openxmlformats-officedocument.drawingml.chart+xml" PartName="/ppt/charts/chart8.xml"/>
  <Override ContentType="application/vnd.openxmlformats-officedocument.drawingml.chart+xml" PartName="/ppt/charts/chart9.xml"/>
  <Override ContentType="application/vnd.ms-office.chartcolorstyle+xml" PartName="/ppt/charts/colors1.xml"/>
  <Override ContentType="application/vnd.ms-office.chartcolorstyle+xml" PartName="/ppt/charts/colors10.xml"/>
  <Override ContentType="application/vnd.ms-office.chartcolorstyle+xml" PartName="/ppt/charts/colors11.xml"/>
  <Override ContentType="application/vnd.ms-office.chartcolorstyle+xml" PartName="/ppt/charts/colors12.xml"/>
  <Override ContentType="application/vnd.ms-office.chartcolorstyle+xml" PartName="/ppt/charts/colors13.xml"/>
  <Override ContentType="application/vnd.ms-office.chartcolorstyle+xml" PartName="/ppt/charts/colors14.xml"/>
  <Override ContentType="application/vnd.ms-office.chartcolorstyle+xml" PartName="/ppt/charts/colors15.xml"/>
  <Override ContentType="application/vnd.ms-office.chartcolorstyle+xml" PartName="/ppt/charts/colors16.xml"/>
  <Override ContentType="application/vnd.ms-office.chartcolorstyle+xml" PartName="/ppt/charts/colors17.xml"/>
  <Override ContentType="application/vnd.ms-office.chartcolorstyle+xml" PartName="/ppt/charts/colors18.xml"/>
  <Override ContentType="application/vnd.ms-office.chartcolorstyle+xml" PartName="/ppt/charts/colors19.xml"/>
  <Override ContentType="application/vnd.ms-office.chartcolorstyle+xml" PartName="/ppt/charts/colors2.xml"/>
  <Override ContentType="application/vnd.ms-office.chartcolorstyle+xml" PartName="/ppt/charts/colors20.xml"/>
  <Override ContentType="application/vnd.ms-office.chartcolorstyle+xml" PartName="/ppt/charts/colors21.xml"/>
  <Override ContentType="application/vnd.ms-office.chartcolorstyle+xml" PartName="/ppt/charts/colors22.xml"/>
  <Override ContentType="application/vnd.ms-office.chartcolorstyle+xml" PartName="/ppt/charts/colors23.xml"/>
  <Override ContentType="application/vnd.ms-office.chartcolorstyle+xml" PartName="/ppt/charts/colors24.xml"/>
  <Override ContentType="application/vnd.ms-office.chartcolorstyle+xml" PartName="/ppt/charts/colors25.xml"/>
  <Override ContentType="application/vnd.ms-office.chartcolorstyle+xml" PartName="/ppt/charts/colors26.xml"/>
  <Override ContentType="application/vnd.ms-office.chartcolorstyle+xml" PartName="/ppt/charts/colors27.xml"/>
  <Override ContentType="application/vnd.ms-office.chartcolorstyle+xml" PartName="/ppt/charts/colors28.xml"/>
  <Override ContentType="application/vnd.ms-office.chartcolorstyle+xml" PartName="/ppt/charts/colors29.xml"/>
  <Override ContentType="application/vnd.ms-office.chartcolorstyle+xml" PartName="/ppt/charts/colors3.xml"/>
  <Override ContentType="application/vnd.ms-office.chartcolorstyle+xml" PartName="/ppt/charts/colors30.xml"/>
  <Override ContentType="application/vnd.ms-office.chartcolorstyle+xml" PartName="/ppt/charts/colors31.xml"/>
  <Override ContentType="application/vnd.ms-office.chartcolorstyle+xml" PartName="/ppt/charts/colors4.xml"/>
  <Override ContentType="application/vnd.ms-office.chartcolorstyle+xml" PartName="/ppt/charts/colors5.xml"/>
  <Override ContentType="application/vnd.ms-office.chartcolorstyle+xml" PartName="/ppt/charts/colors6.xml"/>
  <Override ContentType="application/vnd.ms-office.chartcolorstyle+xml" PartName="/ppt/charts/colors7.xml"/>
  <Override ContentType="application/vnd.ms-office.chartcolorstyle+xml" PartName="/ppt/charts/colors8.xml"/>
  <Override ContentType="application/vnd.ms-office.chartcolorstyle+xml" PartName="/ppt/charts/colors9.xml"/>
  <Override ContentType="application/vnd.ms-office.chartstyle+xml" PartName="/ppt/charts/style1.xml"/>
  <Override ContentType="application/vnd.ms-office.chartstyle+xml" PartName="/ppt/charts/style10.xml"/>
  <Override ContentType="application/vnd.ms-office.chartstyle+xml" PartName="/ppt/charts/style11.xml"/>
  <Override ContentType="application/vnd.ms-office.chartstyle+xml" PartName="/ppt/charts/style12.xml"/>
  <Override ContentType="application/vnd.ms-office.chartstyle+xml" PartName="/ppt/charts/style13.xml"/>
  <Override ContentType="application/vnd.ms-office.chartstyle+xml" PartName="/ppt/charts/style14.xml"/>
  <Override ContentType="application/vnd.ms-office.chartstyle+xml" PartName="/ppt/charts/style15.xml"/>
  <Override ContentType="application/vnd.ms-office.chartstyle+xml" PartName="/ppt/charts/style16.xml"/>
  <Override ContentType="application/vnd.ms-office.chartstyle+xml" PartName="/ppt/charts/style17.xml"/>
  <Override ContentType="application/vnd.ms-office.chartstyle+xml" PartName="/ppt/charts/style18.xml"/>
  <Override ContentType="application/vnd.ms-office.chartstyle+xml" PartName="/ppt/charts/style19.xml"/>
  <Override ContentType="application/vnd.ms-office.chartstyle+xml" PartName="/ppt/charts/style2.xml"/>
  <Override ContentType="application/vnd.ms-office.chartstyle+xml" PartName="/ppt/charts/style20.xml"/>
  <Override ContentType="application/vnd.ms-office.chartstyle+xml" PartName="/ppt/charts/style21.xml"/>
  <Override ContentType="application/vnd.ms-office.chartstyle+xml" PartName="/ppt/charts/style22.xml"/>
  <Override ContentType="application/vnd.ms-office.chartstyle+xml" PartName="/ppt/charts/style23.xml"/>
  <Override ContentType="application/vnd.ms-office.chartstyle+xml" PartName="/ppt/charts/style24.xml"/>
  <Override ContentType="application/vnd.ms-office.chartstyle+xml" PartName="/ppt/charts/style25.xml"/>
  <Override ContentType="application/vnd.ms-office.chartstyle+xml" PartName="/ppt/charts/style26.xml"/>
  <Override ContentType="application/vnd.ms-office.chartstyle+xml" PartName="/ppt/charts/style27.xml"/>
  <Override ContentType="application/vnd.ms-office.chartstyle+xml" PartName="/ppt/charts/style28.xml"/>
  <Override ContentType="application/vnd.ms-office.chartstyle+xml" PartName="/ppt/charts/style29.xml"/>
  <Override ContentType="application/vnd.ms-office.chartstyle+xml" PartName="/ppt/charts/style3.xml"/>
  <Override ContentType="application/vnd.ms-office.chartstyle+xml" PartName="/ppt/charts/style30.xml"/>
  <Override ContentType="application/vnd.ms-office.chartstyle+xml" PartName="/ppt/charts/style31.xml"/>
  <Override ContentType="application/vnd.ms-office.chartstyle+xml" PartName="/ppt/charts/style4.xml"/>
  <Override ContentType="application/vnd.ms-office.chartstyle+xml" PartName="/ppt/charts/style5.xml"/>
  <Override ContentType="application/vnd.ms-office.chartstyle+xml" PartName="/ppt/charts/style6.xml"/>
  <Override ContentType="application/vnd.ms-office.chartstyle+xml" PartName="/ppt/charts/style7.xml"/>
  <Override ContentType="application/vnd.ms-office.chartstyle+xml" PartName="/ppt/charts/style8.xml"/>
  <Override ContentType="application/vnd.ms-office.chartstyle+xml" PartName="/ppt/charts/style9.xml"/>
  <Override ContentType="application/binary" PartName="/ppt/metadata"/>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notesSlide+xml" PartName="/ppt/notesSlides/notesSlide36.xml"/>
  <Override ContentType="application/vnd.openxmlformats-officedocument.presentationml.notesSlide+xml" PartName="/ppt/notesSlides/notesSlide37.xml"/>
  <Override ContentType="application/vnd.openxmlformats-officedocument.presentationml.notesSlide+xml" PartName="/ppt/notesSlides/notesSlide38.xml"/>
  <Override ContentType="application/vnd.openxmlformats-officedocument.presentationml.notesSlide+xml" PartName="/ppt/notesSlides/notesSlide39.xml"/>
  <Override ContentType="application/vnd.openxmlformats-officedocument.presentationml.notesSlide+xml" PartName="/ppt/notesSlides/notesSlide4.xml"/>
  <Override ContentType="application/vnd.openxmlformats-officedocument.presentationml.notesSlide+xml" PartName="/ppt/notesSlides/notesSlide40.xml"/>
  <Override ContentType="application/vnd.openxmlformats-officedocument.presentationml.notesSlide+xml" PartName="/ppt/notesSlides/notesSlide41.xml"/>
  <Override ContentType="application/vnd.openxmlformats-officedocument.presentationml.notesSlide+xml" PartName="/ppt/notesSlides/notesSlide42.xml"/>
  <Override ContentType="application/vnd.openxmlformats-officedocument.presentationml.notesSlide+xml" PartName="/ppt/notesSlides/notesSlide43.xml"/>
  <Override ContentType="application/vnd.openxmlformats-officedocument.presentationml.notesSlide+xml" PartName="/ppt/notesSlides/notesSlide4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47.xml"/>
  <Override ContentType="application/vnd.openxmlformats-officedocument.presentationml.notesSlide+xml" PartName="/ppt/notesSlides/notesSlide48.xml"/>
  <Override ContentType="application/vnd.openxmlformats-officedocument.presentationml.notesSlide+xml" PartName="/ppt/notesSlides/notesSlide49.xml"/>
  <Override ContentType="application/vnd.openxmlformats-officedocument.presentationml.notesSlide+xml" PartName="/ppt/notesSlides/notesSlide5.xml"/>
  <Override ContentType="application/vnd.openxmlformats-officedocument.presentationml.notesSlide+xml" PartName="/ppt/notesSlides/notesSlide50.xml"/>
  <Override ContentType="application/vnd.openxmlformats-officedocument.presentationml.notesSlide+xml" PartName="/ppt/notesSlides/notesSlide51.xml"/>
  <Override ContentType="application/vnd.openxmlformats-officedocument.presentationml.notesSlide+xml" PartName="/ppt/notesSlides/notesSlide52.xml"/>
  <Override ContentType="application/vnd.openxmlformats-officedocument.presentationml.notesSlide+xml" PartName="/ppt/notesSlides/notesSlide53.xml"/>
  <Override ContentType="application/vnd.openxmlformats-officedocument.presentationml.notesSlide+xml" PartName="/ppt/notesSlides/notesSlide54.xml"/>
  <Override ContentType="application/vnd.openxmlformats-officedocument.presentationml.notesSlide+xml" PartName="/ppt/notesSlides/notesSlide55.xml"/>
  <Override ContentType="application/vnd.openxmlformats-officedocument.presentationml.notesSlide+xml" PartName="/ppt/notesSlides/notesSlide56.xml"/>
  <Override ContentType="application/vnd.openxmlformats-officedocument.presentationml.notesSlide+xml" PartName="/ppt/notesSlides/notesSlide57.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28.xml"/>
  <Override ContentType="application/vnd.openxmlformats-officedocument.presentationml.slideLayout+xml" PartName="/ppt/slideLayouts/slideLayout29.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s="http://schemas.openxmlformats.org/officeDocument/2006/sharedTypes" xmlns:r="http://schemas.openxmlformats.org/officeDocument/2006/relationships" autoCompressPictures="0" saveSubsetFonts="1">
  <p:sldMasterIdLst>
    <p:sldMasterId r:id="rId2" id="2147483648"/>
    <p:sldMasterId r:id="rId3" id="2147483660"/>
  </p:sldMasterIdLst>
  <p:notesMasterIdLst>
    <p:notesMasterId r:id="rId4"/>
  </p:notesMasterIdLst>
  <p:sldIdLst>
    <p:sldId r:id="rId5" id="256"/>
    <p:sldId r:id="rId6" id="257"/>
    <p:sldId r:id="rId7" id="258"/>
    <p:sldId r:id="rId8" id="259"/>
    <p:sldId r:id="rId9" id="260"/>
    <p:sldId r:id="rId10" id="261"/>
    <p:sldId r:id="rId11" id="262"/>
    <p:sldId r:id="rId12" id="263"/>
    <p:sldId r:id="rId13" id="264"/>
    <p:sldId r:id="rId14" id="265"/>
    <p:sldId r:id="rId15" id="266"/>
    <p:sldId r:id="rId16" id="267"/>
    <p:sldId r:id="rId17" id="268"/>
    <p:sldId r:id="rId18" id="269"/>
    <p:sldId r:id="rId19" id="270"/>
    <p:sldId r:id="rId20" id="271"/>
    <p:sldId r:id="rId21" id="272"/>
    <p:sldId r:id="rId22" id="273"/>
    <p:sldId r:id="rId23" id="274"/>
    <p:sldId r:id="rId24" id="275"/>
    <p:sldId r:id="rId25" id="276"/>
    <p:sldId r:id="rId26" id="277"/>
    <p:sldId r:id="rId27" id="278"/>
    <p:sldId r:id="rId28" id="279"/>
    <p:sldId r:id="rId29" id="280"/>
    <p:sldId r:id="rId30" id="281"/>
    <p:sldId r:id="rId31" id="282"/>
    <p:sldId r:id="rId32" id="283"/>
    <p:sldId r:id="rId33" id="284"/>
    <p:sldId r:id="rId34" id="285"/>
    <p:sldId r:id="rId35" id="286"/>
    <p:sldId r:id="rId36" id="287"/>
    <p:sldId r:id="rId37" id="288"/>
    <p:sldId r:id="rId38" id="289"/>
    <p:sldId r:id="rId39" id="290"/>
    <p:sldId r:id="rId40" id="291"/>
    <p:sldId r:id="rId41" id="292"/>
    <p:sldId r:id="rId42" id="293"/>
    <p:sldId r:id="rId43" id="294"/>
    <p:sldId r:id="rId44" id="295"/>
    <p:sldId r:id="rId45" id="296"/>
    <p:sldId r:id="rId46" id="297"/>
    <p:sldId r:id="rId47" id="298"/>
    <p:sldId r:id="rId48" id="299"/>
    <p:sldId r:id="rId49" id="300"/>
    <p:sldId r:id="rId50" id="301"/>
    <p:sldId r:id="rId51" id="302"/>
    <p:sldId r:id="rId52" id="303"/>
    <p:sldId r:id="rId53" id="304"/>
    <p:sldId r:id="rId54" id="305"/>
    <p:sldId r:id="rId55" id="306"/>
    <p:sldId r:id="rId56" id="307"/>
    <p:sldId r:id="rId57" id="308"/>
    <p:sldId r:id="rId58" id="309"/>
    <p:sldId r:id="rId59" id="310"/>
    <p:sldId r:id="rId60" id="311"/>
    <p:sldId r:id="rId61" id="312"/>
  </p:sldIdLst>
  <p:sldSz cx="12192000" cy="6858000"/>
  <p:notesSz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cx="6858000" cy="9144000"/>
  <p:defaultText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defaultTextStyle>
</p:presentation>
</file>

<file path=ppt/presProps.xml><?xml version="1.0" encoding="utf-8"?>
<p:presentationPr xmlns:a="http://schemas.openxmlformats.org/drawingml/2006/main" xmlns:p="http://schemas.openxmlformats.org/presentationml/2006/main" xmlns:s="http://schemas.openxmlformats.org/officeDocument/2006/sharedTypes" xmlns:r="http://schemas.openxmlformats.org/officeDocument/2006/relationships"/>
</file>

<file path=ppt/_rels/presentation.xml.rels><?xml version="1.0" standalone="yes" ?><Relationships xmlns="http://schemas.openxmlformats.org/package/2006/relationships"><Relationship Id="rId1" Target="presProps.xml" Type="http://schemas.openxmlformats.org/officeDocument/2006/relationships/presProps"></Relationship><Relationship Id="rId2" Target="slideMasters/slideMaster1.xml" Type="http://schemas.openxmlformats.org/officeDocument/2006/relationships/slideMaster"></Relationship><Relationship Id="rId3" Target="slideMasters/slideMaster2.xml" Type="http://schemas.openxmlformats.org/officeDocument/2006/relationships/slideMaster"></Relationship><Relationship Id="rId4" Target="notesMasters/notesMaster1.xml" Type="http://schemas.openxmlformats.org/officeDocument/2006/relationships/notesMaster"></Relationship><Relationship Id="rId5" Target="slides/slide1.xml" Type="http://schemas.openxmlformats.org/officeDocument/2006/relationships/slide"></Relationship><Relationship Id="rId6" Target="slides/slide2.xml" Type="http://schemas.openxmlformats.org/officeDocument/2006/relationships/slide"></Relationship><Relationship Id="rId7" Target="slides/slide3.xml" Type="http://schemas.openxmlformats.org/officeDocument/2006/relationships/slide"></Relationship><Relationship Id="rId8" Target="slides/slide4.xml" Type="http://schemas.openxmlformats.org/officeDocument/2006/relationships/slide"></Relationship><Relationship Id="rId9" Target="slides/slide5.xml" Type="http://schemas.openxmlformats.org/officeDocument/2006/relationships/slide"></Relationship><Relationship Id="rId10" Target="slides/slide6.xml" Type="http://schemas.openxmlformats.org/officeDocument/2006/relationships/slide"></Relationship><Relationship Id="rId11" Target="slides/slide7.xml" Type="http://schemas.openxmlformats.org/officeDocument/2006/relationships/slide"></Relationship><Relationship Id="rId12" Target="slides/slide8.xml" Type="http://schemas.openxmlformats.org/officeDocument/2006/relationships/slide"></Relationship><Relationship Id="rId13" Target="slides/slide9.xml" Type="http://schemas.openxmlformats.org/officeDocument/2006/relationships/slide"></Relationship><Relationship Id="rId14" Target="slides/slide10.xml" Type="http://schemas.openxmlformats.org/officeDocument/2006/relationships/slide"></Relationship><Relationship Id="rId15" Target="slides/slide11.xml" Type="http://schemas.openxmlformats.org/officeDocument/2006/relationships/slide"></Relationship><Relationship Id="rId16" Target="slides/slide12.xml" Type="http://schemas.openxmlformats.org/officeDocument/2006/relationships/slide"></Relationship><Relationship Id="rId17" Target="slides/slide13.xml" Type="http://schemas.openxmlformats.org/officeDocument/2006/relationships/slide"></Relationship><Relationship Id="rId18" Target="slides/slide14.xml" Type="http://schemas.openxmlformats.org/officeDocument/2006/relationships/slide"></Relationship><Relationship Id="rId19" Target="slides/slide15.xml" Type="http://schemas.openxmlformats.org/officeDocument/2006/relationships/slide"></Relationship><Relationship Id="rId20" Target="slides/slide16.xml" Type="http://schemas.openxmlformats.org/officeDocument/2006/relationships/slide"></Relationship><Relationship Id="rId21" Target="slides/slide17.xml" Type="http://schemas.openxmlformats.org/officeDocument/2006/relationships/slide"></Relationship><Relationship Id="rId22" Target="slides/slide18.xml" Type="http://schemas.openxmlformats.org/officeDocument/2006/relationships/slide"></Relationship><Relationship Id="rId23" Target="slides/slide19.xml" Type="http://schemas.openxmlformats.org/officeDocument/2006/relationships/slide"></Relationship><Relationship Id="rId24" Target="slides/slide20.xml" Type="http://schemas.openxmlformats.org/officeDocument/2006/relationships/slide"></Relationship><Relationship Id="rId25" Target="slides/slide21.xml" Type="http://schemas.openxmlformats.org/officeDocument/2006/relationships/slide"></Relationship><Relationship Id="rId26" Target="slides/slide22.xml" Type="http://schemas.openxmlformats.org/officeDocument/2006/relationships/slide"></Relationship><Relationship Id="rId27" Target="slides/slide23.xml" Type="http://schemas.openxmlformats.org/officeDocument/2006/relationships/slide"></Relationship><Relationship Id="rId28" Target="slides/slide24.xml" Type="http://schemas.openxmlformats.org/officeDocument/2006/relationships/slide"></Relationship><Relationship Id="rId29" Target="slides/slide25.xml" Type="http://schemas.openxmlformats.org/officeDocument/2006/relationships/slide"></Relationship><Relationship Id="rId30" Target="slides/slide26.xml" Type="http://schemas.openxmlformats.org/officeDocument/2006/relationships/slide"></Relationship><Relationship Id="rId31" Target="slides/slide27.xml" Type="http://schemas.openxmlformats.org/officeDocument/2006/relationships/slide"></Relationship><Relationship Id="rId32" Target="slides/slide28.xml" Type="http://schemas.openxmlformats.org/officeDocument/2006/relationships/slide"></Relationship><Relationship Id="rId33" Target="slides/slide29.xml" Type="http://schemas.openxmlformats.org/officeDocument/2006/relationships/slide"></Relationship><Relationship Id="rId34" Target="slides/slide30.xml" Type="http://schemas.openxmlformats.org/officeDocument/2006/relationships/slide"></Relationship><Relationship Id="rId35" Target="slides/slide31.xml" Type="http://schemas.openxmlformats.org/officeDocument/2006/relationships/slide"></Relationship><Relationship Id="rId36" Target="slides/slide32.xml" Type="http://schemas.openxmlformats.org/officeDocument/2006/relationships/slide"></Relationship><Relationship Id="rId37" Target="slides/slide33.xml" Type="http://schemas.openxmlformats.org/officeDocument/2006/relationships/slide"></Relationship><Relationship Id="rId38" Target="slides/slide34.xml" Type="http://schemas.openxmlformats.org/officeDocument/2006/relationships/slide"></Relationship><Relationship Id="rId39" Target="slides/slide35.xml" Type="http://schemas.openxmlformats.org/officeDocument/2006/relationships/slide"></Relationship><Relationship Id="rId40" Target="slides/slide36.xml" Type="http://schemas.openxmlformats.org/officeDocument/2006/relationships/slide"></Relationship><Relationship Id="rId41" Target="slides/slide37.xml" Type="http://schemas.openxmlformats.org/officeDocument/2006/relationships/slide"></Relationship><Relationship Id="rId42" Target="slides/slide38.xml" Type="http://schemas.openxmlformats.org/officeDocument/2006/relationships/slide"></Relationship><Relationship Id="rId43" Target="slides/slide39.xml" Type="http://schemas.openxmlformats.org/officeDocument/2006/relationships/slide"></Relationship><Relationship Id="rId44" Target="slides/slide40.xml" Type="http://schemas.openxmlformats.org/officeDocument/2006/relationships/slide"></Relationship><Relationship Id="rId45" Target="slides/slide41.xml" Type="http://schemas.openxmlformats.org/officeDocument/2006/relationships/slide"></Relationship><Relationship Id="rId46" Target="slides/slide42.xml" Type="http://schemas.openxmlformats.org/officeDocument/2006/relationships/slide"></Relationship><Relationship Id="rId47" Target="slides/slide43.xml" Type="http://schemas.openxmlformats.org/officeDocument/2006/relationships/slide"></Relationship><Relationship Id="rId48" Target="slides/slide44.xml" Type="http://schemas.openxmlformats.org/officeDocument/2006/relationships/slide"></Relationship><Relationship Id="rId49" Target="slides/slide45.xml" Type="http://schemas.openxmlformats.org/officeDocument/2006/relationships/slide"></Relationship><Relationship Id="rId50" Target="slides/slide46.xml" Type="http://schemas.openxmlformats.org/officeDocument/2006/relationships/slide"></Relationship><Relationship Id="rId51" Target="slides/slide47.xml" Type="http://schemas.openxmlformats.org/officeDocument/2006/relationships/slide"></Relationship><Relationship Id="rId52" Target="slides/slide48.xml" Type="http://schemas.openxmlformats.org/officeDocument/2006/relationships/slide"></Relationship><Relationship Id="rId53" Target="slides/slide49.xml" Type="http://schemas.openxmlformats.org/officeDocument/2006/relationships/slide"></Relationship><Relationship Id="rId54" Target="slides/slide50.xml" Type="http://schemas.openxmlformats.org/officeDocument/2006/relationships/slide"></Relationship><Relationship Id="rId55" Target="slides/slide51.xml" Type="http://schemas.openxmlformats.org/officeDocument/2006/relationships/slide"></Relationship><Relationship Id="rId56" Target="slides/slide52.xml" Type="http://schemas.openxmlformats.org/officeDocument/2006/relationships/slide"></Relationship><Relationship Id="rId57" Target="slides/slide53.xml" Type="http://schemas.openxmlformats.org/officeDocument/2006/relationships/slide"></Relationship><Relationship Id="rId58" Target="slides/slide54.xml" Type="http://schemas.openxmlformats.org/officeDocument/2006/relationships/slide"></Relationship><Relationship Id="rId59" Target="slides/slide55.xml" Type="http://schemas.openxmlformats.org/officeDocument/2006/relationships/slide"></Relationship><Relationship Id="rId60" Target="slides/slide56.xml" Type="http://schemas.openxmlformats.org/officeDocument/2006/relationships/slide"></Relationship><Relationship Id="rId61" Target="slides/slide57.xml" Type="http://schemas.openxmlformats.org/officeDocument/2006/relationships/slide"></Relationship><Relationship Id="rId62" Target="theme/theme1.xml" Type="http://schemas.openxmlformats.org/officeDocument/2006/relationships/theme"></Relationship></Relationships>
</file>

<file path=ppt/charts/_rels/chart1.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10.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11.xml.rels><?xml version="1.0" standalone="yes" ?><Relationships xmlns="http://schemas.openxmlformats.org/package/2006/relationships"><Relationship Id="rId1" Target="../charts/file:///C:\Users\Melia%20Dudgeon\Downloads\Project%20Assignment%20%2311%1.xlsx" TargetMode="External" Type="http://schemas.openxmlformats.org/officeDocument/2006/relationships/oleObject"></Relationship></Relationships>
</file>

<file path=ppt/charts/_rels/chart12.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13.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14.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15.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16.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17.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18.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19.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2.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20.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21.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22.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23.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24.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25.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26.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27.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28.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29.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3.xml.rels><?xml version="1.0" standalone="yes" ?><Relationships xmlns="http://schemas.openxmlformats.org/package/2006/relationships"><Relationship Id="rId1" Target="../charts/file:///C:\Users\Melia%20Dudgeon\Downloads\Project%20Assignment%20%2311%1.xlsx" TargetMode="External" Type="http://schemas.openxmlformats.org/officeDocument/2006/relationships/oleObject"></Relationship></Relationships>
</file>

<file path=ppt/charts/_rels/chart30.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31.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32.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33.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34.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35.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36.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37.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_rels/chart4.xml.rels><?xml version="1.0" standalone="yes" ?><Relationships xmlns="http://schemas.openxmlformats.org/package/2006/relationships"><Relationship Id="rId1" Target="../charts/file:///C:\Users\Melia%20Dudgeon\Downloads\Project%20Assignment%20%2311%1.xlsx" TargetMode="External" Type="http://schemas.openxmlformats.org/officeDocument/2006/relationships/oleObject"></Relationship></Relationships>
</file>

<file path=ppt/charts/_rels/chart5.xml.rels><?xml version="1.0" standalone="yes" ?><Relationships xmlns="http://schemas.openxmlformats.org/package/2006/relationships"><Relationship Id="rId1" Target="../charts/file:///C:\Users\Melia%20Dudgeon\Downloads\Project%20Assignment%20%2311%1.xlsx" TargetMode="External" Type="http://schemas.openxmlformats.org/officeDocument/2006/relationships/oleObject"></Relationship></Relationships>
</file>

<file path=ppt/charts/_rels/chart6.xml.rels><?xml version="1.0" standalone="yes" ?><Relationships xmlns="http://schemas.openxmlformats.org/package/2006/relationships"><Relationship Id="rId1" Target="../charts/file:///C:\Users\Melia%20Dudgeon\Downloads\Project%20Assignment%20%2311%1.xlsx" TargetMode="External" Type="http://schemas.openxmlformats.org/officeDocument/2006/relationships/oleObject"></Relationship></Relationships>
</file>

<file path=ppt/charts/_rels/chart7.xml.rels><?xml version="1.0" standalone="yes" ?><Relationships xmlns="http://schemas.openxmlformats.org/package/2006/relationships"><Relationship Id="rId1" Target="../charts/file:///C:\Users\Melia%20Dudgeon\Downloads\Project%20Assignment%20%2311%1.xlsx" TargetMode="External" Type="http://schemas.openxmlformats.org/officeDocument/2006/relationships/oleObject"></Relationship></Relationships>
</file>

<file path=ppt/charts/_rels/chart8.xml.rels><?xml version="1.0" standalone="yes" ?><Relationships xmlns="http://schemas.openxmlformats.org/package/2006/relationships"><Relationship Id="rId1" Target="../charts/file:///C:\Users\Melia%20Dudgeon\Downloads\Project%20Assignment%20%2311%1.xlsx" TargetMode="External" Type="http://schemas.openxmlformats.org/officeDocument/2006/relationships/oleObject"></Relationship></Relationships>
</file>

<file path=ppt/charts/_rels/chart9.xml.rels><?xml version="1.0" standalone="yes" ?><Relationships xmlns="http://schemas.openxmlformats.org/package/2006/relationships"><Relationship Id="rId1" Target="../charts/file:///C:\Users\Melia%20Dudgeon\Downloads\Project%20Assignment%20%1.xlsx" TargetMode="External" Type="http://schemas.openxmlformats.org/officeDocument/2006/relationships/oleObject"></Relationship></Relationships>
</file>

<file path=ppt/charts/chart1.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Competitors Total</a:t>
            </a:r>
            <a:r>
              <a:rPr baseline="0" lang="en-US">
                <a:uFillTx/>
              </a:rPr>
              <a:t> Sample</a:t>
            </a:r>
            <a:endParaRPr lang="en-US">
              <a:uFillTx/>
            </a:endParaRP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0"/>
          <c:order val="0"/>
          <c:tx>
            <c:strRef>
              <c:f>Sheet1!$H$6</c:f>
              <c:strCache>
                <c:ptCount val="1"/>
                <c:pt idx="0">
                  <c:v>Total</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cat>
            <c:strRef>
              <c:f>Sheet1!$B$43:$B$45</c:f>
              <c:strCache>
                <c:ptCount val="3"/>
                <c:pt idx="0">
                  <c:v>FitBit</c:v>
                </c:pt>
                <c:pt idx="1">
                  <c:v>Galaxy</c:v>
                </c:pt>
                <c:pt idx="2">
                  <c:v>Huawei</c:v>
                </c:pt>
              </c:strCache>
            </c:strRef>
          </c:cat>
          <c:val>
            <c:numRef>
              <c:f>Sheet1!$H$43:$H$45</c:f>
              <c:numCache>
                <c:formatCode>General</c:formatCode>
                <c:ptCount val="3"/>
                <c:pt idx="0">
                  <c:v>2.6455000000000002</c:v>
                </c:pt>
                <c:pt idx="1">
                  <c:v>2.0545</c:v>
                </c:pt>
                <c:pt idx="2">
                  <c:v>1.4318</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10.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Intentions</a:t>
            </a:r>
            <a:r>
              <a:rPr baseline="0" lang="en-US">
                <a:uFillTx/>
              </a:rPr>
              <a:t> Total Sample</a:t>
            </a:r>
            <a:endParaRPr lang="en-US">
              <a:uFillTx/>
            </a:endParaRP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0"/>
          <c:order val="0"/>
          <c:tx>
            <c:strRef>
              <c:f>Sheet1!$H$6</c:f>
              <c:strCache>
                <c:ptCount val="1"/>
                <c:pt idx="0">
                  <c:v>Total</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cat>
            <c:strRef>
              <c:f>Sheet1!$B$58:$B$59</c:f>
              <c:strCache>
                <c:ptCount val="2"/>
                <c:pt idx="0">
                  <c:v>Intent1</c:v>
                </c:pt>
                <c:pt idx="1">
                  <c:v>PurIntAW</c:v>
                </c:pt>
              </c:strCache>
            </c:strRef>
          </c:cat>
          <c:val>
            <c:numRef>
              <c:f>Sheet1!$H$58:$H$59</c:f>
              <c:numCache>
                <c:formatCode>General</c:formatCode>
                <c:ptCount val="2"/>
                <c:pt idx="0">
                  <c:v>4.7636000000000003</c:v>
                </c:pt>
                <c:pt idx="1">
                  <c:v>3.4338000000000002</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11.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Behaviors</a:t>
            </a:r>
            <a:r>
              <a:rPr baseline="0" lang="en-US">
                <a:uFillTx/>
              </a:rPr>
              <a:t> Total Sample</a:t>
            </a:r>
            <a:endParaRPr lang="en-US">
              <a:uFillTx/>
            </a:endParaRP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0"/>
          <c:order val="0"/>
          <c:tx>
            <c:strRef>
              <c:f>Sheet1!$B$53</c:f>
              <c:strCache>
                <c:ptCount val="1"/>
                <c:pt idx="0">
                  <c:v>SportEv1</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cat>
            <c:strRef>
              <c:f>Sheet1!$H$6</c:f>
              <c:strCache>
                <c:ptCount val="1"/>
                <c:pt idx="0">
                  <c:v>Total</c:v>
                </c:pt>
              </c:strCache>
            </c:strRef>
          </c:cat>
          <c:val>
            <c:numRef>
              <c:f>Sheet1!$H$53</c:f>
              <c:numCache>
                <c:formatCode>General</c:formatCode>
                <c:ptCount val="1"/>
                <c:pt idx="0">
                  <c:v>3.4817999999999998</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1"/>
        <c:axPos val="b"/>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trike="noStrike" sz="1000" u="none">
                    <a:solidFill>
                      <a:schemeClr val="tx1">
                        <a:lumMod val="65000"/>
                        <a:lumOff val="35000"/>
                      </a:schemeClr>
                    </a:solidFill>
                    <a:uFillTx/>
                    <a:latin typeface="+mn-lt"/>
                    <a:ea typeface="+mn-ea"/>
                    <a:cs typeface="+mn-cs"/>
                  </a:defRPr>
                </a:pPr>
                <a:r>
                  <a:rPr lang="en-US">
                    <a:uFillTx/>
                  </a:rPr>
                  <a:t>Sporting</a:t>
                </a:r>
                <a:r>
                  <a:rPr baseline="0" lang="en-US">
                    <a:uFillTx/>
                  </a:rPr>
                  <a:t> Events</a:t>
                </a:r>
                <a:endParaRPr lang="en-US">
                  <a:uFillTx/>
                </a:endParaRPr>
              </a:p>
            </c:rich>
          </c:tx>
          <c:layout>
            <c:manualLayout>
              <c:xMode val="edge"/>
              <c:yMode val="edge"/>
              <c:x val="0.486214147192186"/>
              <c:y val="0.91871861169272"/>
            </c:manualLayout>
          </c:layout>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trike="noStrike" sz="1000" u="none">
                  <a:solidFill>
                    <a:schemeClr val="tx1">
                      <a:lumMod val="65000"/>
                      <a:lumOff val="35000"/>
                    </a:schemeClr>
                  </a:solidFill>
                  <a:uFillTx/>
                  <a:latin typeface="+mn-lt"/>
                  <a:ea typeface="+mn-ea"/>
                  <a:cs typeface="+mn-cs"/>
                </a:defRPr>
              </a:pPr>
              <a:endParaRPr lang="en-US">
                <a:uFillTx/>
              </a:endParaRPr>
            </a:p>
          </c:txPr>
        </c:title>
        <c:numFmt formatCode="General" sourceLinked="1"/>
        <c:majorTickMark val="none"/>
        <c:minorTickMark val="none"/>
        <c:tickLblPos val="nextTo"/>
        <c:crossAx val="2"/>
        <c:crosses val="autoZero"/>
        <c:auto val="0"/>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5400000" spcFirstLastPara="1" vert="horz" vertOverflow="ellipsis" wrap="square"/>
              <a:lstStyle/>
              <a:p>
                <a:pPr>
                  <a:defRPr b="0" baseline="0" i="0" kern="1200" strike="noStrike" sz="1000" u="none">
                    <a:solidFill>
                      <a:schemeClr val="tx1">
                        <a:lumMod val="65000"/>
                        <a:lumOff val="35000"/>
                      </a:schemeClr>
                    </a:solidFill>
                    <a:uFillTx/>
                    <a:latin typeface="+mn-lt"/>
                    <a:ea typeface="+mn-ea"/>
                    <a:cs typeface="+mn-cs"/>
                  </a:defRPr>
                </a:pPr>
                <a:r>
                  <a:rPr dirty="0" lang="en-US">
                    <a:uFillTx/>
                  </a:rPr>
                  <a:t>Mean</a:t>
                </a: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5400000" spcFirstLastPara="1" vert="horz" vertOverflow="ellipsis" wrap="square"/>
            <a:lstStyle/>
            <a:p>
              <a:pPr>
                <a:defRPr b="0" baseline="0" i="0" kern="1200" strike="noStrike" sz="1000" u="none">
                  <a:solidFill>
                    <a:schemeClr val="tx1">
                      <a:lumMod val="65000"/>
                      <a:lumOff val="35000"/>
                    </a:schemeClr>
                  </a:solidFill>
                  <a:uFillTx/>
                  <a:latin typeface="+mn-lt"/>
                  <a:ea typeface="+mn-ea"/>
                  <a:cs typeface="+mn-cs"/>
                </a:defRPr>
              </a:pPr>
              <a:endParaRPr lang="en-US">
                <a:uFillTx/>
              </a:endParaRPr>
            </a:p>
          </c:txPr>
        </c:title>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12.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Nike</a:t>
            </a:r>
            <a:r>
              <a:rPr baseline="0" lang="en-US">
                <a:uFillTx/>
              </a:rPr>
              <a:t> Total Sample</a:t>
            </a:r>
            <a:endParaRPr lang="en-US">
              <a:uFillTx/>
            </a:endParaRP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0"/>
          <c:order val="0"/>
          <c:tx>
            <c:strRef>
              <c:f>Sheet1!$B$54</c:f>
              <c:strCache>
                <c:ptCount val="1"/>
                <c:pt idx="0">
                  <c:v>Nike1</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cat>
            <c:strRef>
              <c:f>Sheet1!$H$6</c:f>
              <c:strCache>
                <c:ptCount val="1"/>
                <c:pt idx="0">
                  <c:v>Total</c:v>
                </c:pt>
              </c:strCache>
            </c:strRef>
          </c:cat>
          <c:val>
            <c:numRef>
              <c:f>Sheet1!$H$54</c:f>
              <c:numCache>
                <c:formatCode>General</c:formatCode>
                <c:ptCount val="1"/>
                <c:pt idx="0">
                  <c:v>4.5364000000000004</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13.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Apple User Total Sample</a:t>
            </a: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0"/>
          <c:order val="0"/>
          <c:tx>
            <c:strRef>
              <c:f>Sheet1!$H$6</c:f>
              <c:strCache>
                <c:ptCount val="1"/>
                <c:pt idx="0">
                  <c:v>Total</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cat>
            <c:strRef>
              <c:f>Sheet1!$B$61:$B$62</c:f>
              <c:strCache>
                <c:ptCount val="2"/>
                <c:pt idx="0">
                  <c:v>OwnApPro</c:v>
                </c:pt>
                <c:pt idx="1">
                  <c:v>OwnApWat</c:v>
                </c:pt>
              </c:strCache>
            </c:strRef>
          </c:cat>
          <c:val>
            <c:numRef>
              <c:f>Sheet1!$H$61:$H$62</c:f>
              <c:numCache>
                <c:formatCode>0.00%</c:formatCode>
                <c:ptCount val="2"/>
                <c:pt idx="0">
                  <c:v>0.91400000000000003</c:v>
                </c:pt>
                <c:pt idx="1">
                  <c:v>0.34100000000000003</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0.00%"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14.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Exercise Habits Total Sample</a:t>
            </a: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0"/>
          <c:order val="0"/>
          <c:tx>
            <c:strRef>
              <c:f>Sheet1!$H$6</c:f>
              <c:strCache>
                <c:ptCount val="1"/>
                <c:pt idx="0">
                  <c:v>Total</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dLbls>
            <c:showLeaderLines val="0"/>
            <c:showBubbleSize val="0"/>
            <c:showPercent val="0"/>
            <c:showSerName val="0"/>
            <c:showCatName val="0"/>
            <c:showVal val="1"/>
            <c:showLegendKey val="0"/>
            <c:dLblPos val="outEnd"/>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bIns="19050" lIns="38100" rIns="38100" rot="0" spcFirstLastPara="1" tIns="19050" vert="horz" vertOverflow="ellipsis" wrap="square">
                <a:spAutoFit/>
              </a:bodyPr>
              <a:lstStyle/>
              <a:p>
                <a:pPr>
                  <a:defRPr b="0" baseline="0" i="0" kern="1200" strike="noStrike" sz="900" u="none">
                    <a:solidFill>
                      <a:schemeClr val="tx1">
                        <a:lumMod val="75000"/>
                        <a:lumOff val="25000"/>
                      </a:schemeClr>
                    </a:solidFill>
                    <a:uFillTx/>
                    <a:latin typeface="+mn-lt"/>
                    <a:ea typeface="+mn-ea"/>
                    <a:cs typeface="+mn-cs"/>
                  </a:defRPr>
                </a:pPr>
                <a:endParaRPr lang="en-US">
                  <a:uFillTx/>
                </a:endParaRPr>
              </a:p>
            </c:txPr>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dLbls>
          <c:cat>
            <c:strRef>
              <c:f>Sheet1!$B$51:$B$52</c:f>
              <c:strCache>
                <c:ptCount val="2"/>
                <c:pt idx="0">
                  <c:v>Exercis1</c:v>
                </c:pt>
                <c:pt idx="1">
                  <c:v>Exercis2</c:v>
                </c:pt>
              </c:strCache>
            </c:strRef>
          </c:cat>
          <c:val>
            <c:numRef>
              <c:f>Sheet1!$H$51:$H$52</c:f>
              <c:numCache>
                <c:formatCode>General</c:formatCode>
                <c:ptCount val="2"/>
                <c:pt idx="0">
                  <c:v>3.7204999999999999</c:v>
                </c:pt>
                <c:pt idx="1">
                  <c:v>50.922699999999999</c:v>
                </c:pt>
              </c:numCache>
            </c:numRef>
          </c:val>
        </c:ser>
        <c:dLbls>
          <c:showBubbleSize val="0"/>
          <c:showPercent val="0"/>
          <c:showSerName val="0"/>
          <c:showCatName val="0"/>
          <c:showVal val="1"/>
          <c:showLegendKey val="0"/>
          <c:dLblPos val="outEnd"/>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15.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Income Total Sample</a:t>
            </a: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0"/>
          <c:order val="0"/>
          <c:tx>
            <c:strRef>
              <c:f>Sheet1!$B$64</c:f>
              <c:strCache>
                <c:ptCount val="1"/>
                <c:pt idx="0">
                  <c:v>Income</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dLbls>
            <c:showLeaderLines val="0"/>
            <c:showBubbleSize val="0"/>
            <c:showPercent val="0"/>
            <c:showSerName val="0"/>
            <c:showCatName val="0"/>
            <c:showVal val="1"/>
            <c:showLegendKey val="0"/>
            <c:dLblPos val="outEnd"/>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bIns="19050" lIns="38100" rIns="38100" rot="0" spcFirstLastPara="1" tIns="19050" vert="horz" vertOverflow="ellipsis" wrap="square">
                <a:spAutoFit/>
              </a:bodyPr>
              <a:lstStyle/>
              <a:p>
                <a:pPr>
                  <a:defRPr b="0" baseline="0" i="0" kern="1200" strike="noStrike" sz="900" u="none">
                    <a:solidFill>
                      <a:schemeClr val="tx1">
                        <a:lumMod val="75000"/>
                        <a:lumOff val="25000"/>
                      </a:schemeClr>
                    </a:solidFill>
                    <a:uFillTx/>
                    <a:latin typeface="+mn-lt"/>
                    <a:ea typeface="+mn-ea"/>
                    <a:cs typeface="+mn-cs"/>
                  </a:defRPr>
                </a:pPr>
                <a:endParaRPr lang="en-US">
                  <a:uFillTx/>
                </a:endParaRPr>
              </a:p>
            </c:txPr>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dLbls>
          <c:cat>
            <c:strRef>
              <c:f>Sheet1!$H$6</c:f>
              <c:strCache>
                <c:ptCount val="1"/>
                <c:pt idx="0">
                  <c:v>Total</c:v>
                </c:pt>
              </c:strCache>
            </c:strRef>
          </c:cat>
          <c:val>
            <c:numRef>
              <c:f>Sheet1!$H$64</c:f>
              <c:numCache>
                <c:formatCode>"$"#,##0.00</c:formatCode>
                <c:ptCount val="1"/>
                <c:pt idx="0">
                  <c:v>105927.7696</c:v>
                </c:pt>
              </c:numCache>
            </c:numRef>
          </c:val>
        </c:ser>
        <c:dLbls>
          <c:showBubbleSize val="0"/>
          <c:showPercent val="0"/>
          <c:showSerName val="0"/>
          <c:showCatName val="0"/>
          <c:showVal val="1"/>
          <c:showLegendKey val="0"/>
          <c:dLblPos val="outEnd"/>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quot;$&quot;#,##0.00"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16.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Age Total Population</a:t>
            </a: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0"/>
          <c:order val="0"/>
          <c:tx>
            <c:strRef>
              <c:f>Sheet1!$B$65</c:f>
              <c:strCache>
                <c:ptCount val="1"/>
                <c:pt idx="0">
                  <c:v>Age</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dLbls>
            <c:showLeaderLines val="0"/>
            <c:showBubbleSize val="0"/>
            <c:showPercent val="0"/>
            <c:showSerName val="0"/>
            <c:showCatName val="0"/>
            <c:showVal val="1"/>
            <c:showLegendKey val="0"/>
            <c:dLblPos val="outEnd"/>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bIns="19050" lIns="38100" rIns="38100" rot="0" spcFirstLastPara="1" tIns="19050" vert="horz" vertOverflow="ellipsis" wrap="square">
                <a:spAutoFit/>
              </a:bodyPr>
              <a:lstStyle/>
              <a:p>
                <a:pPr>
                  <a:defRPr b="0" baseline="0" i="0" kern="1200" strike="noStrike" sz="900" u="none">
                    <a:solidFill>
                      <a:schemeClr val="tx1">
                        <a:lumMod val="75000"/>
                        <a:lumOff val="25000"/>
                      </a:schemeClr>
                    </a:solidFill>
                    <a:uFillTx/>
                    <a:latin typeface="+mn-lt"/>
                    <a:ea typeface="+mn-ea"/>
                    <a:cs typeface="+mn-cs"/>
                  </a:defRPr>
                </a:pPr>
                <a:endParaRPr lang="en-US">
                  <a:uFillTx/>
                </a:endParaRPr>
              </a:p>
            </c:txPr>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dLbls>
          <c:cat>
            <c:strRef>
              <c:f>Sheet1!$H$6</c:f>
              <c:strCache>
                <c:ptCount val="1"/>
                <c:pt idx="0">
                  <c:v>Total</c:v>
                </c:pt>
              </c:strCache>
            </c:strRef>
          </c:cat>
          <c:val>
            <c:numRef>
              <c:f>Sheet1!$H$65</c:f>
              <c:numCache>
                <c:formatCode>General</c:formatCode>
                <c:ptCount val="1"/>
                <c:pt idx="0">
                  <c:v>27.2837</c:v>
                </c:pt>
              </c:numCache>
            </c:numRef>
          </c:val>
        </c:ser>
        <c:dLbls>
          <c:showBubbleSize val="0"/>
          <c:showPercent val="0"/>
          <c:showSerName val="0"/>
          <c:showCatName val="0"/>
          <c:showVal val="1"/>
          <c:showLegendKey val="0"/>
          <c:dLblPos val="outEnd"/>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17.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Gender Total Sample</a:t>
            </a: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pieChart>
        <c:varyColors val="1"/>
        <c:ser>
          <c:idx val="0"/>
          <c:order val="0"/>
          <c:tx>
            <c:strRef>
              <c:f>Sheet1!$H$6</c:f>
              <c:strCache>
                <c:ptCount val="1"/>
                <c:pt idx="0">
                  <c:v>Total</c:v>
                </c:pt>
              </c:strCache>
            </c:strRef>
          </c:tx>
          <c:dPt>
            <c:idx val="0"/>
            <c:bubble3D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w="19050">
                <a:solidFill>
                  <a:schemeClr val="lt1"/>
                </a:solidFill>
              </a:ln>
              <a:effectLst/>
            </c:spPr>
          </c:dPt>
          <c:dPt>
            <c:idx val="1"/>
            <c:bubble3D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2"/>
              </a:solidFill>
              <a:ln w="19050">
                <a:solidFill>
                  <a:schemeClr val="lt1"/>
                </a:solidFill>
              </a:ln>
              <a:effectLst/>
            </c:spPr>
          </c:dPt>
          <c:dPt>
            <c:idx val="2"/>
            <c:bubble3D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3"/>
              </a:solidFill>
              <a:ln w="19050">
                <a:solidFill>
                  <a:schemeClr val="lt1"/>
                </a:solidFill>
              </a:ln>
              <a:effectLst/>
            </c:spPr>
          </c:dPt>
          <c:dLbls>
            <c:leader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35000"/>
                      <a:lumOff val="65000"/>
                    </a:schemeClr>
                  </a:solidFill>
                  <a:round/>
                </a:ln>
                <a:effectLst/>
              </c:spPr>
            </c:leaderLines>
            <c:showLeaderLines val="1"/>
            <c:showBubbleSize val="0"/>
            <c:showPercent val="0"/>
            <c:showSerName val="0"/>
            <c:showCatName val="0"/>
            <c:showVal val="1"/>
            <c:showLegendKey val="0"/>
            <c:dLblPos val="bestFit"/>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bIns="19050" lIns="38100" rIns="38100" rot="0" spcFirstLastPara="1" tIns="19050" vert="horz" vertOverflow="ellipsis" wrap="square">
                <a:spAutoFit/>
              </a:bodyPr>
              <a:lstStyle/>
              <a:p>
                <a:pPr>
                  <a:defRPr b="0" baseline="0" i="0" kern="1200" strike="noStrike" sz="900" u="none">
                    <a:solidFill>
                      <a:schemeClr val="tx1">
                        <a:lumMod val="75000"/>
                        <a:lumOff val="25000"/>
                      </a:schemeClr>
                    </a:solidFill>
                    <a:uFillTx/>
                    <a:latin typeface="+mn-lt"/>
                    <a:ea typeface="+mn-ea"/>
                    <a:cs typeface="+mn-cs"/>
                  </a:defRPr>
                </a:pPr>
                <a:endParaRPr lang="en-US">
                  <a:uFillTx/>
                </a:endParaRPr>
              </a:p>
            </c:txPr>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dLbls>
          <c:cat>
            <c:strRef>
              <c:f>Sheet1!$B$66:$B$68</c:f>
              <c:strCache>
                <c:ptCount val="3"/>
                <c:pt idx="0">
                  <c:v>Gender (Female)</c:v>
                </c:pt>
                <c:pt idx="1">
                  <c:v>Gender (Male)</c:v>
                </c:pt>
                <c:pt idx="2">
                  <c:v>Gender (Other response)</c:v>
                </c:pt>
              </c:strCache>
            </c:strRef>
          </c:cat>
          <c:val>
            <c:numRef>
              <c:f>Sheet1!$H$66:$H$68</c:f>
              <c:numCache>
                <c:formatCode>0.00%</c:formatCode>
                <c:ptCount val="3"/>
                <c:pt idx="0">
                  <c:v>0.64500000000000002</c:v>
                </c:pt>
                <c:pt idx="1">
                  <c:v>0.33200000000000002</c:v>
                </c:pt>
                <c:pt idx="2">
                  <c:v>1.4E-2</c:v>
                </c:pt>
              </c:numCache>
            </c:numRef>
          </c:val>
        </c:ser>
        <c:dLbls>
          <c:showLeaderLines val="1"/>
          <c:showBubbleSize val="0"/>
          <c:showPercent val="0"/>
          <c:showSerName val="0"/>
          <c:showCatName val="0"/>
          <c:showVal val="1"/>
          <c:showLegendKey val="0"/>
          <c:dLblPos val="bestFit"/>
        </c:dLbls>
        <c:firstSliceAng val="0"/>
      </c:pie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legend>
      <c:legendPos val="b"/>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legend>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18.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Education</a:t>
            </a:r>
            <a:r>
              <a:rPr baseline="0" lang="en-US">
                <a:uFillTx/>
              </a:rPr>
              <a:t> Total Sample</a:t>
            </a:r>
            <a:endParaRPr lang="en-US">
              <a:uFillTx/>
            </a:endParaRP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pieChart>
        <c:varyColors val="1"/>
        <c:ser>
          <c:idx val="0"/>
          <c:order val="0"/>
          <c:tx>
            <c:strRef>
              <c:f>Sheet1!$H$6</c:f>
              <c:strCache>
                <c:ptCount val="1"/>
                <c:pt idx="0">
                  <c:v>Total</c:v>
                </c:pt>
              </c:strCache>
            </c:strRef>
          </c:tx>
          <c:dPt>
            <c:idx val="0"/>
            <c:bubble3D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w="19050">
                <a:solidFill>
                  <a:schemeClr val="lt1"/>
                </a:solidFill>
              </a:ln>
              <a:effectLst/>
            </c:spPr>
          </c:dPt>
          <c:dPt>
            <c:idx val="1"/>
            <c:bubble3D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2"/>
              </a:solidFill>
              <a:ln w="19050">
                <a:solidFill>
                  <a:schemeClr val="lt1"/>
                </a:solidFill>
              </a:ln>
              <a:effectLst/>
            </c:spPr>
          </c:dPt>
          <c:dPt>
            <c:idx val="2"/>
            <c:bubble3D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3"/>
              </a:solidFill>
              <a:ln w="19050">
                <a:solidFill>
                  <a:schemeClr val="lt1"/>
                </a:solidFill>
              </a:ln>
              <a:effectLst/>
            </c:spPr>
          </c:dPt>
          <c:dPt>
            <c:idx val="3"/>
            <c:bubble3D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4"/>
              </a:solidFill>
              <a:ln w="19050">
                <a:solidFill>
                  <a:schemeClr val="lt1"/>
                </a:solidFill>
              </a:ln>
              <a:effectLst/>
            </c:spPr>
          </c:dPt>
          <c:dPt>
            <c:idx val="4"/>
            <c:bubble3D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5"/>
              </a:solidFill>
              <a:ln w="19050">
                <a:solidFill>
                  <a:schemeClr val="lt1"/>
                </a:solidFill>
              </a:ln>
              <a:effectLst/>
            </c:spPr>
          </c:dPt>
          <c:dLbls>
            <c:leader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35000"/>
                      <a:lumOff val="65000"/>
                    </a:schemeClr>
                  </a:solidFill>
                  <a:round/>
                </a:ln>
                <a:effectLst/>
              </c:spPr>
            </c:leaderLines>
            <c:showLeaderLines val="1"/>
            <c:showBubbleSize val="0"/>
            <c:showPercent val="0"/>
            <c:showSerName val="0"/>
            <c:showCatName val="0"/>
            <c:showVal val="1"/>
            <c:showLegendKey val="0"/>
            <c:dLblPos val="bestFit"/>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bIns="19050" lIns="38100" rIns="38100" rot="0" spcFirstLastPara="1" tIns="19050" vert="horz" vertOverflow="ellipsis" wrap="square">
                <a:spAutoFit/>
              </a:bodyPr>
              <a:lstStyle/>
              <a:p>
                <a:pPr>
                  <a:defRPr b="0" baseline="0" i="0" kern="1200" strike="noStrike" sz="900" u="none">
                    <a:solidFill>
                      <a:schemeClr val="tx1">
                        <a:lumMod val="75000"/>
                        <a:lumOff val="25000"/>
                      </a:schemeClr>
                    </a:solidFill>
                    <a:uFillTx/>
                    <a:latin typeface="+mn-lt"/>
                    <a:ea typeface="+mn-ea"/>
                    <a:cs typeface="+mn-cs"/>
                  </a:defRPr>
                </a:pPr>
                <a:endParaRPr lang="en-US">
                  <a:uFillTx/>
                </a:endParaRPr>
              </a:p>
            </c:txPr>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dLbls>
          <c:cat>
            <c:strRef>
              <c:f>Sheet1!$B$69:$B$73</c:f>
              <c:strCache>
                <c:ptCount val="5"/>
                <c:pt idx="0">
                  <c:v>Education (HS)</c:v>
                </c:pt>
                <c:pt idx="1">
                  <c:v>Education (Associate's)</c:v>
                </c:pt>
                <c:pt idx="2">
                  <c:v>Education (Bachelor's)</c:v>
                </c:pt>
                <c:pt idx="3">
                  <c:v>Education (Master's)</c:v>
                </c:pt>
                <c:pt idx="4">
                  <c:v>Education (Doctorate)</c:v>
                </c:pt>
              </c:strCache>
            </c:strRef>
          </c:cat>
          <c:val>
            <c:numRef>
              <c:f>Sheet1!$H$69:$H$73</c:f>
              <c:numCache>
                <c:formatCode>0.00%</c:formatCode>
                <c:ptCount val="5"/>
                <c:pt idx="0">
                  <c:v>0.27400000000000002</c:v>
                </c:pt>
                <c:pt idx="1">
                  <c:v>9.0999999999999998E-2</c:v>
                </c:pt>
                <c:pt idx="2">
                  <c:v>0.47499999999999998</c:v>
                </c:pt>
                <c:pt idx="3">
                  <c:v>0.13700000000000001</c:v>
                </c:pt>
                <c:pt idx="4">
                  <c:v>2.3E-2</c:v>
                </c:pt>
              </c:numCache>
            </c:numRef>
          </c:val>
        </c:ser>
        <c:dLbls>
          <c:showLeaderLines val="1"/>
          <c:showBubbleSize val="0"/>
          <c:showPercent val="0"/>
          <c:showSerName val="0"/>
          <c:showCatName val="0"/>
          <c:showVal val="1"/>
          <c:showLegendKey val="0"/>
          <c:dLblPos val="bestFit"/>
        </c:dLbls>
        <c:firstSliceAng val="0"/>
      </c:pie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legend>
      <c:legendPos val="b"/>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legend>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19.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Competitors by Segment</a:t>
            </a: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1"/>
          <c:order val="0"/>
          <c:tx>
            <c:strRef>
              <c:f>Sheet1!$C$6</c:f>
              <c:strCache>
                <c:ptCount val="1"/>
                <c:pt idx="0">
                  <c:v>Anti-Smartwatch</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2"/>
            </a:solidFill>
            <a:ln>
              <a:noFill/>
            </a:ln>
            <a:effectLst/>
          </c:spPr>
          <c:invertIfNegative val="0"/>
          <c:cat>
            <c:strRef>
              <c:f>Sheet1!$B$43:$B$45</c:f>
              <c:strCache>
                <c:ptCount val="3"/>
                <c:pt idx="0">
                  <c:v>FitBit</c:v>
                </c:pt>
                <c:pt idx="1">
                  <c:v>Galaxy</c:v>
                </c:pt>
                <c:pt idx="2">
                  <c:v>Huawei</c:v>
                </c:pt>
              </c:strCache>
            </c:strRef>
          </c:cat>
          <c:val>
            <c:numRef>
              <c:f>Sheet1!$C$43:$C$45</c:f>
              <c:numCache>
                <c:formatCode>General</c:formatCode>
                <c:ptCount val="3"/>
                <c:pt idx="0">
                  <c:v>2.7955000000000001</c:v>
                </c:pt>
                <c:pt idx="1">
                  <c:v>2.2273000000000001</c:v>
                </c:pt>
                <c:pt idx="2">
                  <c:v>1.4773000000000001</c:v>
                </c:pt>
              </c:numCache>
            </c:numRef>
          </c:val>
        </c:ser>
        <c:ser>
          <c:idx val="2"/>
          <c:order val="1"/>
          <c:tx>
            <c:strRef>
              <c:f>Sheet1!$D$6</c:f>
              <c:strCache>
                <c:ptCount val="1"/>
                <c:pt idx="0">
                  <c:v>Preference for better 
compatibility</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3"/>
            </a:solidFill>
            <a:ln>
              <a:noFill/>
            </a:ln>
            <a:effectLst/>
          </c:spPr>
          <c:invertIfNegative val="0"/>
          <c:cat>
            <c:strRef>
              <c:f>Sheet1!$B$43:$B$45</c:f>
              <c:strCache>
                <c:ptCount val="3"/>
                <c:pt idx="0">
                  <c:v>FitBit</c:v>
                </c:pt>
                <c:pt idx="1">
                  <c:v>Galaxy</c:v>
                </c:pt>
                <c:pt idx="2">
                  <c:v>Huawei</c:v>
                </c:pt>
              </c:strCache>
            </c:strRef>
          </c:cat>
          <c:val>
            <c:numRef>
              <c:f>Sheet1!$D$43:$D$45</c:f>
              <c:numCache>
                <c:formatCode>General</c:formatCode>
                <c:ptCount val="3"/>
                <c:pt idx="0">
                  <c:v>2.4832999999999998</c:v>
                </c:pt>
                <c:pt idx="1">
                  <c:v>2.0499999999999998</c:v>
                </c:pt>
                <c:pt idx="2">
                  <c:v>1.4167000000000001</c:v>
                </c:pt>
              </c:numCache>
            </c:numRef>
          </c:val>
        </c:ser>
        <c:ser>
          <c:idx val="3"/>
          <c:order val="2"/>
          <c:tx>
            <c:strRef>
              <c:f>Sheet1!$E$6</c:f>
              <c:strCache>
                <c:ptCount val="1"/>
                <c:pt idx="0">
                  <c:v>Cost-constrained/
Lack of Knowledge</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4"/>
            </a:solidFill>
            <a:ln>
              <a:noFill/>
            </a:ln>
            <a:effectLst/>
          </c:spPr>
          <c:invertIfNegative val="0"/>
          <c:cat>
            <c:strRef>
              <c:f>Sheet1!$B$43:$B$45</c:f>
              <c:strCache>
                <c:ptCount val="3"/>
                <c:pt idx="0">
                  <c:v>FitBit</c:v>
                </c:pt>
                <c:pt idx="1">
                  <c:v>Galaxy</c:v>
                </c:pt>
                <c:pt idx="2">
                  <c:v>Huawei</c:v>
                </c:pt>
              </c:strCache>
            </c:strRef>
          </c:cat>
          <c:val>
            <c:numRef>
              <c:f>Sheet1!$E$43:$E$45</c:f>
              <c:numCache>
                <c:formatCode>General</c:formatCode>
                <c:ptCount val="3"/>
                <c:pt idx="0">
                  <c:v>2.5882000000000001</c:v>
                </c:pt>
                <c:pt idx="1">
                  <c:v>1.9705999999999999</c:v>
                </c:pt>
                <c:pt idx="2">
                  <c:v>1.2646999999999999</c:v>
                </c:pt>
              </c:numCache>
            </c:numRef>
          </c:val>
        </c:ser>
        <c:ser>
          <c:idx val="0"/>
          <c:order val="3"/>
          <c:tx>
            <c:strRef>
              <c:f>Sheet1!$F$6</c:f>
              <c:strCache>
                <c:ptCount val="1"/>
                <c:pt idx="0">
                  <c:v>Loyals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cat>
            <c:strRef>
              <c:f>Sheet1!$B$43:$B$45</c:f>
              <c:strCache>
                <c:ptCount val="3"/>
                <c:pt idx="0">
                  <c:v>FitBit</c:v>
                </c:pt>
                <c:pt idx="1">
                  <c:v>Galaxy</c:v>
                </c:pt>
                <c:pt idx="2">
                  <c:v>Huawei</c:v>
                </c:pt>
              </c:strCache>
            </c:strRef>
          </c:cat>
          <c:val>
            <c:numRef>
              <c:f>Sheet1!$F$43:$F$45</c:f>
              <c:numCache>
                <c:formatCode>General</c:formatCode>
                <c:ptCount val="3"/>
                <c:pt idx="0">
                  <c:v>2.7646999999999999</c:v>
                </c:pt>
                <c:pt idx="1">
                  <c:v>1.8234999999999999</c:v>
                </c:pt>
                <c:pt idx="2">
                  <c:v>1.3529</c:v>
                </c:pt>
              </c:numCache>
            </c:numRef>
          </c:val>
        </c:ser>
        <c:ser>
          <c:idx val="4"/>
          <c:order val="4"/>
          <c:tx>
            <c:strRef>
              <c:f>Sheet1!$G$6</c:f>
              <c:strCache>
                <c:ptCount val="1"/>
                <c:pt idx="0">
                  <c:v>Tech Enthusiasts/
Materialists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5"/>
            </a:solidFill>
            <a:ln>
              <a:noFill/>
            </a:ln>
            <a:effectLst/>
          </c:spPr>
          <c:invertIfNegative val="0"/>
          <c:cat>
            <c:strRef>
              <c:f>Sheet1!$B$43:$B$45</c:f>
              <c:strCache>
                <c:ptCount val="3"/>
                <c:pt idx="0">
                  <c:v>FitBit</c:v>
                </c:pt>
                <c:pt idx="1">
                  <c:v>Galaxy</c:v>
                </c:pt>
                <c:pt idx="2">
                  <c:v>Huawei</c:v>
                </c:pt>
              </c:strCache>
            </c:strRef>
          </c:cat>
          <c:val>
            <c:numRef>
              <c:f>Sheet1!$G$43:$G$45</c:f>
              <c:numCache>
                <c:formatCode>General</c:formatCode>
                <c:ptCount val="3"/>
                <c:pt idx="0">
                  <c:v>2.6128999999999998</c:v>
                </c:pt>
                <c:pt idx="1">
                  <c:v>2.2902999999999998</c:v>
                </c:pt>
                <c:pt idx="2">
                  <c:v>1.7097</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dTable>
        <c:showHorzBorder val="1"/>
        <c:showVertBorder val="1"/>
        <c:showOutline val="1"/>
        <c:showKeys val="1"/>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rtl="0">
              <a:defRPr b="0" baseline="0" i="0" kern="1200" strike="noStrike" sz="900" u="none">
                <a:solidFill>
                  <a:schemeClr val="tx1">
                    <a:lumMod val="65000"/>
                    <a:lumOff val="35000"/>
                  </a:schemeClr>
                </a:solidFill>
                <a:uFillTx/>
                <a:latin typeface="+mn-lt"/>
                <a:ea typeface="+mn-ea"/>
                <a:cs typeface="+mn-cs"/>
              </a:defRPr>
            </a:pPr>
            <a:endParaRPr lang="en-US">
              <a:uFillTx/>
            </a:endParaRPr>
          </a:p>
        </c:txPr>
      </c:dTable>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2.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Environmental Constraints Total Sample</a:t>
            </a: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0"/>
          <c:order val="0"/>
          <c:tx>
            <c:strRef>
              <c:f>Sheet1!$H$6</c:f>
              <c:strCache>
                <c:ptCount val="1"/>
                <c:pt idx="0">
                  <c:v>Total</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cat>
            <c:strRef>
              <c:f>Sheet1!$B$46:$B$50</c:f>
              <c:strCache>
                <c:ptCount val="5"/>
                <c:pt idx="0">
                  <c:v>COVID19</c:v>
                </c:pt>
                <c:pt idx="1">
                  <c:v>Econ</c:v>
                </c:pt>
                <c:pt idx="2">
                  <c:v>UnEmploy</c:v>
                </c:pt>
                <c:pt idx="3">
                  <c:v>Recess1</c:v>
                </c:pt>
                <c:pt idx="4">
                  <c:v>FreeTime</c:v>
                </c:pt>
              </c:strCache>
            </c:strRef>
          </c:cat>
          <c:val>
            <c:numRef>
              <c:f>Sheet1!$H$46:$H$50</c:f>
              <c:numCache>
                <c:formatCode>General</c:formatCode>
                <c:ptCount val="5"/>
                <c:pt idx="0">
                  <c:v>3.4045000000000001</c:v>
                </c:pt>
                <c:pt idx="1">
                  <c:v>3.4636</c:v>
                </c:pt>
                <c:pt idx="2">
                  <c:v>2.9091</c:v>
                </c:pt>
                <c:pt idx="3">
                  <c:v>2.9590999999999998</c:v>
                </c:pt>
                <c:pt idx="4">
                  <c:v>4.5091000000000001</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20.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Environmental</a:t>
            </a:r>
            <a:r>
              <a:rPr baseline="0" lang="en-US">
                <a:uFillTx/>
              </a:rPr>
              <a:t> Constraints by Segment</a:t>
            </a:r>
            <a:endParaRPr lang="en-US">
              <a:uFillTx/>
            </a:endParaRP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1"/>
          <c:order val="0"/>
          <c:tx>
            <c:strRef>
              <c:f>Sheet1!$C$6</c:f>
              <c:strCache>
                <c:ptCount val="1"/>
                <c:pt idx="0">
                  <c:v>Anti-Smartwatch</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2"/>
            </a:solidFill>
            <a:ln>
              <a:noFill/>
            </a:ln>
            <a:effectLst/>
          </c:spPr>
          <c:invertIfNegative val="0"/>
          <c:cat>
            <c:strRef>
              <c:f>Sheet1!$B$46:$B$50</c:f>
              <c:strCache>
                <c:ptCount val="5"/>
                <c:pt idx="0">
                  <c:v>COVID19</c:v>
                </c:pt>
                <c:pt idx="1">
                  <c:v>Econ</c:v>
                </c:pt>
                <c:pt idx="2">
                  <c:v>UnEmploy</c:v>
                </c:pt>
                <c:pt idx="3">
                  <c:v>Recess1</c:v>
                </c:pt>
                <c:pt idx="4">
                  <c:v>FreeTime</c:v>
                </c:pt>
              </c:strCache>
            </c:strRef>
          </c:cat>
          <c:val>
            <c:numRef>
              <c:f>Sheet1!$C$46:$C$50</c:f>
              <c:numCache>
                <c:formatCode>General</c:formatCode>
                <c:ptCount val="5"/>
                <c:pt idx="0">
                  <c:v>2.7273000000000001</c:v>
                </c:pt>
                <c:pt idx="1">
                  <c:v>2.9318</c:v>
                </c:pt>
                <c:pt idx="2">
                  <c:v>2.7273000000000001</c:v>
                </c:pt>
                <c:pt idx="3">
                  <c:v>2.7955000000000001</c:v>
                </c:pt>
                <c:pt idx="4">
                  <c:v>4.3635999999999999</c:v>
                </c:pt>
              </c:numCache>
            </c:numRef>
          </c:val>
        </c:ser>
        <c:ser>
          <c:idx val="2"/>
          <c:order val="1"/>
          <c:tx>
            <c:strRef>
              <c:f>Sheet1!$D$6</c:f>
              <c:strCache>
                <c:ptCount val="1"/>
                <c:pt idx="0">
                  <c:v>Preference for better 
compatibility</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3"/>
            </a:solidFill>
            <a:ln>
              <a:noFill/>
            </a:ln>
            <a:effectLst/>
          </c:spPr>
          <c:invertIfNegative val="0"/>
          <c:cat>
            <c:strRef>
              <c:f>Sheet1!$B$46:$B$50</c:f>
              <c:strCache>
                <c:ptCount val="5"/>
                <c:pt idx="0">
                  <c:v>COVID19</c:v>
                </c:pt>
                <c:pt idx="1">
                  <c:v>Econ</c:v>
                </c:pt>
                <c:pt idx="2">
                  <c:v>UnEmploy</c:v>
                </c:pt>
                <c:pt idx="3">
                  <c:v>Recess1</c:v>
                </c:pt>
                <c:pt idx="4">
                  <c:v>FreeTime</c:v>
                </c:pt>
              </c:strCache>
            </c:strRef>
          </c:cat>
          <c:val>
            <c:numRef>
              <c:f>Sheet1!$D$46:$D$50</c:f>
              <c:numCache>
                <c:formatCode>General</c:formatCode>
                <c:ptCount val="5"/>
                <c:pt idx="0">
                  <c:v>3.2166999999999999</c:v>
                </c:pt>
                <c:pt idx="1">
                  <c:v>3.35</c:v>
                </c:pt>
                <c:pt idx="2">
                  <c:v>2.7166999999999999</c:v>
                </c:pt>
                <c:pt idx="3">
                  <c:v>2.8</c:v>
                </c:pt>
                <c:pt idx="4">
                  <c:v>4.4832999999999998</c:v>
                </c:pt>
              </c:numCache>
            </c:numRef>
          </c:val>
        </c:ser>
        <c:ser>
          <c:idx val="3"/>
          <c:order val="2"/>
          <c:tx>
            <c:strRef>
              <c:f>Sheet1!$E$6</c:f>
              <c:strCache>
                <c:ptCount val="1"/>
                <c:pt idx="0">
                  <c:v>Cost-constrained/
Lack of Knowledge</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4"/>
            </a:solidFill>
            <a:ln>
              <a:noFill/>
            </a:ln>
            <a:effectLst/>
          </c:spPr>
          <c:invertIfNegative val="0"/>
          <c:cat>
            <c:strRef>
              <c:f>Sheet1!$B$46:$B$50</c:f>
              <c:strCache>
                <c:ptCount val="5"/>
                <c:pt idx="0">
                  <c:v>COVID19</c:v>
                </c:pt>
                <c:pt idx="1">
                  <c:v>Econ</c:v>
                </c:pt>
                <c:pt idx="2">
                  <c:v>UnEmploy</c:v>
                </c:pt>
                <c:pt idx="3">
                  <c:v>Recess1</c:v>
                </c:pt>
                <c:pt idx="4">
                  <c:v>FreeTime</c:v>
                </c:pt>
              </c:strCache>
            </c:strRef>
          </c:cat>
          <c:val>
            <c:numRef>
              <c:f>Sheet1!$E$46:$E$50</c:f>
              <c:numCache>
                <c:formatCode>General</c:formatCode>
                <c:ptCount val="5"/>
                <c:pt idx="0">
                  <c:v>3.5</c:v>
                </c:pt>
                <c:pt idx="1">
                  <c:v>3.5588000000000002</c:v>
                </c:pt>
                <c:pt idx="2">
                  <c:v>3.0882000000000001</c:v>
                </c:pt>
                <c:pt idx="3">
                  <c:v>2.7940999999999998</c:v>
                </c:pt>
                <c:pt idx="4">
                  <c:v>4.0587999999999997</c:v>
                </c:pt>
              </c:numCache>
            </c:numRef>
          </c:val>
        </c:ser>
        <c:ser>
          <c:idx val="4"/>
          <c:order val="3"/>
          <c:tx>
            <c:strRef>
              <c:f>Sheet1!$F$6</c:f>
              <c:strCache>
                <c:ptCount val="1"/>
                <c:pt idx="0">
                  <c:v>Loyals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5"/>
            </a:solidFill>
            <a:ln>
              <a:noFill/>
            </a:ln>
            <a:effectLst/>
          </c:spPr>
          <c:invertIfNegative val="0"/>
          <c:cat>
            <c:strRef>
              <c:f>Sheet1!$B$46:$B$50</c:f>
              <c:strCache>
                <c:ptCount val="5"/>
                <c:pt idx="0">
                  <c:v>COVID19</c:v>
                </c:pt>
                <c:pt idx="1">
                  <c:v>Econ</c:v>
                </c:pt>
                <c:pt idx="2">
                  <c:v>UnEmploy</c:v>
                </c:pt>
                <c:pt idx="3">
                  <c:v>Recess1</c:v>
                </c:pt>
                <c:pt idx="4">
                  <c:v>FreeTime</c:v>
                </c:pt>
              </c:strCache>
            </c:strRef>
          </c:cat>
          <c:val>
            <c:numRef>
              <c:f>Sheet1!$F$46:$F$50</c:f>
              <c:numCache>
                <c:formatCode>General</c:formatCode>
                <c:ptCount val="5"/>
                <c:pt idx="0">
                  <c:v>3.8431000000000002</c:v>
                </c:pt>
                <c:pt idx="1">
                  <c:v>3.7450999999999999</c:v>
                </c:pt>
                <c:pt idx="2">
                  <c:v>3.0392000000000001</c:v>
                </c:pt>
                <c:pt idx="3">
                  <c:v>3.2353000000000001</c:v>
                </c:pt>
                <c:pt idx="4">
                  <c:v>4.7647000000000004</c:v>
                </c:pt>
              </c:numCache>
            </c:numRef>
          </c:val>
        </c:ser>
        <c:ser>
          <c:idx val="5"/>
          <c:order val="4"/>
          <c:tx>
            <c:strRef>
              <c:f>Sheet1!$G$6</c:f>
              <c:strCache>
                <c:ptCount val="1"/>
                <c:pt idx="0">
                  <c:v>Tech Enthusiasts/
Materialists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6"/>
            </a:solidFill>
            <a:ln>
              <a:noFill/>
            </a:ln>
            <a:effectLst/>
          </c:spPr>
          <c:invertIfNegative val="0"/>
          <c:cat>
            <c:strRef>
              <c:f>Sheet1!$B$46:$B$50</c:f>
              <c:strCache>
                <c:ptCount val="5"/>
                <c:pt idx="0">
                  <c:v>COVID19</c:v>
                </c:pt>
                <c:pt idx="1">
                  <c:v>Econ</c:v>
                </c:pt>
                <c:pt idx="2">
                  <c:v>UnEmploy</c:v>
                </c:pt>
                <c:pt idx="3">
                  <c:v>Recess1</c:v>
                </c:pt>
                <c:pt idx="4">
                  <c:v>FreeTime</c:v>
                </c:pt>
              </c:strCache>
            </c:strRef>
          </c:cat>
          <c:val>
            <c:numRef>
              <c:f>Sheet1!$G$46:$G$50</c:f>
              <c:numCache>
                <c:formatCode>General</c:formatCode>
                <c:ptCount val="5"/>
                <c:pt idx="0">
                  <c:v>3.9032</c:v>
                </c:pt>
                <c:pt idx="1">
                  <c:v>3.871</c:v>
                </c:pt>
                <c:pt idx="2">
                  <c:v>3.129</c:v>
                </c:pt>
                <c:pt idx="3">
                  <c:v>3.2258</c:v>
                </c:pt>
                <c:pt idx="4">
                  <c:v>4.8387000000000002</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dTable>
        <c:showHorzBorder val="1"/>
        <c:showVertBorder val="1"/>
        <c:showOutline val="1"/>
        <c:showKeys val="1"/>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rtl="0">
              <a:defRPr b="0" baseline="0" i="0" kern="1200" strike="noStrike" sz="900" u="none">
                <a:solidFill>
                  <a:schemeClr val="tx1">
                    <a:lumMod val="65000"/>
                    <a:lumOff val="35000"/>
                  </a:schemeClr>
                </a:solidFill>
                <a:uFillTx/>
                <a:latin typeface="+mn-lt"/>
                <a:ea typeface="+mn-ea"/>
                <a:cs typeface="+mn-cs"/>
              </a:defRPr>
            </a:pPr>
            <a:endParaRPr lang="en-US">
              <a:uFillTx/>
            </a:endParaRPr>
          </a:p>
        </c:txPr>
      </c:dTable>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21.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1"/>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757575"/>
                </a:solidFill>
                <a:uFillTx/>
                <a:latin typeface="+mn-lt"/>
              </a:defRPr>
            </a:pPr>
            <a:r>
              <a:rPr lang="en-US">
                <a:uFillTx/>
              </a:rPr>
              <a:t>Values/Needs By Segment</a:t>
            </a:r>
          </a:p>
        </c:rich>
      </c:tx>
      <c:overlay val="0"/>
    </c:title>
    <c:autoTitleDeleted val="0"/>
    <c:plotArea>
      <c:layout/>
      <c:barChart>
        <c:barDir val="col"/>
        <c:grouping val="clustered"/>
        <c:varyColors val="1"/>
        <c:ser>
          <c:idx val="0"/>
          <c:order val="0"/>
          <c:tx>
            <c:strRef>
              <c:f>Sheet1!$C$6</c:f>
              <c:strCache>
                <c:ptCount val="1"/>
                <c:pt idx="0">
                  <c:v>Anti-Smartwatch</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rgbClr val="5B9BD5"/>
            </a:solidFill>
          </c:spPr>
          <c:invertIfNegative val="1"/>
          <c:cat>
            <c:strRef>
              <c:f>Sheet1!$B$7:$B$10</c:f>
              <c:strCache>
                <c:ptCount val="4"/>
                <c:pt idx="0">
                  <c:v>PhysFit1</c:v>
                </c:pt>
                <c:pt idx="1">
                  <c:v>PhyFit2</c:v>
                </c:pt>
                <c:pt idx="2">
                  <c:v>Compan1</c:v>
                </c:pt>
                <c:pt idx="3">
                  <c:v>Mater1</c:v>
                </c:pt>
              </c:strCache>
            </c:strRef>
          </c:cat>
          <c:val>
            <c:numRef>
              <c:f>Sheet1!$C$7:$C$10</c:f>
              <c:numCache>
                <c:formatCode>###0.00</c:formatCode>
                <c:ptCount val="4"/>
                <c:pt idx="0">
                  <c:v>6.1136363636363633</c:v>
                </c:pt>
                <c:pt idx="1">
                  <c:v>6.2272727272727275</c:v>
                </c:pt>
                <c:pt idx="2">
                  <c:v>6.5</c:v>
                </c:pt>
                <c:pt idx="3">
                  <c:v>3.3409090909090908</c:v>
                </c:pt>
              </c:numCache>
            </c:numRef>
          </c:val>
        </c:ser>
        <c:ser>
          <c:idx val="1"/>
          <c:order val="1"/>
          <c:tx>
            <c:strRef>
              <c:f>Sheet1!$D$6</c:f>
              <c:strCache>
                <c:ptCount val="1"/>
                <c:pt idx="0">
                  <c:v>Preference for better 
compatibility</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rgbClr val="ED7D31"/>
            </a:solidFill>
          </c:spPr>
          <c:invertIfNegative val="1"/>
          <c:cat>
            <c:strRef>
              <c:f>Sheet1!$B$7:$B$10</c:f>
              <c:strCache>
                <c:ptCount val="4"/>
                <c:pt idx="0">
                  <c:v>PhysFit1</c:v>
                </c:pt>
                <c:pt idx="1">
                  <c:v>PhyFit2</c:v>
                </c:pt>
                <c:pt idx="2">
                  <c:v>Compan1</c:v>
                </c:pt>
                <c:pt idx="3">
                  <c:v>Mater1</c:v>
                </c:pt>
              </c:strCache>
            </c:strRef>
          </c:cat>
          <c:val>
            <c:numRef>
              <c:f>Sheet1!$D$7:$D$10</c:f>
              <c:numCache>
                <c:formatCode>###0.00</c:formatCode>
                <c:ptCount val="4"/>
                <c:pt idx="0">
                  <c:v>5.7</c:v>
                </c:pt>
                <c:pt idx="1">
                  <c:v>6.083333333333333</c:v>
                </c:pt>
                <c:pt idx="2">
                  <c:v>6.2</c:v>
                </c:pt>
                <c:pt idx="3">
                  <c:v>3.7333333333333334</c:v>
                </c:pt>
              </c:numCache>
            </c:numRef>
          </c:val>
        </c:ser>
        <c:ser>
          <c:idx val="2"/>
          <c:order val="2"/>
          <c:tx>
            <c:strRef>
              <c:f>Sheet1!$E$6</c:f>
              <c:strCache>
                <c:ptCount val="1"/>
                <c:pt idx="0">
                  <c:v>Cost-constrained/
Lack of Knowledge</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rgbClr val="A5A5A5"/>
            </a:solidFill>
          </c:spPr>
          <c:invertIfNegative val="1"/>
          <c:cat>
            <c:strRef>
              <c:f>Sheet1!$B$7:$B$10</c:f>
              <c:strCache>
                <c:ptCount val="4"/>
                <c:pt idx="0">
                  <c:v>PhysFit1</c:v>
                </c:pt>
                <c:pt idx="1">
                  <c:v>PhyFit2</c:v>
                </c:pt>
                <c:pt idx="2">
                  <c:v>Compan1</c:v>
                </c:pt>
                <c:pt idx="3">
                  <c:v>Mater1</c:v>
                </c:pt>
              </c:strCache>
            </c:strRef>
          </c:cat>
          <c:val>
            <c:numRef>
              <c:f>Sheet1!$E$7:$E$10</c:f>
              <c:numCache>
                <c:formatCode>###0.00</c:formatCode>
                <c:ptCount val="4"/>
                <c:pt idx="0">
                  <c:v>5.6470588235294121</c:v>
                </c:pt>
                <c:pt idx="1">
                  <c:v>6.0882352941176467</c:v>
                </c:pt>
                <c:pt idx="2">
                  <c:v>6.2647058823529411</c:v>
                </c:pt>
                <c:pt idx="3">
                  <c:v>2.6176470588235294</c:v>
                </c:pt>
              </c:numCache>
            </c:numRef>
          </c:val>
        </c:ser>
        <c:ser>
          <c:idx val="3"/>
          <c:order val="3"/>
          <c:tx>
            <c:strRef>
              <c:f>Sheet1!$F$6</c:f>
              <c:strCache>
                <c:ptCount val="1"/>
                <c:pt idx="0">
                  <c:v>Loyals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rgbClr val="FFC000"/>
            </a:solidFill>
          </c:spPr>
          <c:invertIfNegative val="1"/>
          <c:cat>
            <c:strRef>
              <c:f>Sheet1!$B$7:$B$10</c:f>
              <c:strCache>
                <c:ptCount val="4"/>
                <c:pt idx="0">
                  <c:v>PhysFit1</c:v>
                </c:pt>
                <c:pt idx="1">
                  <c:v>PhyFit2</c:v>
                </c:pt>
                <c:pt idx="2">
                  <c:v>Compan1</c:v>
                </c:pt>
                <c:pt idx="3">
                  <c:v>Mater1</c:v>
                </c:pt>
              </c:strCache>
            </c:strRef>
          </c:cat>
          <c:val>
            <c:numRef>
              <c:f>Sheet1!$F$7:$F$10</c:f>
              <c:numCache>
                <c:formatCode>###0.00</c:formatCode>
                <c:ptCount val="4"/>
                <c:pt idx="0">
                  <c:v>6.333333333333333</c:v>
                </c:pt>
                <c:pt idx="1">
                  <c:v>6.5490196078431371</c:v>
                </c:pt>
                <c:pt idx="2">
                  <c:v>6.8039215686274508</c:v>
                </c:pt>
                <c:pt idx="3">
                  <c:v>3.392156862745098</c:v>
                </c:pt>
              </c:numCache>
            </c:numRef>
          </c:val>
        </c:ser>
        <c:ser>
          <c:idx val="4"/>
          <c:order val="4"/>
          <c:tx>
            <c:strRef>
              <c:f>Sheet1!$G$6</c:f>
              <c:strCache>
                <c:ptCount val="1"/>
                <c:pt idx="0">
                  <c:v>Tech Enthusiasts/
Materialists</c:v>
                </c:pt>
              </c:strCache>
            </c:strRef>
          </c:tx>
          <c:invertIfNegative val="0"/>
          <c:cat>
            <c:strRef>
              <c:f>Sheet1!$B$7:$B$10</c:f>
              <c:strCache>
                <c:ptCount val="4"/>
                <c:pt idx="0">
                  <c:v>PhysFit1</c:v>
                </c:pt>
                <c:pt idx="1">
                  <c:v>PhyFit2</c:v>
                </c:pt>
                <c:pt idx="2">
                  <c:v>Compan1</c:v>
                </c:pt>
                <c:pt idx="3">
                  <c:v>Mater1</c:v>
                </c:pt>
              </c:strCache>
            </c:strRef>
          </c:cat>
          <c:val>
            <c:numRef>
              <c:f>Sheet1!$G$7:$G$10</c:f>
              <c:numCache>
                <c:formatCode>###0.00</c:formatCode>
                <c:ptCount val="4"/>
                <c:pt idx="0">
                  <c:v>6.387096774193548</c:v>
                </c:pt>
                <c:pt idx="1">
                  <c:v>6.354838709677419</c:v>
                </c:pt>
                <c:pt idx="2">
                  <c:v>6.5161290322580649</c:v>
                </c:pt>
                <c:pt idx="3">
                  <c:v>4.612903225806452</c:v>
                </c:pt>
              </c:numCache>
            </c:numRef>
          </c:val>
        </c:ser>
        <c:dLbls>
          <c:showBubbleSize val="0"/>
          <c:showPercent val="0"/>
          <c:showSerName val="0"/>
          <c:showCatName val="0"/>
          <c:showVal val="0"/>
          <c:showLegendKey val="0"/>
        </c:dLbls>
        <c:gapWidth val="150"/>
        <c:axId val="1"/>
        <c:axId val="2"/>
      </c:barChart>
      <c:catAx>
        <c:axId val="1"/>
        <c:scaling>
          <c:orientation val="minMax"/>
        </c:scaling>
        <c:delete val="0"/>
        <c:axPos val="b"/>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000000"/>
                    </a:solidFill>
                    <a:uFillTx/>
                    <a:latin typeface="+mn-lt"/>
                  </a:defRPr>
                </a:pPr>
                <a:endParaRPr lang="en-US">
                  <a:uFillTx/>
                </a:endParaRPr>
              </a:p>
            </c:rich>
          </c:tx>
          <c:overlay val="0"/>
        </c:title>
        <c:numFmt formatCode="General" sourceLinked="1"/>
        <c:majorTickMark val="none"/>
        <c:minorTickMark val="none"/>
        <c:tickLblPos val="nextTo"/>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000000"/>
                </a:solidFill>
                <a:uFillTx/>
                <a:latin typeface="+mn-lt"/>
              </a:defRPr>
            </a:pPr>
            <a:endParaRPr lang="en-US">
              <a:uFillTx/>
            </a:endParaRPr>
          </a:p>
        </c:txPr>
        <c:crossAx val="2"/>
        <c:crosses val="autoZero"/>
        <c:auto val="1"/>
        <c:lblAlgn val="ctr"/>
        <c:lblOffset val="100"/>
        <c:noMultiLvlLbl val="1"/>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solidFill>
                <a:srgbClr val="B7B7B7"/>
              </a:solidFill>
            </a:ln>
          </c:spPr>
        </c:majorGridlines>
        <c:min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solidFill>
                <a:srgbClr val="CCCCCC">
                  <a:alpha val="0"/>
                </a:srgbClr>
              </a:solidFill>
            </a:ln>
          </c:spPr>
        </c:minorGridlines>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000000"/>
                    </a:solidFill>
                    <a:uFillTx/>
                    <a:latin typeface="+mn-lt"/>
                  </a:defRPr>
                </a:pPr>
                <a:endParaRPr lang="en-US">
                  <a:uFillTx/>
                </a:endParaRPr>
              </a:p>
            </c:rich>
          </c:tx>
          <c:overlay val="0"/>
        </c:title>
        <c:numFmt formatCode="###0.00"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000000"/>
                </a:solidFill>
                <a:uFillTx/>
                <a:latin typeface="+mn-lt"/>
              </a:defRPr>
            </a:pPr>
            <a:endParaRPr lang="en-US">
              <a:uFillTx/>
            </a:endParaRPr>
          </a:p>
        </c:txPr>
        <c:crossAx val="1"/>
        <c:crosses val="autoZero"/>
        <c:crossBetween val="between"/>
      </c:valAx>
      <c:dTable>
        <c:showHorzBorder val="1"/>
        <c:showVertBorder val="1"/>
        <c:showOutline val="1"/>
        <c:showKeys val="1"/>
      </c:dTable>
    </c:plotArea>
    <c:plotVisOnly val="1"/>
    <c:dispBlanksAs val="zero"/>
    <c:showDLblsOverMax val="1"/>
  </c:chart>
  <c:externalData r:id="rId1">
    <c:autoUpdate val="0"/>
  </c:externalData>
</c:chartSpace>
</file>

<file path=ppt/charts/chart22.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1"/>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757575"/>
                </a:solidFill>
                <a:uFillTx/>
                <a:latin typeface="+mn-lt"/>
              </a:defRPr>
            </a:pPr>
            <a:r>
              <a:rPr lang="en-US">
                <a:uFillTx/>
              </a:rPr>
              <a:t>Internal Constraints by Segment</a:t>
            </a:r>
          </a:p>
        </c:rich>
      </c:tx>
      <c:overlay val="0"/>
    </c:title>
    <c:autoTitleDeleted val="0"/>
    <c:plotArea>
      <c:layout/>
      <c:barChart>
        <c:barDir val="col"/>
        <c:grouping val="clustered"/>
        <c:varyColors val="1"/>
        <c:ser>
          <c:idx val="0"/>
          <c:order val="0"/>
          <c:tx>
            <c:strRef>
              <c:f>Sheet1!$C$6</c:f>
              <c:strCache>
                <c:ptCount val="1"/>
                <c:pt idx="0">
                  <c:v>Anti-Smartwatch</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rgbClr val="5B9BD5"/>
            </a:solidFill>
          </c:spPr>
          <c:invertIfNegative val="1"/>
          <c:cat>
            <c:strRef>
              <c:f>Sheet1!$B$11:$B$12</c:f>
              <c:strCache>
                <c:ptCount val="2"/>
                <c:pt idx="0">
                  <c:v>LckIntO1</c:v>
                </c:pt>
                <c:pt idx="1">
                  <c:v>LacKnow1</c:v>
                </c:pt>
              </c:strCache>
            </c:strRef>
          </c:cat>
          <c:val>
            <c:numRef>
              <c:f>Sheet1!$C$11:$C$12</c:f>
              <c:numCache>
                <c:formatCode>###0.00</c:formatCode>
                <c:ptCount val="2"/>
                <c:pt idx="0">
                  <c:v>5.9772727272727275</c:v>
                </c:pt>
                <c:pt idx="1">
                  <c:v>3.6363636363636362</c:v>
                </c:pt>
              </c:numCache>
            </c:numRef>
          </c:val>
        </c:ser>
        <c:ser>
          <c:idx val="1"/>
          <c:order val="1"/>
          <c:tx>
            <c:strRef>
              <c:f>Sheet1!$D$6</c:f>
              <c:strCache>
                <c:ptCount val="1"/>
                <c:pt idx="0">
                  <c:v>Preference for better 
compatibility</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rgbClr val="ED7D31"/>
            </a:solidFill>
          </c:spPr>
          <c:invertIfNegative val="1"/>
          <c:cat>
            <c:strRef>
              <c:f>Sheet1!$B$11:$B$12</c:f>
              <c:strCache>
                <c:ptCount val="2"/>
                <c:pt idx="0">
                  <c:v>LckIntO1</c:v>
                </c:pt>
                <c:pt idx="1">
                  <c:v>LacKnow1</c:v>
                </c:pt>
              </c:strCache>
            </c:strRef>
          </c:cat>
          <c:val>
            <c:numRef>
              <c:f>Sheet1!$D$11:$D$12</c:f>
              <c:numCache>
                <c:formatCode>###0.00</c:formatCode>
                <c:ptCount val="2"/>
                <c:pt idx="0">
                  <c:v>4.25</c:v>
                </c:pt>
                <c:pt idx="1">
                  <c:v>3.6333333333333333</c:v>
                </c:pt>
              </c:numCache>
            </c:numRef>
          </c:val>
        </c:ser>
        <c:ser>
          <c:idx val="2"/>
          <c:order val="2"/>
          <c:tx>
            <c:strRef>
              <c:f>Sheet1!$E$6</c:f>
              <c:strCache>
                <c:ptCount val="1"/>
                <c:pt idx="0">
                  <c:v>Cost-constrained/
Lack of Knowledge</c:v>
                </c:pt>
              </c:strCache>
            </c:strRef>
          </c:tx>
          <c:invertIfNegative val="0"/>
          <c:cat>
            <c:strRef>
              <c:f>Sheet1!$B$11:$B$12</c:f>
              <c:strCache>
                <c:ptCount val="2"/>
                <c:pt idx="0">
                  <c:v>LckIntO1</c:v>
                </c:pt>
                <c:pt idx="1">
                  <c:v>LacKnow1</c:v>
                </c:pt>
              </c:strCache>
            </c:strRef>
          </c:cat>
          <c:val>
            <c:numRef>
              <c:f>Sheet1!$E$11:$E$12</c:f>
              <c:numCache>
                <c:formatCode>###0.00</c:formatCode>
                <c:ptCount val="2"/>
                <c:pt idx="0">
                  <c:v>3.2647058823529411</c:v>
                </c:pt>
                <c:pt idx="1">
                  <c:v>3.6764705882352939</c:v>
                </c:pt>
              </c:numCache>
            </c:numRef>
          </c:val>
        </c:ser>
        <c:ser>
          <c:idx val="3"/>
          <c:order val="3"/>
          <c:tx>
            <c:strRef>
              <c:f>Sheet1!$F$6</c:f>
              <c:strCache>
                <c:ptCount val="1"/>
                <c:pt idx="0">
                  <c:v>Loyals</c:v>
                </c:pt>
              </c:strCache>
            </c:strRef>
          </c:tx>
          <c:invertIfNegative val="0"/>
          <c:cat>
            <c:strRef>
              <c:f>Sheet1!$B$11:$B$12</c:f>
              <c:strCache>
                <c:ptCount val="2"/>
                <c:pt idx="0">
                  <c:v>LckIntO1</c:v>
                </c:pt>
                <c:pt idx="1">
                  <c:v>LacKnow1</c:v>
                </c:pt>
              </c:strCache>
            </c:strRef>
          </c:cat>
          <c:val>
            <c:numRef>
              <c:f>Sheet1!$F$11:$F$12</c:f>
              <c:numCache>
                <c:formatCode>###0.00</c:formatCode>
                <c:ptCount val="2"/>
                <c:pt idx="0">
                  <c:v>2.4313725490196076</c:v>
                </c:pt>
                <c:pt idx="1">
                  <c:v>1.7450980392156863</c:v>
                </c:pt>
              </c:numCache>
            </c:numRef>
          </c:val>
        </c:ser>
        <c:ser>
          <c:idx val="4"/>
          <c:order val="4"/>
          <c:tx>
            <c:strRef>
              <c:f>Sheet1!$G$6</c:f>
              <c:strCache>
                <c:ptCount val="1"/>
                <c:pt idx="0">
                  <c:v>Tech Enthusiasts/
Materialists</c:v>
                </c:pt>
              </c:strCache>
            </c:strRef>
          </c:tx>
          <c:invertIfNegative val="0"/>
          <c:cat>
            <c:strRef>
              <c:f>Sheet1!$B$11:$B$12</c:f>
              <c:strCache>
                <c:ptCount val="2"/>
                <c:pt idx="0">
                  <c:v>LckIntO1</c:v>
                </c:pt>
                <c:pt idx="1">
                  <c:v>LacKnow1</c:v>
                </c:pt>
              </c:strCache>
            </c:strRef>
          </c:cat>
          <c:val>
            <c:numRef>
              <c:f>Sheet1!$G$11:$G$12</c:f>
              <c:numCache>
                <c:formatCode>###0.00</c:formatCode>
                <c:ptCount val="2"/>
                <c:pt idx="0">
                  <c:v>3.4838709677419355</c:v>
                </c:pt>
                <c:pt idx="1">
                  <c:v>2.5161290322580645</c:v>
                </c:pt>
              </c:numCache>
            </c:numRef>
          </c:val>
        </c:ser>
        <c:dLbls>
          <c:showBubbleSize val="0"/>
          <c:showPercent val="0"/>
          <c:showSerName val="0"/>
          <c:showCatName val="0"/>
          <c:showVal val="0"/>
          <c:showLegendKey val="0"/>
        </c:dLbls>
        <c:gapWidth val="150"/>
        <c:axId val="1"/>
        <c:axId val="2"/>
      </c:barChart>
      <c:catAx>
        <c:axId val="1"/>
        <c:scaling>
          <c:orientation val="minMax"/>
        </c:scaling>
        <c:delete val="0"/>
        <c:axPos val="b"/>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000000"/>
                    </a:solidFill>
                    <a:uFillTx/>
                    <a:latin typeface="+mn-lt"/>
                  </a:defRPr>
                </a:pPr>
                <a:endParaRPr lang="en-US">
                  <a:uFillTx/>
                </a:endParaRPr>
              </a:p>
            </c:rich>
          </c:tx>
          <c:overlay val="0"/>
        </c:title>
        <c:numFmt formatCode="General" sourceLinked="1"/>
        <c:majorTickMark val="none"/>
        <c:minorTickMark val="none"/>
        <c:tickLblPos val="nextTo"/>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000000"/>
                </a:solidFill>
                <a:uFillTx/>
                <a:latin typeface="+mn-lt"/>
              </a:defRPr>
            </a:pPr>
            <a:endParaRPr lang="en-US">
              <a:uFillTx/>
            </a:endParaRPr>
          </a:p>
        </c:txPr>
        <c:crossAx val="2"/>
        <c:crosses val="autoZero"/>
        <c:auto val="1"/>
        <c:lblAlgn val="ctr"/>
        <c:lblOffset val="100"/>
        <c:noMultiLvlLbl val="1"/>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solidFill>
                <a:srgbClr val="B7B7B7"/>
              </a:solidFill>
            </a:ln>
          </c:spPr>
        </c:majorGridlines>
        <c:min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solidFill>
                <a:srgbClr val="CCCCCC">
                  <a:alpha val="0"/>
                </a:srgbClr>
              </a:solidFill>
            </a:ln>
          </c:spPr>
        </c:minorGridlines>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000000"/>
                    </a:solidFill>
                    <a:uFillTx/>
                    <a:latin typeface="+mn-lt"/>
                  </a:defRPr>
                </a:pPr>
                <a:endParaRPr lang="en-US">
                  <a:uFillTx/>
                </a:endParaRPr>
              </a:p>
            </c:rich>
          </c:tx>
          <c:overlay val="0"/>
        </c:title>
        <c:numFmt formatCode="###0.00"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000000"/>
                </a:solidFill>
                <a:uFillTx/>
                <a:latin typeface="+mn-lt"/>
              </a:defRPr>
            </a:pPr>
            <a:endParaRPr lang="en-US">
              <a:uFillTx/>
            </a:endParaRPr>
          </a:p>
        </c:txPr>
        <c:crossAx val="1"/>
        <c:crosses val="autoZero"/>
        <c:crossBetween val="between"/>
      </c:valAx>
      <c:dTable>
        <c:showHorzBorder val="1"/>
        <c:showVertBorder val="1"/>
        <c:showOutline val="1"/>
        <c:showKeys val="1"/>
      </c:dTable>
    </c:plotArea>
    <c:plotVisOnly val="1"/>
    <c:dispBlanksAs val="zero"/>
    <c:showDLblsOverMax val="1"/>
  </c:chart>
  <c:externalData r:id="rId1">
    <c:autoUpdate val="0"/>
  </c:externalData>
</c:chartSpace>
</file>

<file path=ppt/charts/chart23.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Non product Attributes</a:t>
            </a:r>
            <a:r>
              <a:rPr baseline="0" lang="en-US">
                <a:uFillTx/>
              </a:rPr>
              <a:t> by Segment</a:t>
            </a:r>
            <a:endParaRPr lang="en-US">
              <a:uFillTx/>
            </a:endParaRP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1"/>
          <c:order val="0"/>
          <c:tx>
            <c:strRef>
              <c:f>Sheet1!$C$6</c:f>
              <c:strCache>
                <c:ptCount val="1"/>
                <c:pt idx="0">
                  <c:v>Anti-Smartwatch</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2"/>
            </a:solidFill>
            <a:ln>
              <a:noFill/>
            </a:ln>
            <a:effectLst/>
          </c:spPr>
          <c:invertIfNegative val="0"/>
          <c:cat>
            <c:strRef>
              <c:f>Sheet1!$B$27:$B$32</c:f>
              <c:strCache>
                <c:ptCount val="6"/>
                <c:pt idx="0">
                  <c:v>Media1</c:v>
                </c:pt>
                <c:pt idx="1">
                  <c:v>Media2</c:v>
                </c:pt>
                <c:pt idx="2">
                  <c:v>Media3</c:v>
                </c:pt>
                <c:pt idx="3">
                  <c:v>Media4</c:v>
                </c:pt>
                <c:pt idx="4">
                  <c:v>Promo1</c:v>
                </c:pt>
                <c:pt idx="5">
                  <c:v>Relatio1</c:v>
                </c:pt>
              </c:strCache>
            </c:strRef>
          </c:cat>
          <c:val>
            <c:numRef>
              <c:f>Sheet1!$C$27:$C$32</c:f>
              <c:numCache>
                <c:formatCode>###0.00</c:formatCode>
                <c:ptCount val="6"/>
                <c:pt idx="0">
                  <c:v>3.2727272727272729</c:v>
                </c:pt>
                <c:pt idx="1">
                  <c:v>3.5227272727272729</c:v>
                </c:pt>
                <c:pt idx="2">
                  <c:v>2.0454545454545454</c:v>
                </c:pt>
                <c:pt idx="3">
                  <c:v>4.4545454545454541</c:v>
                </c:pt>
                <c:pt idx="4">
                  <c:v>3.1590909090909092</c:v>
                </c:pt>
                <c:pt idx="5">
                  <c:v>3.9772727272727271</c:v>
                </c:pt>
              </c:numCache>
            </c:numRef>
          </c:val>
        </c:ser>
        <c:ser>
          <c:idx val="2"/>
          <c:order val="1"/>
          <c:tx>
            <c:strRef>
              <c:f>Sheet1!$D$6</c:f>
              <c:strCache>
                <c:ptCount val="1"/>
                <c:pt idx="0">
                  <c:v>Preference for better 
compatibility</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3"/>
            </a:solidFill>
            <a:ln>
              <a:noFill/>
            </a:ln>
            <a:effectLst/>
          </c:spPr>
          <c:invertIfNegative val="0"/>
          <c:cat>
            <c:strRef>
              <c:f>Sheet1!$B$27:$B$32</c:f>
              <c:strCache>
                <c:ptCount val="6"/>
                <c:pt idx="0">
                  <c:v>Media1</c:v>
                </c:pt>
                <c:pt idx="1">
                  <c:v>Media2</c:v>
                </c:pt>
                <c:pt idx="2">
                  <c:v>Media3</c:v>
                </c:pt>
                <c:pt idx="3">
                  <c:v>Media4</c:v>
                </c:pt>
                <c:pt idx="4">
                  <c:v>Promo1</c:v>
                </c:pt>
                <c:pt idx="5">
                  <c:v>Relatio1</c:v>
                </c:pt>
              </c:strCache>
            </c:strRef>
          </c:cat>
          <c:val>
            <c:numRef>
              <c:f>Sheet1!$D$27:$D$32</c:f>
              <c:numCache>
                <c:formatCode>###0.00</c:formatCode>
                <c:ptCount val="6"/>
                <c:pt idx="0">
                  <c:v>4.4666666666666668</c:v>
                </c:pt>
                <c:pt idx="1">
                  <c:v>4.666666666666667</c:v>
                </c:pt>
                <c:pt idx="2">
                  <c:v>3.15</c:v>
                </c:pt>
                <c:pt idx="3">
                  <c:v>4.4666666666666668</c:v>
                </c:pt>
                <c:pt idx="4">
                  <c:v>4.25</c:v>
                </c:pt>
                <c:pt idx="5">
                  <c:v>4.833333333333333</c:v>
                </c:pt>
              </c:numCache>
            </c:numRef>
          </c:val>
        </c:ser>
        <c:ser>
          <c:idx val="3"/>
          <c:order val="2"/>
          <c:tx>
            <c:strRef>
              <c:f>Sheet1!$E$6</c:f>
              <c:strCache>
                <c:ptCount val="1"/>
                <c:pt idx="0">
                  <c:v>Cost-constrained/
Lack of Knowledge</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4"/>
            </a:solidFill>
            <a:ln>
              <a:noFill/>
            </a:ln>
            <a:effectLst/>
          </c:spPr>
          <c:invertIfNegative val="0"/>
          <c:cat>
            <c:strRef>
              <c:f>Sheet1!$B$27:$B$32</c:f>
              <c:strCache>
                <c:ptCount val="6"/>
                <c:pt idx="0">
                  <c:v>Media1</c:v>
                </c:pt>
                <c:pt idx="1">
                  <c:v>Media2</c:v>
                </c:pt>
                <c:pt idx="2">
                  <c:v>Media3</c:v>
                </c:pt>
                <c:pt idx="3">
                  <c:v>Media4</c:v>
                </c:pt>
                <c:pt idx="4">
                  <c:v>Promo1</c:v>
                </c:pt>
                <c:pt idx="5">
                  <c:v>Relatio1</c:v>
                </c:pt>
              </c:strCache>
            </c:strRef>
          </c:cat>
          <c:val>
            <c:numRef>
              <c:f>Sheet1!$E$27:$E$32</c:f>
              <c:numCache>
                <c:formatCode>###0.00</c:formatCode>
                <c:ptCount val="6"/>
                <c:pt idx="0">
                  <c:v>4.4705882352941178</c:v>
                </c:pt>
                <c:pt idx="1">
                  <c:v>3.7647058823529411</c:v>
                </c:pt>
                <c:pt idx="2">
                  <c:v>2.7941176470588234</c:v>
                </c:pt>
                <c:pt idx="3">
                  <c:v>4.9411764705882355</c:v>
                </c:pt>
                <c:pt idx="4">
                  <c:v>4.6764705882352944</c:v>
                </c:pt>
                <c:pt idx="5">
                  <c:v>4.382352941176471</c:v>
                </c:pt>
              </c:numCache>
            </c:numRef>
          </c:val>
        </c:ser>
        <c:ser>
          <c:idx val="4"/>
          <c:order val="3"/>
          <c:tx>
            <c:strRef>
              <c:f>Sheet1!$F$6</c:f>
              <c:strCache>
                <c:ptCount val="1"/>
                <c:pt idx="0">
                  <c:v>Loyals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5"/>
            </a:solidFill>
            <a:ln>
              <a:noFill/>
            </a:ln>
            <a:effectLst/>
          </c:spPr>
          <c:invertIfNegative val="0"/>
          <c:cat>
            <c:strRef>
              <c:f>Sheet1!$B$27:$B$32</c:f>
              <c:strCache>
                <c:ptCount val="6"/>
                <c:pt idx="0">
                  <c:v>Media1</c:v>
                </c:pt>
                <c:pt idx="1">
                  <c:v>Media2</c:v>
                </c:pt>
                <c:pt idx="2">
                  <c:v>Media3</c:v>
                </c:pt>
                <c:pt idx="3">
                  <c:v>Media4</c:v>
                </c:pt>
                <c:pt idx="4">
                  <c:v>Promo1</c:v>
                </c:pt>
                <c:pt idx="5">
                  <c:v>Relatio1</c:v>
                </c:pt>
              </c:strCache>
            </c:strRef>
          </c:cat>
          <c:val>
            <c:numRef>
              <c:f>Sheet1!$F$27:$F$32</c:f>
              <c:numCache>
                <c:formatCode>###0.00</c:formatCode>
                <c:ptCount val="6"/>
                <c:pt idx="0">
                  <c:v>3.5098039215686274</c:v>
                </c:pt>
                <c:pt idx="1">
                  <c:v>4.2745098039215685</c:v>
                </c:pt>
                <c:pt idx="2">
                  <c:v>2.5098039215686274</c:v>
                </c:pt>
                <c:pt idx="3">
                  <c:v>4.117647058823529</c:v>
                </c:pt>
                <c:pt idx="4">
                  <c:v>3.3333333333333335</c:v>
                </c:pt>
                <c:pt idx="5">
                  <c:v>5.9803921568627452</c:v>
                </c:pt>
              </c:numCache>
            </c:numRef>
          </c:val>
        </c:ser>
        <c:ser>
          <c:idx val="5"/>
          <c:order val="4"/>
          <c:tx>
            <c:strRef>
              <c:f>Sheet1!$G$6</c:f>
              <c:strCache>
                <c:ptCount val="1"/>
                <c:pt idx="0">
                  <c:v>Tech Enthusiasts/
Materialists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6"/>
            </a:solidFill>
            <a:ln>
              <a:noFill/>
            </a:ln>
            <a:effectLst/>
          </c:spPr>
          <c:invertIfNegative val="0"/>
          <c:cat>
            <c:strRef>
              <c:f>Sheet1!$B$27:$B$32</c:f>
              <c:strCache>
                <c:ptCount val="6"/>
                <c:pt idx="0">
                  <c:v>Media1</c:v>
                </c:pt>
                <c:pt idx="1">
                  <c:v>Media2</c:v>
                </c:pt>
                <c:pt idx="2">
                  <c:v>Media3</c:v>
                </c:pt>
                <c:pt idx="3">
                  <c:v>Media4</c:v>
                </c:pt>
                <c:pt idx="4">
                  <c:v>Promo1</c:v>
                </c:pt>
                <c:pt idx="5">
                  <c:v>Relatio1</c:v>
                </c:pt>
              </c:strCache>
            </c:strRef>
          </c:cat>
          <c:val>
            <c:numRef>
              <c:f>Sheet1!$G$27:$G$32</c:f>
              <c:numCache>
                <c:formatCode>###0.00</c:formatCode>
                <c:ptCount val="6"/>
                <c:pt idx="0">
                  <c:v>5.193548387096774</c:v>
                </c:pt>
                <c:pt idx="1">
                  <c:v>5.161290322580645</c:v>
                </c:pt>
                <c:pt idx="2">
                  <c:v>4.709677419354839</c:v>
                </c:pt>
                <c:pt idx="3">
                  <c:v>4.774193548387097</c:v>
                </c:pt>
                <c:pt idx="4">
                  <c:v>4.612903225806452</c:v>
                </c:pt>
                <c:pt idx="5">
                  <c:v>6.225806451612903</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0.00"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dTable>
        <c:showHorzBorder val="1"/>
        <c:showVertBorder val="1"/>
        <c:showOutline val="1"/>
        <c:showKeys val="1"/>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rtl="0">
              <a:defRPr b="0" baseline="0" i="0" kern="1200" strike="noStrike" sz="900" u="none">
                <a:solidFill>
                  <a:schemeClr val="tx1">
                    <a:lumMod val="65000"/>
                    <a:lumOff val="35000"/>
                  </a:schemeClr>
                </a:solidFill>
                <a:uFillTx/>
                <a:latin typeface="+mn-lt"/>
                <a:ea typeface="+mn-ea"/>
                <a:cs typeface="+mn-cs"/>
              </a:defRPr>
            </a:pPr>
            <a:endParaRPr lang="en-US">
              <a:uFillTx/>
            </a:endParaRPr>
          </a:p>
        </c:txPr>
      </c:dTable>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24.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Product Attributes by Segment (1)</a:t>
            </a: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0"/>
          <c:order val="0"/>
          <c:tx>
            <c:strRef>
              <c:f>Sheet1!$C$6</c:f>
              <c:strCache>
                <c:ptCount val="1"/>
                <c:pt idx="0">
                  <c:v>Anti-Smartwatch</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cat>
            <c:strRef>
              <c:f>Sheet1!$B$13:$B$19</c:f>
              <c:strCache>
                <c:ptCount val="7"/>
                <c:pt idx="0">
                  <c:v>InfoProv1</c:v>
                </c:pt>
                <c:pt idx="1">
                  <c:v>Comm2</c:v>
                </c:pt>
                <c:pt idx="2">
                  <c:v>Compet1</c:v>
                </c:pt>
                <c:pt idx="3">
                  <c:v>Health1</c:v>
                </c:pt>
                <c:pt idx="4">
                  <c:v>Design1</c:v>
                </c:pt>
                <c:pt idx="5">
                  <c:v>Price1</c:v>
                </c:pt>
                <c:pt idx="6">
                  <c:v>Comm1</c:v>
                </c:pt>
              </c:strCache>
            </c:strRef>
          </c:cat>
          <c:val>
            <c:numRef>
              <c:f>Sheet1!$C$13:$C$19</c:f>
              <c:numCache>
                <c:formatCode>###0.00</c:formatCode>
                <c:ptCount val="7"/>
                <c:pt idx="0">
                  <c:v>3.5909090909090908</c:v>
                </c:pt>
                <c:pt idx="1">
                  <c:v>4.1136363636363633</c:v>
                </c:pt>
                <c:pt idx="2">
                  <c:v>4.3863636363636367</c:v>
                </c:pt>
                <c:pt idx="3">
                  <c:v>4.4318181818181817</c:v>
                </c:pt>
                <c:pt idx="4">
                  <c:v>5.1590909090909092</c:v>
                </c:pt>
                <c:pt idx="5">
                  <c:v>2.5454545454545454</c:v>
                </c:pt>
                <c:pt idx="6">
                  <c:v>4.1818181818181817</c:v>
                </c:pt>
              </c:numCache>
            </c:numRef>
          </c:val>
        </c:ser>
        <c:ser>
          <c:idx val="1"/>
          <c:order val="1"/>
          <c:tx>
            <c:strRef>
              <c:f>Sheet1!$D$6</c:f>
              <c:strCache>
                <c:ptCount val="1"/>
                <c:pt idx="0">
                  <c:v>Preference for better 
compatibility</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2"/>
            </a:solidFill>
            <a:ln>
              <a:noFill/>
            </a:ln>
            <a:effectLst/>
          </c:spPr>
          <c:invertIfNegative val="0"/>
          <c:cat>
            <c:strRef>
              <c:f>Sheet1!$B$13:$B$19</c:f>
              <c:strCache>
                <c:ptCount val="7"/>
                <c:pt idx="0">
                  <c:v>InfoProv1</c:v>
                </c:pt>
                <c:pt idx="1">
                  <c:v>Comm2</c:v>
                </c:pt>
                <c:pt idx="2">
                  <c:v>Compet1</c:v>
                </c:pt>
                <c:pt idx="3">
                  <c:v>Health1</c:v>
                </c:pt>
                <c:pt idx="4">
                  <c:v>Design1</c:v>
                </c:pt>
                <c:pt idx="5">
                  <c:v>Price1</c:v>
                </c:pt>
                <c:pt idx="6">
                  <c:v>Comm1</c:v>
                </c:pt>
              </c:strCache>
            </c:strRef>
          </c:cat>
          <c:val>
            <c:numRef>
              <c:f>Sheet1!$D$13:$D$19</c:f>
              <c:numCache>
                <c:formatCode>###0.00</c:formatCode>
                <c:ptCount val="7"/>
                <c:pt idx="0">
                  <c:v>4.2</c:v>
                </c:pt>
                <c:pt idx="1">
                  <c:v>4.8499999999999996</c:v>
                </c:pt>
                <c:pt idx="2">
                  <c:v>4.95</c:v>
                </c:pt>
                <c:pt idx="3">
                  <c:v>4.9333333333333336</c:v>
                </c:pt>
                <c:pt idx="4">
                  <c:v>5.35</c:v>
                </c:pt>
                <c:pt idx="5">
                  <c:v>3.0333333333333332</c:v>
                </c:pt>
                <c:pt idx="6">
                  <c:v>5.0333333333333332</c:v>
                </c:pt>
              </c:numCache>
            </c:numRef>
          </c:val>
        </c:ser>
        <c:ser>
          <c:idx val="2"/>
          <c:order val="2"/>
          <c:tx>
            <c:strRef>
              <c:f>Sheet1!$E$6</c:f>
              <c:strCache>
                <c:ptCount val="1"/>
                <c:pt idx="0">
                  <c:v>Cost-constrained/
Lack of Knowledge</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3"/>
            </a:solidFill>
            <a:ln>
              <a:noFill/>
            </a:ln>
            <a:effectLst/>
          </c:spPr>
          <c:invertIfNegative val="0"/>
          <c:cat>
            <c:strRef>
              <c:f>Sheet1!$B$13:$B$19</c:f>
              <c:strCache>
                <c:ptCount val="7"/>
                <c:pt idx="0">
                  <c:v>InfoProv1</c:v>
                </c:pt>
                <c:pt idx="1">
                  <c:v>Comm2</c:v>
                </c:pt>
                <c:pt idx="2">
                  <c:v>Compet1</c:v>
                </c:pt>
                <c:pt idx="3">
                  <c:v>Health1</c:v>
                </c:pt>
                <c:pt idx="4">
                  <c:v>Design1</c:v>
                </c:pt>
                <c:pt idx="5">
                  <c:v>Price1</c:v>
                </c:pt>
                <c:pt idx="6">
                  <c:v>Comm1</c:v>
                </c:pt>
              </c:strCache>
            </c:strRef>
          </c:cat>
          <c:val>
            <c:numRef>
              <c:f>Sheet1!$E$13:$E$19</c:f>
              <c:numCache>
                <c:formatCode>###0.00</c:formatCode>
                <c:ptCount val="7"/>
                <c:pt idx="0">
                  <c:v>4.117647058823529</c:v>
                </c:pt>
                <c:pt idx="1">
                  <c:v>4.2941176470588234</c:v>
                </c:pt>
                <c:pt idx="2">
                  <c:v>4.0882352941176467</c:v>
                </c:pt>
                <c:pt idx="3">
                  <c:v>3.9117647058823528</c:v>
                </c:pt>
                <c:pt idx="4">
                  <c:v>4.382352941176471</c:v>
                </c:pt>
                <c:pt idx="5">
                  <c:v>3</c:v>
                </c:pt>
                <c:pt idx="6">
                  <c:v>4.4705882352941178</c:v>
                </c:pt>
              </c:numCache>
            </c:numRef>
          </c:val>
        </c:ser>
        <c:ser>
          <c:idx val="3"/>
          <c:order val="3"/>
          <c:tx>
            <c:strRef>
              <c:f>Sheet1!$F$6</c:f>
              <c:strCache>
                <c:ptCount val="1"/>
                <c:pt idx="0">
                  <c:v>Loyals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4"/>
            </a:solidFill>
            <a:ln>
              <a:noFill/>
            </a:ln>
            <a:effectLst/>
          </c:spPr>
          <c:invertIfNegative val="0"/>
          <c:cat>
            <c:strRef>
              <c:f>Sheet1!$B$13:$B$19</c:f>
              <c:strCache>
                <c:ptCount val="7"/>
                <c:pt idx="0">
                  <c:v>InfoProv1</c:v>
                </c:pt>
                <c:pt idx="1">
                  <c:v>Comm2</c:v>
                </c:pt>
                <c:pt idx="2">
                  <c:v>Compet1</c:v>
                </c:pt>
                <c:pt idx="3">
                  <c:v>Health1</c:v>
                </c:pt>
                <c:pt idx="4">
                  <c:v>Design1</c:v>
                </c:pt>
                <c:pt idx="5">
                  <c:v>Price1</c:v>
                </c:pt>
                <c:pt idx="6">
                  <c:v>Comm1</c:v>
                </c:pt>
              </c:strCache>
            </c:strRef>
          </c:cat>
          <c:val>
            <c:numRef>
              <c:f>Sheet1!$F$13:$F$19</c:f>
              <c:numCache>
                <c:formatCode>###0.00</c:formatCode>
                <c:ptCount val="7"/>
                <c:pt idx="0">
                  <c:v>4.3921568627450984</c:v>
                </c:pt>
                <c:pt idx="1">
                  <c:v>5.2549019607843137</c:v>
                </c:pt>
                <c:pt idx="2">
                  <c:v>6.3529411764705879</c:v>
                </c:pt>
                <c:pt idx="3">
                  <c:v>5.9411764705882355</c:v>
                </c:pt>
                <c:pt idx="4">
                  <c:v>6.1960784313725492</c:v>
                </c:pt>
                <c:pt idx="5">
                  <c:v>3.9607843137254903</c:v>
                </c:pt>
                <c:pt idx="6">
                  <c:v>5.3725490196078427</c:v>
                </c:pt>
              </c:numCache>
            </c:numRef>
          </c:val>
        </c:ser>
        <c:ser>
          <c:idx val="4"/>
          <c:order val="4"/>
          <c:tx>
            <c:strRef>
              <c:f>Sheet1!$G$6</c:f>
              <c:strCache>
                <c:ptCount val="1"/>
                <c:pt idx="0">
                  <c:v>Tech Enthusiasts/
Materialists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5"/>
            </a:solidFill>
            <a:ln>
              <a:noFill/>
            </a:ln>
            <a:effectLst/>
          </c:spPr>
          <c:invertIfNegative val="0"/>
          <c:cat>
            <c:strRef>
              <c:f>Sheet1!$B$13:$B$19</c:f>
              <c:strCache>
                <c:ptCount val="7"/>
                <c:pt idx="0">
                  <c:v>InfoProv1</c:v>
                </c:pt>
                <c:pt idx="1">
                  <c:v>Comm2</c:v>
                </c:pt>
                <c:pt idx="2">
                  <c:v>Compet1</c:v>
                </c:pt>
                <c:pt idx="3">
                  <c:v>Health1</c:v>
                </c:pt>
                <c:pt idx="4">
                  <c:v>Design1</c:v>
                </c:pt>
                <c:pt idx="5">
                  <c:v>Price1</c:v>
                </c:pt>
                <c:pt idx="6">
                  <c:v>Comm1</c:v>
                </c:pt>
              </c:strCache>
            </c:strRef>
          </c:cat>
          <c:val>
            <c:numRef>
              <c:f>Sheet1!$G$13:$G$19</c:f>
              <c:numCache>
                <c:formatCode>###0.00</c:formatCode>
                <c:ptCount val="7"/>
                <c:pt idx="0">
                  <c:v>5.580645161290323</c:v>
                </c:pt>
                <c:pt idx="1">
                  <c:v>5.32258064516129</c:v>
                </c:pt>
                <c:pt idx="2">
                  <c:v>6.225806451612903</c:v>
                </c:pt>
                <c:pt idx="3">
                  <c:v>5.838709677419355</c:v>
                </c:pt>
                <c:pt idx="4">
                  <c:v>5.903225806451613</c:v>
                </c:pt>
                <c:pt idx="5">
                  <c:v>4.419354838709677</c:v>
                </c:pt>
                <c:pt idx="6">
                  <c:v>5.4516129032258061</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0.00"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dTable>
        <c:showHorzBorder val="1"/>
        <c:showVertBorder val="1"/>
        <c:showOutline val="1"/>
        <c:showKeys val="1"/>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rtl="0">
              <a:defRPr b="0" baseline="0" i="0" kern="1200" strike="noStrike" sz="900" u="none">
                <a:solidFill>
                  <a:schemeClr val="tx1">
                    <a:lumMod val="65000"/>
                    <a:lumOff val="35000"/>
                  </a:schemeClr>
                </a:solidFill>
                <a:uFillTx/>
                <a:latin typeface="+mn-lt"/>
                <a:ea typeface="+mn-ea"/>
                <a:cs typeface="+mn-cs"/>
              </a:defRPr>
            </a:pPr>
            <a:endParaRPr lang="en-US">
              <a:uFillTx/>
            </a:endParaRPr>
          </a:p>
        </c:txPr>
      </c:dTable>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25.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Product Attributes by Segment (2)</a:t>
            </a: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0"/>
          <c:order val="0"/>
          <c:tx>
            <c:strRef>
              <c:f>Sheet1!$C$6</c:f>
              <c:strCache>
                <c:ptCount val="1"/>
                <c:pt idx="0">
                  <c:v>Anti-Smartwatch</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cat>
            <c:strRef>
              <c:f>(Sheet1!$B$20:$B$24,Sheet1!$B$26)</c:f>
              <c:strCache>
                <c:ptCount val="6"/>
                <c:pt idx="0">
                  <c:v>Payment1</c:v>
                </c:pt>
                <c:pt idx="1">
                  <c:v>Value1</c:v>
                </c:pt>
                <c:pt idx="2">
                  <c:v>Conven1</c:v>
                </c:pt>
                <c:pt idx="3">
                  <c:v>PlanApp1</c:v>
                </c:pt>
                <c:pt idx="4">
                  <c:v>FitTrac1</c:v>
                </c:pt>
                <c:pt idx="5">
                  <c:v>Navig1</c:v>
                </c:pt>
              </c:strCache>
            </c:strRef>
          </c:cat>
          <c:val>
            <c:numRef>
              <c:f>(Sheet1!$C$20:$C$24,Sheet1!$C$26)</c:f>
              <c:numCache>
                <c:formatCode>###0.00</c:formatCode>
                <c:ptCount val="6"/>
                <c:pt idx="0">
                  <c:v>4.3181818181818183</c:v>
                </c:pt>
                <c:pt idx="1">
                  <c:v>2.75</c:v>
                </c:pt>
                <c:pt idx="2">
                  <c:v>3.4318181818181817</c:v>
                </c:pt>
                <c:pt idx="3">
                  <c:v>3.8636363636363638</c:v>
                </c:pt>
                <c:pt idx="4">
                  <c:v>4.0681818181818183</c:v>
                </c:pt>
                <c:pt idx="5">
                  <c:v>4.0227272727272725</c:v>
                </c:pt>
              </c:numCache>
            </c:numRef>
          </c:val>
        </c:ser>
        <c:ser>
          <c:idx val="1"/>
          <c:order val="1"/>
          <c:tx>
            <c:strRef>
              <c:f>Sheet1!$D$6</c:f>
              <c:strCache>
                <c:ptCount val="1"/>
                <c:pt idx="0">
                  <c:v>Preference for better 
compatibility</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2"/>
            </a:solidFill>
            <a:ln>
              <a:noFill/>
            </a:ln>
            <a:effectLst/>
          </c:spPr>
          <c:invertIfNegative val="0"/>
          <c:cat>
            <c:strRef>
              <c:f>(Sheet1!$B$20:$B$24,Sheet1!$B$26)</c:f>
              <c:strCache>
                <c:ptCount val="6"/>
                <c:pt idx="0">
                  <c:v>Payment1</c:v>
                </c:pt>
                <c:pt idx="1">
                  <c:v>Value1</c:v>
                </c:pt>
                <c:pt idx="2">
                  <c:v>Conven1</c:v>
                </c:pt>
                <c:pt idx="3">
                  <c:v>PlanApp1</c:v>
                </c:pt>
                <c:pt idx="4">
                  <c:v>FitTrac1</c:v>
                </c:pt>
                <c:pt idx="5">
                  <c:v>Navig1</c:v>
                </c:pt>
              </c:strCache>
            </c:strRef>
          </c:cat>
          <c:val>
            <c:numRef>
              <c:f>(Sheet1!$D$20:$D$24,Sheet1!$D$26)</c:f>
              <c:numCache>
                <c:formatCode>###0.00</c:formatCode>
                <c:ptCount val="6"/>
                <c:pt idx="0">
                  <c:v>4.7666666666666666</c:v>
                </c:pt>
                <c:pt idx="1">
                  <c:v>3.7</c:v>
                </c:pt>
                <c:pt idx="2">
                  <c:v>3.95</c:v>
                </c:pt>
                <c:pt idx="3">
                  <c:v>4.3499999999999996</c:v>
                </c:pt>
                <c:pt idx="4">
                  <c:v>4.3166666666666664</c:v>
                </c:pt>
                <c:pt idx="5">
                  <c:v>4.3166666666666664</c:v>
                </c:pt>
              </c:numCache>
            </c:numRef>
          </c:val>
        </c:ser>
        <c:ser>
          <c:idx val="2"/>
          <c:order val="2"/>
          <c:tx>
            <c:strRef>
              <c:f>Sheet1!$E$6</c:f>
              <c:strCache>
                <c:ptCount val="1"/>
                <c:pt idx="0">
                  <c:v>Cost-constrained/
Lack of Knowledge</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3"/>
            </a:solidFill>
            <a:ln>
              <a:noFill/>
            </a:ln>
            <a:effectLst/>
          </c:spPr>
          <c:invertIfNegative val="0"/>
          <c:cat>
            <c:strRef>
              <c:f>(Sheet1!$B$20:$B$24,Sheet1!$B$26)</c:f>
              <c:strCache>
                <c:ptCount val="6"/>
                <c:pt idx="0">
                  <c:v>Payment1</c:v>
                </c:pt>
                <c:pt idx="1">
                  <c:v>Value1</c:v>
                </c:pt>
                <c:pt idx="2">
                  <c:v>Conven1</c:v>
                </c:pt>
                <c:pt idx="3">
                  <c:v>PlanApp1</c:v>
                </c:pt>
                <c:pt idx="4">
                  <c:v>FitTrac1</c:v>
                </c:pt>
                <c:pt idx="5">
                  <c:v>Navig1</c:v>
                </c:pt>
              </c:strCache>
            </c:strRef>
          </c:cat>
          <c:val>
            <c:numRef>
              <c:f>(Sheet1!$E$20:$E$24,Sheet1!$E$26)</c:f>
              <c:numCache>
                <c:formatCode>###0.00</c:formatCode>
                <c:ptCount val="6"/>
                <c:pt idx="0">
                  <c:v>4.1764705882352944</c:v>
                </c:pt>
                <c:pt idx="1">
                  <c:v>3.2941176470588234</c:v>
                </c:pt>
                <c:pt idx="2">
                  <c:v>4.0294117647058822</c:v>
                </c:pt>
                <c:pt idx="3">
                  <c:v>2.6470588235294117</c:v>
                </c:pt>
                <c:pt idx="4">
                  <c:v>3.7941176470588234</c:v>
                </c:pt>
                <c:pt idx="5">
                  <c:v>3.8529411764705883</c:v>
                </c:pt>
              </c:numCache>
            </c:numRef>
          </c:val>
        </c:ser>
        <c:ser>
          <c:idx val="3"/>
          <c:order val="3"/>
          <c:tx>
            <c:strRef>
              <c:f>Sheet1!$F$6</c:f>
              <c:strCache>
                <c:ptCount val="1"/>
                <c:pt idx="0">
                  <c:v>Loyals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4"/>
            </a:solidFill>
            <a:ln>
              <a:noFill/>
            </a:ln>
            <a:effectLst/>
          </c:spPr>
          <c:invertIfNegative val="0"/>
          <c:cat>
            <c:strRef>
              <c:f>(Sheet1!$B$20:$B$24,Sheet1!$B$26)</c:f>
              <c:strCache>
                <c:ptCount val="6"/>
                <c:pt idx="0">
                  <c:v>Payment1</c:v>
                </c:pt>
                <c:pt idx="1">
                  <c:v>Value1</c:v>
                </c:pt>
                <c:pt idx="2">
                  <c:v>Conven1</c:v>
                </c:pt>
                <c:pt idx="3">
                  <c:v>PlanApp1</c:v>
                </c:pt>
                <c:pt idx="4">
                  <c:v>FitTrac1</c:v>
                </c:pt>
                <c:pt idx="5">
                  <c:v>Navig1</c:v>
                </c:pt>
              </c:strCache>
            </c:strRef>
          </c:cat>
          <c:val>
            <c:numRef>
              <c:f>(Sheet1!$F$20:$F$24,Sheet1!$F$26)</c:f>
              <c:numCache>
                <c:formatCode>###0.00</c:formatCode>
                <c:ptCount val="6"/>
                <c:pt idx="0">
                  <c:v>4.9607843137254903</c:v>
                </c:pt>
                <c:pt idx="1">
                  <c:v>5.1372549019607847</c:v>
                </c:pt>
                <c:pt idx="2">
                  <c:v>5.3529411764705879</c:v>
                </c:pt>
                <c:pt idx="3">
                  <c:v>4.333333333333333</c:v>
                </c:pt>
                <c:pt idx="4">
                  <c:v>5.9411764705882355</c:v>
                </c:pt>
                <c:pt idx="5">
                  <c:v>4.4509803921568629</c:v>
                </c:pt>
              </c:numCache>
            </c:numRef>
          </c:val>
        </c:ser>
        <c:ser>
          <c:idx val="4"/>
          <c:order val="4"/>
          <c:tx>
            <c:strRef>
              <c:f>Sheet1!$G$6</c:f>
              <c:strCache>
                <c:ptCount val="1"/>
                <c:pt idx="0">
                  <c:v>Tech Enthusiasts/
Materialists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5"/>
            </a:solidFill>
            <a:ln>
              <a:noFill/>
            </a:ln>
            <a:effectLst/>
          </c:spPr>
          <c:invertIfNegative val="0"/>
          <c:cat>
            <c:strRef>
              <c:f>(Sheet1!$B$20:$B$24,Sheet1!$B$26)</c:f>
              <c:strCache>
                <c:ptCount val="6"/>
                <c:pt idx="0">
                  <c:v>Payment1</c:v>
                </c:pt>
                <c:pt idx="1">
                  <c:v>Value1</c:v>
                </c:pt>
                <c:pt idx="2">
                  <c:v>Conven1</c:v>
                </c:pt>
                <c:pt idx="3">
                  <c:v>PlanApp1</c:v>
                </c:pt>
                <c:pt idx="4">
                  <c:v>FitTrac1</c:v>
                </c:pt>
                <c:pt idx="5">
                  <c:v>Navig1</c:v>
                </c:pt>
              </c:strCache>
            </c:strRef>
          </c:cat>
          <c:val>
            <c:numRef>
              <c:f>(Sheet1!$G$20:$G$24,Sheet1!$G$26)</c:f>
              <c:numCache>
                <c:formatCode>###0.00</c:formatCode>
                <c:ptCount val="6"/>
                <c:pt idx="0">
                  <c:v>5.870967741935484</c:v>
                </c:pt>
                <c:pt idx="1">
                  <c:v>5.225806451612903</c:v>
                </c:pt>
                <c:pt idx="2">
                  <c:v>5.4838709677419351</c:v>
                </c:pt>
                <c:pt idx="3">
                  <c:v>4.4838709677419351</c:v>
                </c:pt>
                <c:pt idx="4">
                  <c:v>5.387096774193548</c:v>
                </c:pt>
                <c:pt idx="5">
                  <c:v>5</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0.00"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dTable>
        <c:showHorzBorder val="1"/>
        <c:showVertBorder val="1"/>
        <c:showOutline val="1"/>
        <c:showKeys val="1"/>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rtl="0">
              <a:defRPr b="0" baseline="0" i="0" kern="1200" strike="noStrike" sz="900" u="none">
                <a:solidFill>
                  <a:schemeClr val="tx1">
                    <a:lumMod val="65000"/>
                    <a:lumOff val="35000"/>
                  </a:schemeClr>
                </a:solidFill>
                <a:uFillTx/>
                <a:latin typeface="+mn-lt"/>
                <a:ea typeface="+mn-ea"/>
                <a:cs typeface="+mn-cs"/>
              </a:defRPr>
            </a:pPr>
            <a:endParaRPr lang="en-US">
              <a:uFillTx/>
            </a:endParaRPr>
          </a:p>
        </c:txPr>
      </c:dTable>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26.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Brand</a:t>
            </a:r>
            <a:r>
              <a:rPr baseline="0" lang="en-US">
                <a:uFillTx/>
              </a:rPr>
              <a:t> Benefits By Segment </a:t>
            </a:r>
            <a:endParaRPr lang="en-US">
              <a:uFillTx/>
            </a:endParaRP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0"/>
          <c:order val="0"/>
          <c:tx>
            <c:strRef>
              <c:f>Sheet1!$C$6</c:f>
              <c:strCache>
                <c:ptCount val="1"/>
                <c:pt idx="0">
                  <c:v>Anti-Smartwatch</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cat>
            <c:strRef>
              <c:f>(Sheet1!$B$25,Sheet1!$B$33:$B$35,Sheet1!$B$41:$B$42)</c:f>
              <c:strCache>
                <c:ptCount val="6"/>
                <c:pt idx="0">
                  <c:v>FitTrac2</c:v>
                </c:pt>
                <c:pt idx="1">
                  <c:v>Enjoy1</c:v>
                </c:pt>
                <c:pt idx="2">
                  <c:v>SocApp1</c:v>
                </c:pt>
                <c:pt idx="3">
                  <c:v>Valuable1</c:v>
                </c:pt>
                <c:pt idx="4">
                  <c:v>Status1</c:v>
                </c:pt>
                <c:pt idx="5">
                  <c:v>Popular1</c:v>
                </c:pt>
              </c:strCache>
            </c:strRef>
          </c:cat>
          <c:val>
            <c:numRef>
              <c:f>(Sheet1!$C$25,Sheet1!$C$33:$C$35,Sheet1!$C$41:$C$42)</c:f>
              <c:numCache>
                <c:formatCode>###0.00</c:formatCode>
                <c:ptCount val="6"/>
                <c:pt idx="0">
                  <c:v>3.8636363636363638</c:v>
                </c:pt>
                <c:pt idx="1">
                  <c:v>4.4545454545454541</c:v>
                </c:pt>
                <c:pt idx="2">
                  <c:v>2.8181818181818183</c:v>
                </c:pt>
                <c:pt idx="3">
                  <c:v>3.5454545454545454</c:v>
                </c:pt>
                <c:pt idx="4">
                  <c:v>2.6818181818181817</c:v>
                </c:pt>
                <c:pt idx="5">
                  <c:v>5.0681818181818183</c:v>
                </c:pt>
              </c:numCache>
            </c:numRef>
          </c:val>
        </c:ser>
        <c:ser>
          <c:idx val="1"/>
          <c:order val="1"/>
          <c:tx>
            <c:strRef>
              <c:f>Sheet1!$D$6</c:f>
              <c:strCache>
                <c:ptCount val="1"/>
                <c:pt idx="0">
                  <c:v>Preference for better 
compatibility</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2"/>
            </a:solidFill>
            <a:ln>
              <a:noFill/>
            </a:ln>
            <a:effectLst/>
          </c:spPr>
          <c:invertIfNegative val="0"/>
          <c:cat>
            <c:strRef>
              <c:f>(Sheet1!$B$25,Sheet1!$B$33:$B$35,Sheet1!$B$41:$B$42)</c:f>
              <c:strCache>
                <c:ptCount val="6"/>
                <c:pt idx="0">
                  <c:v>FitTrac2</c:v>
                </c:pt>
                <c:pt idx="1">
                  <c:v>Enjoy1</c:v>
                </c:pt>
                <c:pt idx="2">
                  <c:v>SocApp1</c:v>
                </c:pt>
                <c:pt idx="3">
                  <c:v>Valuable1</c:v>
                </c:pt>
                <c:pt idx="4">
                  <c:v>Status1</c:v>
                </c:pt>
                <c:pt idx="5">
                  <c:v>Popular1</c:v>
                </c:pt>
              </c:strCache>
            </c:strRef>
          </c:cat>
          <c:val>
            <c:numRef>
              <c:f>(Sheet1!$D$25,Sheet1!$D$33:$D$35,Sheet1!$D$41:$D$42)</c:f>
              <c:numCache>
                <c:formatCode>###0.00</c:formatCode>
                <c:ptCount val="6"/>
                <c:pt idx="0">
                  <c:v>4.416666666666667</c:v>
                </c:pt>
                <c:pt idx="1">
                  <c:v>4.8833333333333337</c:v>
                </c:pt>
                <c:pt idx="2">
                  <c:v>4.166666666666667</c:v>
                </c:pt>
                <c:pt idx="3">
                  <c:v>4.2666666666666666</c:v>
                </c:pt>
                <c:pt idx="4">
                  <c:v>4.7</c:v>
                </c:pt>
                <c:pt idx="5">
                  <c:v>5.35</c:v>
                </c:pt>
              </c:numCache>
            </c:numRef>
          </c:val>
        </c:ser>
        <c:ser>
          <c:idx val="2"/>
          <c:order val="2"/>
          <c:tx>
            <c:strRef>
              <c:f>Sheet1!$E$6</c:f>
              <c:strCache>
                <c:ptCount val="1"/>
                <c:pt idx="0">
                  <c:v>Cost-constrained/
Lack of Knowledge</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3"/>
            </a:solidFill>
            <a:ln>
              <a:noFill/>
            </a:ln>
            <a:effectLst/>
          </c:spPr>
          <c:invertIfNegative val="0"/>
          <c:cat>
            <c:strRef>
              <c:f>(Sheet1!$B$25,Sheet1!$B$33:$B$35,Sheet1!$B$41:$B$42)</c:f>
              <c:strCache>
                <c:ptCount val="6"/>
                <c:pt idx="0">
                  <c:v>FitTrac2</c:v>
                </c:pt>
                <c:pt idx="1">
                  <c:v>Enjoy1</c:v>
                </c:pt>
                <c:pt idx="2">
                  <c:v>SocApp1</c:v>
                </c:pt>
                <c:pt idx="3">
                  <c:v>Valuable1</c:v>
                </c:pt>
                <c:pt idx="4">
                  <c:v>Status1</c:v>
                </c:pt>
                <c:pt idx="5">
                  <c:v>Popular1</c:v>
                </c:pt>
              </c:strCache>
            </c:strRef>
          </c:cat>
          <c:val>
            <c:numRef>
              <c:f>(Sheet1!$E$25,Sheet1!$E$33:$E$35,Sheet1!$E$41:$E$42)</c:f>
              <c:numCache>
                <c:formatCode>###0.00</c:formatCode>
                <c:ptCount val="6"/>
                <c:pt idx="0">
                  <c:v>3.5294117647058822</c:v>
                </c:pt>
                <c:pt idx="1">
                  <c:v>4.0588235294117645</c:v>
                </c:pt>
                <c:pt idx="2">
                  <c:v>3.4117647058823528</c:v>
                </c:pt>
                <c:pt idx="3">
                  <c:v>3.8823529411764706</c:v>
                </c:pt>
                <c:pt idx="4">
                  <c:v>2.9117647058823528</c:v>
                </c:pt>
                <c:pt idx="5">
                  <c:v>4.7352941176470589</c:v>
                </c:pt>
              </c:numCache>
            </c:numRef>
          </c:val>
        </c:ser>
        <c:ser>
          <c:idx val="3"/>
          <c:order val="3"/>
          <c:tx>
            <c:strRef>
              <c:f>Sheet1!$F$6</c:f>
              <c:strCache>
                <c:ptCount val="1"/>
                <c:pt idx="0">
                  <c:v>Loyals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4"/>
            </a:solidFill>
            <a:ln>
              <a:noFill/>
            </a:ln>
            <a:effectLst/>
          </c:spPr>
          <c:invertIfNegative val="0"/>
          <c:cat>
            <c:strRef>
              <c:f>(Sheet1!$B$25,Sheet1!$B$33:$B$35,Sheet1!$B$41:$B$42)</c:f>
              <c:strCache>
                <c:ptCount val="6"/>
                <c:pt idx="0">
                  <c:v>FitTrac2</c:v>
                </c:pt>
                <c:pt idx="1">
                  <c:v>Enjoy1</c:v>
                </c:pt>
                <c:pt idx="2">
                  <c:v>SocApp1</c:v>
                </c:pt>
                <c:pt idx="3">
                  <c:v>Valuable1</c:v>
                </c:pt>
                <c:pt idx="4">
                  <c:v>Status1</c:v>
                </c:pt>
                <c:pt idx="5">
                  <c:v>Popular1</c:v>
                </c:pt>
              </c:strCache>
            </c:strRef>
          </c:cat>
          <c:val>
            <c:numRef>
              <c:f>(Sheet1!$F$25,Sheet1!$F$33:$F$35,Sheet1!$F$41:$F$42)</c:f>
              <c:numCache>
                <c:formatCode>###0.00</c:formatCode>
                <c:ptCount val="6"/>
                <c:pt idx="0">
                  <c:v>5.7058823529411766</c:v>
                </c:pt>
                <c:pt idx="1">
                  <c:v>5.882352941176471</c:v>
                </c:pt>
                <c:pt idx="2">
                  <c:v>3.6862745098039214</c:v>
                </c:pt>
                <c:pt idx="3">
                  <c:v>4.784313725490196</c:v>
                </c:pt>
                <c:pt idx="4">
                  <c:v>3.7647058823529411</c:v>
                </c:pt>
                <c:pt idx="5">
                  <c:v>5.7254901960784315</c:v>
                </c:pt>
              </c:numCache>
            </c:numRef>
          </c:val>
        </c:ser>
        <c:ser>
          <c:idx val="4"/>
          <c:order val="4"/>
          <c:tx>
            <c:strRef>
              <c:f>Sheet1!$G$6</c:f>
              <c:strCache>
                <c:ptCount val="1"/>
                <c:pt idx="0">
                  <c:v>Tech Enthusiasts/
Materialists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5"/>
            </a:solidFill>
            <a:ln>
              <a:noFill/>
            </a:ln>
            <a:effectLst/>
          </c:spPr>
          <c:invertIfNegative val="0"/>
          <c:cat>
            <c:strRef>
              <c:f>(Sheet1!$B$25,Sheet1!$B$33:$B$35,Sheet1!$B$41:$B$42)</c:f>
              <c:strCache>
                <c:ptCount val="6"/>
                <c:pt idx="0">
                  <c:v>FitTrac2</c:v>
                </c:pt>
                <c:pt idx="1">
                  <c:v>Enjoy1</c:v>
                </c:pt>
                <c:pt idx="2">
                  <c:v>SocApp1</c:v>
                </c:pt>
                <c:pt idx="3">
                  <c:v>Valuable1</c:v>
                </c:pt>
                <c:pt idx="4">
                  <c:v>Status1</c:v>
                </c:pt>
                <c:pt idx="5">
                  <c:v>Popular1</c:v>
                </c:pt>
              </c:strCache>
            </c:strRef>
          </c:cat>
          <c:val>
            <c:numRef>
              <c:f>(Sheet1!$G$25,Sheet1!$G$33:$G$35,Sheet1!$G$41:$G$42)</c:f>
              <c:numCache>
                <c:formatCode>###0.00</c:formatCode>
                <c:ptCount val="6"/>
                <c:pt idx="0">
                  <c:v>5.32258064516129</c:v>
                </c:pt>
                <c:pt idx="1">
                  <c:v>5.5161290322580649</c:v>
                </c:pt>
                <c:pt idx="2">
                  <c:v>5.354838709677419</c:v>
                </c:pt>
                <c:pt idx="3">
                  <c:v>5.774193548387097</c:v>
                </c:pt>
                <c:pt idx="4">
                  <c:v>5.129032258064516</c:v>
                </c:pt>
                <c:pt idx="5">
                  <c:v>6.129032258064516</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0.00"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dTable>
        <c:showHorzBorder val="1"/>
        <c:showVertBorder val="1"/>
        <c:showOutline val="1"/>
        <c:showKeys val="1"/>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rtl="0">
              <a:defRPr b="0" baseline="0" i="0" kern="1200" strike="noStrike" sz="900" u="none">
                <a:solidFill>
                  <a:schemeClr val="tx1">
                    <a:lumMod val="65000"/>
                    <a:lumOff val="35000"/>
                  </a:schemeClr>
                </a:solidFill>
                <a:uFillTx/>
                <a:latin typeface="+mn-lt"/>
                <a:ea typeface="+mn-ea"/>
                <a:cs typeface="+mn-cs"/>
              </a:defRPr>
            </a:pPr>
            <a:endParaRPr lang="en-US">
              <a:uFillTx/>
            </a:endParaRPr>
          </a:p>
        </c:txPr>
      </c:dTable>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27.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Organizational Constraints by Segment</a:t>
            </a: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0"/>
          <c:order val="0"/>
          <c:tx>
            <c:strRef>
              <c:f>Sheet1!$C$6</c:f>
              <c:strCache>
                <c:ptCount val="1"/>
                <c:pt idx="0">
                  <c:v>Anti-Smartwatch</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cat>
            <c:strRef>
              <c:f>(Sheet1!$B$36:$B$39,Sheet1!$B$63)</c:f>
              <c:strCache>
                <c:ptCount val="5"/>
                <c:pt idx="0">
                  <c:v>LimComp1</c:v>
                </c:pt>
                <c:pt idx="1">
                  <c:v>Cost</c:v>
                </c:pt>
                <c:pt idx="2">
                  <c:v>PoorCom2</c:v>
                </c:pt>
                <c:pt idx="3">
                  <c:v>BatLife</c:v>
                </c:pt>
                <c:pt idx="4">
                  <c:v>SQ1</c:v>
                </c:pt>
              </c:strCache>
            </c:strRef>
          </c:cat>
          <c:val>
            <c:numRef>
              <c:f>(Sheet1!$C$36:$C$39,Sheet1!$C$63)</c:f>
              <c:numCache>
                <c:formatCode>###0.00</c:formatCode>
                <c:ptCount val="5"/>
                <c:pt idx="0">
                  <c:v>4.5909090909090908</c:v>
                </c:pt>
                <c:pt idx="1">
                  <c:v>5.7954545454545459</c:v>
                </c:pt>
                <c:pt idx="2">
                  <c:v>3.9318181818181817</c:v>
                </c:pt>
                <c:pt idx="3">
                  <c:v>4.0681818181818183</c:v>
                </c:pt>
                <c:pt formatCode="General" idx="4">
                  <c:v>5.5</c:v>
                </c:pt>
              </c:numCache>
            </c:numRef>
          </c:val>
        </c:ser>
        <c:ser>
          <c:idx val="1"/>
          <c:order val="1"/>
          <c:tx>
            <c:strRef>
              <c:f>Sheet1!$D$6</c:f>
              <c:strCache>
                <c:ptCount val="1"/>
                <c:pt idx="0">
                  <c:v>Preference for better 
compatibility</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2"/>
            </a:solidFill>
            <a:ln>
              <a:noFill/>
            </a:ln>
            <a:effectLst/>
          </c:spPr>
          <c:invertIfNegative val="0"/>
          <c:cat>
            <c:strRef>
              <c:f>(Sheet1!$B$36:$B$39,Sheet1!$B$63)</c:f>
              <c:strCache>
                <c:ptCount val="5"/>
                <c:pt idx="0">
                  <c:v>LimComp1</c:v>
                </c:pt>
                <c:pt idx="1">
                  <c:v>Cost</c:v>
                </c:pt>
                <c:pt idx="2">
                  <c:v>PoorCom2</c:v>
                </c:pt>
                <c:pt idx="3">
                  <c:v>BatLife</c:v>
                </c:pt>
                <c:pt idx="4">
                  <c:v>SQ1</c:v>
                </c:pt>
              </c:strCache>
            </c:strRef>
          </c:cat>
          <c:val>
            <c:numRef>
              <c:f>(Sheet1!$D$36:$D$39,Sheet1!$D$63)</c:f>
              <c:numCache>
                <c:formatCode>###0.00</c:formatCode>
                <c:ptCount val="5"/>
                <c:pt idx="0">
                  <c:v>4.6833333333333336</c:v>
                </c:pt>
                <c:pt idx="1">
                  <c:v>5.35</c:v>
                </c:pt>
                <c:pt idx="2">
                  <c:v>4</c:v>
                </c:pt>
                <c:pt idx="3">
                  <c:v>4.083333333333333</c:v>
                </c:pt>
                <c:pt formatCode="General" idx="4">
                  <c:v>4.4000000000000004</c:v>
                </c:pt>
              </c:numCache>
            </c:numRef>
          </c:val>
        </c:ser>
        <c:ser>
          <c:idx val="2"/>
          <c:order val="2"/>
          <c:tx>
            <c:strRef>
              <c:f>Sheet1!$E$6</c:f>
              <c:strCache>
                <c:ptCount val="1"/>
                <c:pt idx="0">
                  <c:v>Cost-constrained/
Lack of Knowledge</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3"/>
            </a:solidFill>
            <a:ln>
              <a:noFill/>
            </a:ln>
            <a:effectLst/>
          </c:spPr>
          <c:invertIfNegative val="0"/>
          <c:cat>
            <c:strRef>
              <c:f>(Sheet1!$B$36:$B$39,Sheet1!$B$63)</c:f>
              <c:strCache>
                <c:ptCount val="5"/>
                <c:pt idx="0">
                  <c:v>LimComp1</c:v>
                </c:pt>
                <c:pt idx="1">
                  <c:v>Cost</c:v>
                </c:pt>
                <c:pt idx="2">
                  <c:v>PoorCom2</c:v>
                </c:pt>
                <c:pt idx="3">
                  <c:v>BatLife</c:v>
                </c:pt>
                <c:pt idx="4">
                  <c:v>SQ1</c:v>
                </c:pt>
              </c:strCache>
            </c:strRef>
          </c:cat>
          <c:val>
            <c:numRef>
              <c:f>(Sheet1!$E$36:$E$39,Sheet1!$E$63)</c:f>
              <c:numCache>
                <c:formatCode>###0.00</c:formatCode>
                <c:ptCount val="5"/>
                <c:pt idx="0">
                  <c:v>3.9705882352941178</c:v>
                </c:pt>
                <c:pt idx="1">
                  <c:v>5.0882352941176467</c:v>
                </c:pt>
                <c:pt idx="2">
                  <c:v>3.9705882352941178</c:v>
                </c:pt>
                <c:pt idx="3">
                  <c:v>3.8823529411764706</c:v>
                </c:pt>
                <c:pt formatCode="General" idx="4">
                  <c:v>3.1667000000000001</c:v>
                </c:pt>
              </c:numCache>
            </c:numRef>
          </c:val>
        </c:ser>
        <c:ser>
          <c:idx val="3"/>
          <c:order val="3"/>
          <c:tx>
            <c:strRef>
              <c:f>Sheet1!$F$6</c:f>
              <c:strCache>
                <c:ptCount val="1"/>
                <c:pt idx="0">
                  <c:v>Loyals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4"/>
            </a:solidFill>
            <a:ln>
              <a:noFill/>
            </a:ln>
            <a:effectLst/>
          </c:spPr>
          <c:invertIfNegative val="0"/>
          <c:cat>
            <c:strRef>
              <c:f>(Sheet1!$B$36:$B$39,Sheet1!$B$63)</c:f>
              <c:strCache>
                <c:ptCount val="5"/>
                <c:pt idx="0">
                  <c:v>LimComp1</c:v>
                </c:pt>
                <c:pt idx="1">
                  <c:v>Cost</c:v>
                </c:pt>
                <c:pt idx="2">
                  <c:v>PoorCom2</c:v>
                </c:pt>
                <c:pt idx="3">
                  <c:v>BatLife</c:v>
                </c:pt>
                <c:pt idx="4">
                  <c:v>SQ1</c:v>
                </c:pt>
              </c:strCache>
            </c:strRef>
          </c:cat>
          <c:val>
            <c:numRef>
              <c:f>(Sheet1!$F$36:$F$39,Sheet1!$F$63)</c:f>
              <c:numCache>
                <c:formatCode>###0.00</c:formatCode>
                <c:ptCount val="5"/>
                <c:pt idx="0">
                  <c:v>2.9411764705882355</c:v>
                </c:pt>
                <c:pt idx="1">
                  <c:v>4.5882352941176467</c:v>
                </c:pt>
                <c:pt idx="2">
                  <c:v>3.4509803921568629</c:v>
                </c:pt>
                <c:pt idx="3">
                  <c:v>3.4509803921568629</c:v>
                </c:pt>
                <c:pt formatCode="General" idx="4">
                  <c:v>5.8292999999999999</c:v>
                </c:pt>
              </c:numCache>
            </c:numRef>
          </c:val>
        </c:ser>
        <c:ser>
          <c:idx val="4"/>
          <c:order val="4"/>
          <c:tx>
            <c:strRef>
              <c:f>Sheet1!$G$6</c:f>
              <c:strCache>
                <c:ptCount val="1"/>
                <c:pt idx="0">
                  <c:v>Tech Enthusiasts/
Materialists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5"/>
            </a:solidFill>
            <a:ln>
              <a:noFill/>
            </a:ln>
            <a:effectLst/>
          </c:spPr>
          <c:invertIfNegative val="0"/>
          <c:cat>
            <c:strRef>
              <c:f>(Sheet1!$B$36:$B$39,Sheet1!$B$63)</c:f>
              <c:strCache>
                <c:ptCount val="5"/>
                <c:pt idx="0">
                  <c:v>LimComp1</c:v>
                </c:pt>
                <c:pt idx="1">
                  <c:v>Cost</c:v>
                </c:pt>
                <c:pt idx="2">
                  <c:v>PoorCom2</c:v>
                </c:pt>
                <c:pt idx="3">
                  <c:v>BatLife</c:v>
                </c:pt>
                <c:pt idx="4">
                  <c:v>SQ1</c:v>
                </c:pt>
              </c:strCache>
            </c:strRef>
          </c:cat>
          <c:val>
            <c:numRef>
              <c:f>(Sheet1!$G$36:$G$39,Sheet1!$G$63)</c:f>
              <c:numCache>
                <c:formatCode>###0.00</c:formatCode>
                <c:ptCount val="5"/>
                <c:pt idx="0">
                  <c:v>4.129032258064516</c:v>
                </c:pt>
                <c:pt idx="1">
                  <c:v>4.935483870967742</c:v>
                </c:pt>
                <c:pt idx="2">
                  <c:v>3.903225806451613</c:v>
                </c:pt>
                <c:pt idx="3">
                  <c:v>3.806451612903226</c:v>
                </c:pt>
                <c:pt formatCode="General" idx="4">
                  <c:v>6.2632000000000003</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0.00"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dTable>
        <c:showHorzBorder val="1"/>
        <c:showVertBorder val="1"/>
        <c:showOutline val="1"/>
        <c:showKeys val="1"/>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rtl="0">
              <a:defRPr b="0" baseline="0" i="0" kern="1200" strike="noStrike" sz="900" u="none">
                <a:solidFill>
                  <a:schemeClr val="tx1">
                    <a:lumMod val="65000"/>
                    <a:lumOff val="35000"/>
                  </a:schemeClr>
                </a:solidFill>
                <a:uFillTx/>
                <a:latin typeface="+mn-lt"/>
                <a:ea typeface="+mn-ea"/>
                <a:cs typeface="+mn-cs"/>
              </a:defRPr>
            </a:pPr>
            <a:endParaRPr lang="en-US">
              <a:uFillTx/>
            </a:endParaRPr>
          </a:p>
        </c:txPr>
      </c:dTable>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28.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Interest by Segment</a:t>
            </a: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1"/>
          <c:order val="0"/>
          <c:tx>
            <c:strRef>
              <c:f>Sheet1!$C$6</c:f>
              <c:strCache>
                <c:ptCount val="1"/>
                <c:pt idx="0">
                  <c:v>Anti-Smartwatch</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2"/>
            </a:solidFill>
            <a:ln>
              <a:noFill/>
            </a:ln>
            <a:effectLst/>
          </c:spPr>
          <c:invertIfNegative val="0"/>
          <c:cat>
            <c:strRef>
              <c:f>(Sheet1!$B$40,Sheet1!$B$55:$B$57)</c:f>
              <c:strCache>
                <c:ptCount val="4"/>
                <c:pt idx="0">
                  <c:v>LifeSty1</c:v>
                </c:pt>
                <c:pt idx="1">
                  <c:v>BrandLoy</c:v>
                </c:pt>
                <c:pt idx="2">
                  <c:v>BrandAtt1</c:v>
                </c:pt>
                <c:pt idx="3">
                  <c:v>InterAW</c:v>
                </c:pt>
              </c:strCache>
            </c:strRef>
          </c:cat>
          <c:val>
            <c:numRef>
              <c:f>(Sheet1!$C$40,Sheet1!$C$55:$C$57)</c:f>
              <c:numCache>
                <c:formatCode>General</c:formatCode>
                <c:ptCount val="4"/>
                <c:pt formatCode="###0.00" idx="0">
                  <c:v>1.8181818181818181</c:v>
                </c:pt>
                <c:pt idx="1">
                  <c:v>3.9091</c:v>
                </c:pt>
                <c:pt idx="2">
                  <c:v>4.6590999999999996</c:v>
                </c:pt>
                <c:pt idx="3">
                  <c:v>2.8182</c:v>
                </c:pt>
              </c:numCache>
            </c:numRef>
          </c:val>
        </c:ser>
        <c:ser>
          <c:idx val="2"/>
          <c:order val="1"/>
          <c:tx>
            <c:strRef>
              <c:f>Sheet1!$D$6</c:f>
              <c:strCache>
                <c:ptCount val="1"/>
                <c:pt idx="0">
                  <c:v>Preference for better 
compatibility</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3"/>
            </a:solidFill>
            <a:ln>
              <a:noFill/>
            </a:ln>
            <a:effectLst/>
          </c:spPr>
          <c:invertIfNegative val="0"/>
          <c:cat>
            <c:strRef>
              <c:f>(Sheet1!$B$40,Sheet1!$B$55:$B$57)</c:f>
              <c:strCache>
                <c:ptCount val="4"/>
                <c:pt idx="0">
                  <c:v>LifeSty1</c:v>
                </c:pt>
                <c:pt idx="1">
                  <c:v>BrandLoy</c:v>
                </c:pt>
                <c:pt idx="2">
                  <c:v>BrandAtt1</c:v>
                </c:pt>
                <c:pt idx="3">
                  <c:v>InterAW</c:v>
                </c:pt>
              </c:strCache>
            </c:strRef>
          </c:cat>
          <c:val>
            <c:numRef>
              <c:f>(Sheet1!$D$40,Sheet1!$D$55:$D$57)</c:f>
              <c:numCache>
                <c:formatCode>General</c:formatCode>
                <c:ptCount val="4"/>
                <c:pt formatCode="###0.00" idx="0">
                  <c:v>2.1833333333333331</c:v>
                </c:pt>
                <c:pt idx="1">
                  <c:v>4.8833000000000002</c:v>
                </c:pt>
                <c:pt idx="2">
                  <c:v>5.8</c:v>
                </c:pt>
                <c:pt idx="3">
                  <c:v>3.0667</c:v>
                </c:pt>
              </c:numCache>
            </c:numRef>
          </c:val>
        </c:ser>
        <c:ser>
          <c:idx val="3"/>
          <c:order val="2"/>
          <c:tx>
            <c:strRef>
              <c:f>Sheet1!$E$6</c:f>
              <c:strCache>
                <c:ptCount val="1"/>
                <c:pt idx="0">
                  <c:v>Cost-constrained/
Lack of Knowledge</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4"/>
            </a:solidFill>
            <a:ln>
              <a:noFill/>
            </a:ln>
            <a:effectLst/>
          </c:spPr>
          <c:invertIfNegative val="0"/>
          <c:cat>
            <c:strRef>
              <c:f>(Sheet1!$B$40,Sheet1!$B$55:$B$57)</c:f>
              <c:strCache>
                <c:ptCount val="4"/>
                <c:pt idx="0">
                  <c:v>LifeSty1</c:v>
                </c:pt>
                <c:pt idx="1">
                  <c:v>BrandLoy</c:v>
                </c:pt>
                <c:pt idx="2">
                  <c:v>BrandAtt1</c:v>
                </c:pt>
                <c:pt idx="3">
                  <c:v>InterAW</c:v>
                </c:pt>
              </c:strCache>
            </c:strRef>
          </c:cat>
          <c:val>
            <c:numRef>
              <c:f>(Sheet1!$E$40,Sheet1!$E$55:$E$57)</c:f>
              <c:numCache>
                <c:formatCode>General</c:formatCode>
                <c:ptCount val="4"/>
                <c:pt formatCode="###0.00" idx="0">
                  <c:v>2.5588235294117645</c:v>
                </c:pt>
                <c:pt idx="1">
                  <c:v>3.9706000000000001</c:v>
                </c:pt>
                <c:pt idx="2">
                  <c:v>5.1471</c:v>
                </c:pt>
                <c:pt idx="3">
                  <c:v>2.6764999999999999</c:v>
                </c:pt>
              </c:numCache>
            </c:numRef>
          </c:val>
        </c:ser>
        <c:ser>
          <c:idx val="4"/>
          <c:order val="3"/>
          <c:tx>
            <c:strRef>
              <c:f>Sheet1!$F$6</c:f>
              <c:strCache>
                <c:ptCount val="1"/>
                <c:pt idx="0">
                  <c:v>Loyals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5"/>
            </a:solidFill>
            <a:ln>
              <a:noFill/>
            </a:ln>
            <a:effectLst/>
          </c:spPr>
          <c:invertIfNegative val="0"/>
          <c:cat>
            <c:strRef>
              <c:f>(Sheet1!$B$40,Sheet1!$B$55:$B$57)</c:f>
              <c:strCache>
                <c:ptCount val="4"/>
                <c:pt idx="0">
                  <c:v>LifeSty1</c:v>
                </c:pt>
                <c:pt idx="1">
                  <c:v>BrandLoy</c:v>
                </c:pt>
                <c:pt idx="2">
                  <c:v>BrandAtt1</c:v>
                </c:pt>
                <c:pt idx="3">
                  <c:v>InterAW</c:v>
                </c:pt>
              </c:strCache>
            </c:strRef>
          </c:cat>
          <c:val>
            <c:numRef>
              <c:f>(Sheet1!$F$40,Sheet1!$F$55:$F$57)</c:f>
              <c:numCache>
                <c:formatCode>General</c:formatCode>
                <c:ptCount val="4"/>
                <c:pt formatCode="###0.00" idx="0">
                  <c:v>3.3333333333333335</c:v>
                </c:pt>
                <c:pt idx="1">
                  <c:v>5.9412000000000003</c:v>
                </c:pt>
                <c:pt idx="2">
                  <c:v>6.2549000000000001</c:v>
                </c:pt>
                <c:pt idx="3">
                  <c:v>5.2157</c:v>
                </c:pt>
              </c:numCache>
            </c:numRef>
          </c:val>
        </c:ser>
        <c:ser>
          <c:idx val="0"/>
          <c:order val="4"/>
          <c:tx>
            <c:strRef>
              <c:f>Sheet1!$G$6</c:f>
              <c:strCache>
                <c:ptCount val="1"/>
                <c:pt idx="0">
                  <c:v>Tech Enthusiasts/
Materialists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cat>
            <c:strRef>
              <c:f>(Sheet1!$B$40,Sheet1!$B$55:$B$57)</c:f>
              <c:strCache>
                <c:ptCount val="4"/>
                <c:pt idx="0">
                  <c:v>LifeSty1</c:v>
                </c:pt>
                <c:pt idx="1">
                  <c:v>BrandLoy</c:v>
                </c:pt>
                <c:pt idx="2">
                  <c:v>BrandAtt1</c:v>
                </c:pt>
                <c:pt idx="3">
                  <c:v>InterAW</c:v>
                </c:pt>
              </c:strCache>
            </c:strRef>
          </c:cat>
          <c:val>
            <c:numRef>
              <c:f>(Sheet1!$G$40,Sheet1!$G$55:$G$57)</c:f>
              <c:numCache>
                <c:formatCode>General</c:formatCode>
                <c:ptCount val="4"/>
                <c:pt formatCode="###0.00" idx="0">
                  <c:v>3.6451612903225805</c:v>
                </c:pt>
                <c:pt idx="1">
                  <c:v>6.1612999999999998</c:v>
                </c:pt>
                <c:pt idx="2">
                  <c:v>6.4194000000000004</c:v>
                </c:pt>
                <c:pt idx="3">
                  <c:v>4.7419000000000002</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0.00"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dTable>
        <c:showHorzBorder val="1"/>
        <c:showVertBorder val="1"/>
        <c:showOutline val="1"/>
        <c:showKeys val="1"/>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rtl="0">
              <a:defRPr b="0" baseline="0" i="0" kern="1200" strike="noStrike" sz="900" u="none">
                <a:solidFill>
                  <a:schemeClr val="tx1">
                    <a:lumMod val="65000"/>
                    <a:lumOff val="35000"/>
                  </a:schemeClr>
                </a:solidFill>
                <a:uFillTx/>
                <a:latin typeface="+mn-lt"/>
                <a:ea typeface="+mn-ea"/>
                <a:cs typeface="+mn-cs"/>
              </a:defRPr>
            </a:pPr>
            <a:endParaRPr lang="en-US">
              <a:uFillTx/>
            </a:endParaRPr>
          </a:p>
        </c:txPr>
      </c:dTable>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29.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Intent</a:t>
            </a: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1"/>
          <c:order val="0"/>
          <c:tx>
            <c:strRef>
              <c:f>Sheet1!$C$6</c:f>
              <c:strCache>
                <c:ptCount val="1"/>
                <c:pt idx="0">
                  <c:v>Anti-Smartwatch</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2"/>
            </a:solidFill>
            <a:ln>
              <a:noFill/>
            </a:ln>
            <a:effectLst/>
          </c:spPr>
          <c:invertIfNegative val="0"/>
          <c:cat>
            <c:strRef>
              <c:f>Sheet1!$B$58:$B$59</c:f>
              <c:strCache>
                <c:ptCount val="2"/>
                <c:pt idx="0">
                  <c:v>Intent1</c:v>
                </c:pt>
                <c:pt idx="1">
                  <c:v>PurIntAW</c:v>
                </c:pt>
              </c:strCache>
            </c:strRef>
          </c:cat>
          <c:val>
            <c:numRef>
              <c:f>Sheet1!$C$58:$C$59</c:f>
              <c:numCache>
                <c:formatCode>General</c:formatCode>
                <c:ptCount val="2"/>
                <c:pt idx="0">
                  <c:v>3.3635999999999999</c:v>
                </c:pt>
                <c:pt idx="1">
                  <c:v>2.1818</c:v>
                </c:pt>
              </c:numCache>
            </c:numRef>
          </c:val>
        </c:ser>
        <c:ser>
          <c:idx val="2"/>
          <c:order val="1"/>
          <c:tx>
            <c:strRef>
              <c:f>Sheet1!$D$6</c:f>
              <c:strCache>
                <c:ptCount val="1"/>
                <c:pt idx="0">
                  <c:v>Preference for better 
compatibility</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3"/>
            </a:solidFill>
            <a:ln>
              <a:noFill/>
            </a:ln>
            <a:effectLst/>
          </c:spPr>
          <c:invertIfNegative val="0"/>
          <c:cat>
            <c:strRef>
              <c:f>Sheet1!$B$58:$B$59</c:f>
              <c:strCache>
                <c:ptCount val="2"/>
                <c:pt idx="0">
                  <c:v>Intent1</c:v>
                </c:pt>
                <c:pt idx="1">
                  <c:v>PurIntAW</c:v>
                </c:pt>
              </c:strCache>
            </c:strRef>
          </c:cat>
          <c:val>
            <c:numRef>
              <c:f>Sheet1!$D$58:$D$59</c:f>
              <c:numCache>
                <c:formatCode>General</c:formatCode>
                <c:ptCount val="2"/>
                <c:pt idx="0">
                  <c:v>4.5833000000000004</c:v>
                </c:pt>
                <c:pt idx="1">
                  <c:v>3.3833000000000002</c:v>
                </c:pt>
              </c:numCache>
            </c:numRef>
          </c:val>
        </c:ser>
        <c:ser>
          <c:idx val="0"/>
          <c:order val="2"/>
          <c:tx>
            <c:strRef>
              <c:f>Sheet1!$E$6</c:f>
              <c:strCache>
                <c:ptCount val="1"/>
                <c:pt idx="0">
                  <c:v>Cost-constrained/
Lack of Knowledge</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cat>
            <c:strRef>
              <c:f>Sheet1!$B$58:$B$59</c:f>
              <c:strCache>
                <c:ptCount val="2"/>
                <c:pt idx="0">
                  <c:v>Intent1</c:v>
                </c:pt>
                <c:pt idx="1">
                  <c:v>PurIntAW</c:v>
                </c:pt>
              </c:strCache>
            </c:strRef>
          </c:cat>
          <c:val>
            <c:numRef>
              <c:f>Sheet1!$E$58:$E$59</c:f>
              <c:numCache>
                <c:formatCode>General</c:formatCode>
                <c:ptCount val="2"/>
                <c:pt idx="0">
                  <c:v>3.4706000000000001</c:v>
                </c:pt>
                <c:pt idx="1">
                  <c:v>2.5455000000000001</c:v>
                </c:pt>
              </c:numCache>
            </c:numRef>
          </c:val>
        </c:ser>
        <c:ser>
          <c:idx val="3"/>
          <c:order val="3"/>
          <c:tx>
            <c:strRef>
              <c:f>Sheet1!$F$6</c:f>
              <c:strCache>
                <c:ptCount val="1"/>
                <c:pt idx="0">
                  <c:v>Loyals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4"/>
            </a:solidFill>
            <a:ln>
              <a:noFill/>
            </a:ln>
            <a:effectLst/>
          </c:spPr>
          <c:invertIfNegative val="0"/>
          <c:cat>
            <c:strRef>
              <c:f>Sheet1!$B$58:$B$59</c:f>
              <c:strCache>
                <c:ptCount val="2"/>
                <c:pt idx="0">
                  <c:v>Intent1</c:v>
                </c:pt>
                <c:pt idx="1">
                  <c:v>PurIntAW</c:v>
                </c:pt>
              </c:strCache>
            </c:strRef>
          </c:cat>
          <c:val>
            <c:numRef>
              <c:f>Sheet1!$F$58:$F$59</c:f>
              <c:numCache>
                <c:formatCode>General</c:formatCode>
                <c:ptCount val="2"/>
                <c:pt idx="0">
                  <c:v>6.3921999999999999</c:v>
                </c:pt>
                <c:pt idx="1">
                  <c:v>4.4118000000000004</c:v>
                </c:pt>
              </c:numCache>
            </c:numRef>
          </c:val>
        </c:ser>
        <c:ser>
          <c:idx val="4"/>
          <c:order val="4"/>
          <c:tx>
            <c:strRef>
              <c:f>Sheet1!$G$6</c:f>
              <c:strCache>
                <c:ptCount val="1"/>
                <c:pt idx="0">
                  <c:v>Tech Enthusiasts/
Materialists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5"/>
            </a:solidFill>
            <a:ln>
              <a:noFill/>
            </a:ln>
            <a:effectLst/>
          </c:spPr>
          <c:invertIfNegative val="0"/>
          <c:cat>
            <c:strRef>
              <c:f>Sheet1!$B$58:$B$59</c:f>
              <c:strCache>
                <c:ptCount val="2"/>
                <c:pt idx="0">
                  <c:v>Intent1</c:v>
                </c:pt>
                <c:pt idx="1">
                  <c:v>PurIntAW</c:v>
                </c:pt>
              </c:strCache>
            </c:strRef>
          </c:cat>
          <c:val>
            <c:numRef>
              <c:f>Sheet1!$G$58:$G$59</c:f>
              <c:numCache>
                <c:formatCode>General</c:formatCode>
                <c:ptCount val="2"/>
                <c:pt idx="0">
                  <c:v>5.8387000000000002</c:v>
                </c:pt>
                <c:pt idx="1">
                  <c:v>4.6452</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dTable>
        <c:showHorzBorder val="1"/>
        <c:showVertBorder val="1"/>
        <c:showOutline val="1"/>
        <c:showKeys val="1"/>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rtl="0">
              <a:defRPr b="0" baseline="0" i="0" kern="1200" strike="noStrike" sz="900" u="none">
                <a:solidFill>
                  <a:schemeClr val="tx1">
                    <a:lumMod val="65000"/>
                    <a:lumOff val="35000"/>
                  </a:schemeClr>
                </a:solidFill>
                <a:uFillTx/>
                <a:latin typeface="+mn-lt"/>
                <a:ea typeface="+mn-ea"/>
                <a:cs typeface="+mn-cs"/>
              </a:defRPr>
            </a:pPr>
            <a:endParaRPr lang="en-US">
              <a:uFillTx/>
            </a:endParaRPr>
          </a:p>
        </c:txPr>
      </c:dTable>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3.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1"/>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757575"/>
                </a:solidFill>
                <a:uFillTx/>
                <a:latin typeface="+mn-lt"/>
              </a:defRPr>
            </a:pPr>
            <a:r>
              <a:rPr lang="en-US">
                <a:uFillTx/>
              </a:rPr>
              <a:t>Value/Needs Total Sample </a:t>
            </a:r>
          </a:p>
        </c:rich>
      </c:tx>
      <c:overlay val="0"/>
    </c:title>
    <c:autoTitleDeleted val="0"/>
    <c:plotArea>
      <c:layout/>
      <c:barChart>
        <c:barDir val="col"/>
        <c:grouping val="clustered"/>
        <c:varyColors val="1"/>
        <c:ser>
          <c:idx val="0"/>
          <c:order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rgbClr val="5B9BD5"/>
            </a:solidFill>
          </c:spPr>
          <c:invertIfNegative val="1"/>
          <c:cat>
            <c:strRef>
              <c:f>Sheet1!$B$6:$B$10</c:f>
              <c:strCache>
                <c:ptCount val="4"/>
                <c:pt idx="1">
                  <c:v>PhysFit1</c:v>
                </c:pt>
                <c:pt idx="2">
                  <c:v>PhyFit2</c:v>
                </c:pt>
                <c:pt idx="3">
                  <c:v>Compan1</c:v>
                </c:pt>
                <c:pt idx="4">
                  <c:v>Mater1</c:v>
                </c:pt>
              </c:strCache>
            </c:strRef>
          </c:cat>
          <c:val>
            <c:numRef>
              <c:f>Sheet1!$H$6:$H$10</c:f>
              <c:numCache>
                <c:formatCode>###0.00</c:formatCode>
                <c:ptCount val="5"/>
                <c:pt formatCode="General" idx="0">
                  <c:v>0</c:v>
                </c:pt>
                <c:pt idx="1">
                  <c:v>6.0362250589385313</c:v>
                </c:pt>
                <c:pt idx="2">
                  <c:v>6.2605399344488522</c:v>
                </c:pt>
                <c:pt idx="3">
                  <c:v>6.4569512966476923</c:v>
                </c:pt>
                <c:pt idx="4">
                  <c:v>3.5393899143235004</c:v>
                </c:pt>
              </c:numCache>
            </c:numRef>
          </c:val>
        </c:ser>
        <c:dLbls>
          <c:showBubbleSize val="0"/>
          <c:showPercent val="0"/>
          <c:showSerName val="0"/>
          <c:showCatName val="0"/>
          <c:showVal val="0"/>
          <c:showLegendKey val="0"/>
        </c:dLbls>
        <c:gapWidth val="150"/>
        <c:axId val="1"/>
        <c:axId val="2"/>
      </c:barChart>
      <c:catAx>
        <c:axId val="1"/>
        <c:scaling>
          <c:orientation val="minMax"/>
        </c:scaling>
        <c:delete val="0"/>
        <c:axPos val="b"/>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000000"/>
                    </a:solidFill>
                    <a:uFillTx/>
                    <a:latin typeface="+mn-lt"/>
                  </a:defRPr>
                </a:pPr>
                <a:endParaRPr lang="en-US">
                  <a:uFillTx/>
                </a:endParaRPr>
              </a:p>
            </c:rich>
          </c:tx>
          <c:overlay val="0"/>
        </c:title>
        <c:numFmt formatCode="General" sourceLinked="1"/>
        <c:majorTickMark val="none"/>
        <c:minorTickMark val="none"/>
        <c:tickLblPos val="nextTo"/>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000000"/>
                </a:solidFill>
                <a:uFillTx/>
                <a:latin typeface="+mn-lt"/>
              </a:defRPr>
            </a:pPr>
            <a:endParaRPr lang="en-US">
              <a:uFillTx/>
            </a:endParaRPr>
          </a:p>
        </c:txPr>
        <c:crossAx val="2"/>
        <c:crosses val="autoZero"/>
        <c:auto val="1"/>
        <c:lblAlgn val="ctr"/>
        <c:lblOffset val="100"/>
        <c:noMultiLvlLbl val="1"/>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solidFill>
                <a:srgbClr val="B7B7B7"/>
              </a:solidFill>
            </a:ln>
          </c:spPr>
        </c:majorGridlines>
        <c:min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solidFill>
                <a:srgbClr val="CCCCCC">
                  <a:alpha val="0"/>
                </a:srgbClr>
              </a:solidFill>
            </a:ln>
          </c:spPr>
        </c:minorGridlines>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000000"/>
                </a:solidFill>
                <a:uFillTx/>
                <a:latin typeface="+mn-lt"/>
              </a:defRPr>
            </a:pPr>
            <a:endParaRPr lang="en-US">
              <a:uFillTx/>
            </a:endParaRPr>
          </a:p>
        </c:txPr>
        <c:crossAx val="1"/>
        <c:crosses val="autoZero"/>
        <c:crossBetween val="between"/>
      </c:valAx>
    </c:plotArea>
    <c:plotVisOnly val="1"/>
    <c:dispBlanksAs val="zero"/>
    <c:showDLblsOverMax val="1"/>
  </c:chart>
  <c:externalData r:id="rId1">
    <c:autoUpdate val="0"/>
  </c:externalData>
</c:chartSpace>
</file>

<file path=ppt/charts/chart30.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Behavior by Segment - Sporting Events</a:t>
            </a: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0"/>
          <c:order val="0"/>
          <c:tx>
            <c:strRef>
              <c:f>Sheet1!$C$6</c:f>
              <c:strCache>
                <c:ptCount val="1"/>
                <c:pt idx="0">
                  <c:v>Anti-Smartwatch</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cat>
            <c:strRef>
              <c:f>Sheet1!$B$53</c:f>
              <c:strCache>
                <c:ptCount val="1"/>
                <c:pt idx="0">
                  <c:v>SportEv1</c:v>
                </c:pt>
              </c:strCache>
            </c:strRef>
          </c:cat>
          <c:val>
            <c:numRef>
              <c:f>Sheet1!$C$53</c:f>
              <c:numCache>
                <c:formatCode>General</c:formatCode>
                <c:ptCount val="1"/>
                <c:pt idx="0">
                  <c:v>3.3635999999999999</c:v>
                </c:pt>
              </c:numCache>
            </c:numRef>
          </c:val>
        </c:ser>
        <c:ser>
          <c:idx val="1"/>
          <c:order val="1"/>
          <c:tx>
            <c:strRef>
              <c:f>Sheet1!$D$6</c:f>
              <c:strCache>
                <c:ptCount val="1"/>
                <c:pt idx="0">
                  <c:v>Preference for better 
compatibility</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2"/>
            </a:solidFill>
            <a:ln>
              <a:noFill/>
            </a:ln>
            <a:effectLst/>
          </c:spPr>
          <c:invertIfNegative val="0"/>
          <c:cat>
            <c:strRef>
              <c:f>Sheet1!$B$53</c:f>
              <c:strCache>
                <c:ptCount val="1"/>
                <c:pt idx="0">
                  <c:v>SportEv1</c:v>
                </c:pt>
              </c:strCache>
            </c:strRef>
          </c:cat>
          <c:val>
            <c:numRef>
              <c:f>Sheet1!$D$53</c:f>
              <c:numCache>
                <c:formatCode>General</c:formatCode>
                <c:ptCount val="1"/>
                <c:pt idx="0">
                  <c:v>3.4167000000000001</c:v>
                </c:pt>
              </c:numCache>
            </c:numRef>
          </c:val>
        </c:ser>
        <c:ser>
          <c:idx val="2"/>
          <c:order val="2"/>
          <c:tx>
            <c:strRef>
              <c:f>Sheet1!$E$6</c:f>
              <c:strCache>
                <c:ptCount val="1"/>
                <c:pt idx="0">
                  <c:v>Cost-constrained/
Lack of Knowledge</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3"/>
            </a:solidFill>
            <a:ln>
              <a:noFill/>
            </a:ln>
            <a:effectLst/>
          </c:spPr>
          <c:invertIfNegative val="0"/>
          <c:cat>
            <c:strRef>
              <c:f>Sheet1!$B$53</c:f>
              <c:strCache>
                <c:ptCount val="1"/>
                <c:pt idx="0">
                  <c:v>SportEv1</c:v>
                </c:pt>
              </c:strCache>
            </c:strRef>
          </c:cat>
          <c:val>
            <c:numRef>
              <c:f>Sheet1!$E$53</c:f>
              <c:numCache>
                <c:formatCode>General</c:formatCode>
                <c:ptCount val="1"/>
                <c:pt idx="0">
                  <c:v>3.0293999999999999</c:v>
                </c:pt>
              </c:numCache>
            </c:numRef>
          </c:val>
        </c:ser>
        <c:ser>
          <c:idx val="3"/>
          <c:order val="3"/>
          <c:tx>
            <c:strRef>
              <c:f>Sheet1!$F$6</c:f>
              <c:strCache>
                <c:ptCount val="1"/>
                <c:pt idx="0">
                  <c:v>Loyals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4"/>
            </a:solidFill>
            <a:ln>
              <a:noFill/>
            </a:ln>
            <a:effectLst/>
          </c:spPr>
          <c:invertIfNegative val="0"/>
          <c:cat>
            <c:strRef>
              <c:f>Sheet1!$B$53</c:f>
              <c:strCache>
                <c:ptCount val="1"/>
                <c:pt idx="0">
                  <c:v>SportEv1</c:v>
                </c:pt>
              </c:strCache>
            </c:strRef>
          </c:cat>
          <c:val>
            <c:numRef>
              <c:f>Sheet1!$F$53</c:f>
              <c:numCache>
                <c:formatCode>General</c:formatCode>
                <c:ptCount val="1"/>
                <c:pt idx="0">
                  <c:v>3.6078000000000001</c:v>
                </c:pt>
              </c:numCache>
            </c:numRef>
          </c:val>
        </c:ser>
        <c:ser>
          <c:idx val="4"/>
          <c:order val="4"/>
          <c:tx>
            <c:strRef>
              <c:f>Sheet1!$G$6</c:f>
              <c:strCache>
                <c:ptCount val="1"/>
                <c:pt idx="0">
                  <c:v>Tech Enthusiasts/
Materialists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5"/>
            </a:solidFill>
            <a:ln>
              <a:noFill/>
            </a:ln>
            <a:effectLst/>
          </c:spPr>
          <c:invertIfNegative val="0"/>
          <c:cat>
            <c:strRef>
              <c:f>Sheet1!$B$53</c:f>
              <c:strCache>
                <c:ptCount val="1"/>
                <c:pt idx="0">
                  <c:v>SportEv1</c:v>
                </c:pt>
              </c:strCache>
            </c:strRef>
          </c:cat>
          <c:val>
            <c:numRef>
              <c:f>Sheet1!$G$53</c:f>
              <c:numCache>
                <c:formatCode>General</c:formatCode>
                <c:ptCount val="1"/>
                <c:pt idx="0">
                  <c:v>4.0644999999999998</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dTable>
        <c:showHorzBorder val="1"/>
        <c:showVertBorder val="1"/>
        <c:showOutline val="1"/>
        <c:showKeys val="1"/>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rtl="0">
              <a:defRPr b="0" baseline="0" i="0" kern="1200" strike="noStrike" sz="900" u="none">
                <a:solidFill>
                  <a:schemeClr val="tx1">
                    <a:lumMod val="65000"/>
                    <a:lumOff val="35000"/>
                  </a:schemeClr>
                </a:solidFill>
                <a:uFillTx/>
                <a:latin typeface="+mn-lt"/>
                <a:ea typeface="+mn-ea"/>
                <a:cs typeface="+mn-cs"/>
              </a:defRPr>
            </a:pPr>
            <a:endParaRPr lang="en-US">
              <a:uFillTx/>
            </a:endParaRPr>
          </a:p>
        </c:txPr>
      </c:dTable>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31.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Nike</a:t>
            </a: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1"/>
          <c:order val="0"/>
          <c:tx>
            <c:strRef>
              <c:f>Sheet1!$C$6</c:f>
              <c:strCache>
                <c:ptCount val="1"/>
                <c:pt idx="0">
                  <c:v>Anti-Smartwatch</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2"/>
            </a:solidFill>
            <a:ln>
              <a:noFill/>
            </a:ln>
            <a:effectLst/>
          </c:spPr>
          <c:invertIfNegative val="0"/>
          <c:cat>
            <c:strRef>
              <c:f>Sheet1!$B$54</c:f>
              <c:strCache>
                <c:ptCount val="1"/>
                <c:pt idx="0">
                  <c:v>Nike1</c:v>
                </c:pt>
              </c:strCache>
            </c:strRef>
          </c:cat>
          <c:val>
            <c:numRef>
              <c:f>Sheet1!$C$54</c:f>
              <c:numCache>
                <c:formatCode>General</c:formatCode>
                <c:ptCount val="1"/>
                <c:pt idx="0">
                  <c:v>4.3409000000000004</c:v>
                </c:pt>
              </c:numCache>
            </c:numRef>
          </c:val>
        </c:ser>
        <c:ser>
          <c:idx val="0"/>
          <c:order val="1"/>
          <c:tx>
            <c:strRef>
              <c:f>Sheet1!$D$6</c:f>
              <c:strCache>
                <c:ptCount val="1"/>
                <c:pt idx="0">
                  <c:v>Preference for better 
compatibility</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cat>
            <c:strRef>
              <c:f>Sheet1!$B$54</c:f>
              <c:strCache>
                <c:ptCount val="1"/>
                <c:pt idx="0">
                  <c:v>Nike1</c:v>
                </c:pt>
              </c:strCache>
            </c:strRef>
          </c:cat>
          <c:val>
            <c:numRef>
              <c:f>Sheet1!$D$54</c:f>
              <c:numCache>
                <c:formatCode>General</c:formatCode>
                <c:ptCount val="1"/>
                <c:pt idx="0">
                  <c:v>4.7832999999999997</c:v>
                </c:pt>
              </c:numCache>
            </c:numRef>
          </c:val>
        </c:ser>
        <c:ser>
          <c:idx val="2"/>
          <c:order val="2"/>
          <c:tx>
            <c:strRef>
              <c:f>Sheet1!$E$6</c:f>
              <c:strCache>
                <c:ptCount val="1"/>
                <c:pt idx="0">
                  <c:v>Cost-constrained/
Lack of Knowledge</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3"/>
            </a:solidFill>
            <a:ln>
              <a:noFill/>
            </a:ln>
            <a:effectLst/>
          </c:spPr>
          <c:invertIfNegative val="0"/>
          <c:cat>
            <c:strRef>
              <c:f>Sheet1!$B$54</c:f>
              <c:strCache>
                <c:ptCount val="1"/>
                <c:pt idx="0">
                  <c:v>Nike1</c:v>
                </c:pt>
              </c:strCache>
            </c:strRef>
          </c:cat>
          <c:val>
            <c:numRef>
              <c:f>Sheet1!$E$54</c:f>
              <c:numCache>
                <c:formatCode>General</c:formatCode>
                <c:ptCount val="1"/>
                <c:pt idx="0">
                  <c:v>4.2941000000000003</c:v>
                </c:pt>
              </c:numCache>
            </c:numRef>
          </c:val>
        </c:ser>
        <c:ser>
          <c:idx val="3"/>
          <c:order val="3"/>
          <c:tx>
            <c:strRef>
              <c:f>Sheet1!$F$6</c:f>
              <c:strCache>
                <c:ptCount val="1"/>
                <c:pt idx="0">
                  <c:v>Loyals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4"/>
            </a:solidFill>
            <a:ln>
              <a:noFill/>
            </a:ln>
            <a:effectLst/>
          </c:spPr>
          <c:invertIfNegative val="0"/>
          <c:cat>
            <c:strRef>
              <c:f>Sheet1!$B$54</c:f>
              <c:strCache>
                <c:ptCount val="1"/>
                <c:pt idx="0">
                  <c:v>Nike1</c:v>
                </c:pt>
              </c:strCache>
            </c:strRef>
          </c:cat>
          <c:val>
            <c:numRef>
              <c:f>Sheet1!$F$54</c:f>
              <c:numCache>
                <c:formatCode>General</c:formatCode>
                <c:ptCount val="1"/>
                <c:pt idx="0">
                  <c:v>4.4901999999999997</c:v>
                </c:pt>
              </c:numCache>
            </c:numRef>
          </c:val>
        </c:ser>
        <c:ser>
          <c:idx val="4"/>
          <c:order val="4"/>
          <c:tx>
            <c:strRef>
              <c:f>Sheet1!$G$6</c:f>
              <c:strCache>
                <c:ptCount val="1"/>
                <c:pt idx="0">
                  <c:v>Tech Enthusiasts/
Materialists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5"/>
            </a:solidFill>
            <a:ln>
              <a:noFill/>
            </a:ln>
            <a:effectLst/>
          </c:spPr>
          <c:invertIfNegative val="0"/>
          <c:cat>
            <c:strRef>
              <c:f>Sheet1!$B$54</c:f>
              <c:strCache>
                <c:ptCount val="1"/>
                <c:pt idx="0">
                  <c:v>Nike1</c:v>
                </c:pt>
              </c:strCache>
            </c:strRef>
          </c:cat>
          <c:val>
            <c:numRef>
              <c:f>Sheet1!$G$54</c:f>
              <c:numCache>
                <c:formatCode>General</c:formatCode>
                <c:ptCount val="1"/>
                <c:pt idx="0">
                  <c:v>4.6773999999999996</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dTable>
        <c:showHorzBorder val="1"/>
        <c:showVertBorder val="1"/>
        <c:showOutline val="1"/>
        <c:showKeys val="1"/>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rtl="0">
              <a:defRPr b="0" baseline="0" i="0" kern="1200" strike="noStrike" sz="900" u="none">
                <a:solidFill>
                  <a:schemeClr val="tx1">
                    <a:lumMod val="65000"/>
                    <a:lumOff val="35000"/>
                  </a:schemeClr>
                </a:solidFill>
                <a:uFillTx/>
                <a:latin typeface="+mn-lt"/>
                <a:ea typeface="+mn-ea"/>
                <a:cs typeface="+mn-cs"/>
              </a:defRPr>
            </a:pPr>
            <a:endParaRPr lang="en-US">
              <a:uFillTx/>
            </a:endParaRPr>
          </a:p>
        </c:txPr>
      </c:dTable>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32.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Apple</a:t>
            </a:r>
            <a:r>
              <a:rPr baseline="0" lang="en-US">
                <a:uFillTx/>
              </a:rPr>
              <a:t> Users by Segment</a:t>
            </a:r>
            <a:endParaRPr lang="en-US">
              <a:uFillTx/>
            </a:endParaRP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1"/>
          <c:order val="0"/>
          <c:tx>
            <c:strRef>
              <c:f>Sheet1!$C$6</c:f>
              <c:strCache>
                <c:ptCount val="1"/>
                <c:pt idx="0">
                  <c:v>Anti-Smartwatch</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2"/>
            </a:solidFill>
            <a:ln>
              <a:noFill/>
            </a:ln>
            <a:effectLst/>
          </c:spPr>
          <c:invertIfNegative val="0"/>
          <c:cat>
            <c:strRef>
              <c:f>Sheet1!$B$61:$B$62</c:f>
              <c:strCache>
                <c:ptCount val="2"/>
                <c:pt idx="0">
                  <c:v>OwnApPro</c:v>
                </c:pt>
                <c:pt idx="1">
                  <c:v>OwnApWat</c:v>
                </c:pt>
              </c:strCache>
            </c:strRef>
          </c:cat>
          <c:val>
            <c:numRef>
              <c:f>Sheet1!$C$61:$C$62</c:f>
              <c:numCache>
                <c:formatCode>0.00%</c:formatCode>
                <c:ptCount val="2"/>
                <c:pt idx="0">
                  <c:v>0.79500000000000004</c:v>
                </c:pt>
                <c:pt idx="1">
                  <c:v>9.0999999999999998E-2</c:v>
                </c:pt>
              </c:numCache>
            </c:numRef>
          </c:val>
        </c:ser>
        <c:ser>
          <c:idx val="2"/>
          <c:order val="1"/>
          <c:tx>
            <c:strRef>
              <c:f>Sheet1!$D$6</c:f>
              <c:strCache>
                <c:ptCount val="1"/>
                <c:pt idx="0">
                  <c:v>Preference for better 
compatibility</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3"/>
            </a:solidFill>
            <a:ln>
              <a:noFill/>
            </a:ln>
            <a:effectLst/>
          </c:spPr>
          <c:invertIfNegative val="0"/>
          <c:cat>
            <c:strRef>
              <c:f>Sheet1!$B$61:$B$62</c:f>
              <c:strCache>
                <c:ptCount val="2"/>
                <c:pt idx="0">
                  <c:v>OwnApPro</c:v>
                </c:pt>
                <c:pt idx="1">
                  <c:v>OwnApWat</c:v>
                </c:pt>
              </c:strCache>
            </c:strRef>
          </c:cat>
          <c:val>
            <c:numRef>
              <c:f>Sheet1!$D$61:$D$62</c:f>
              <c:numCache>
                <c:formatCode>0.00%</c:formatCode>
                <c:ptCount val="2"/>
                <c:pt idx="0">
                  <c:v>0.91700000000000004</c:v>
                </c:pt>
                <c:pt idx="1">
                  <c:v>8.3000000000000004E-2</c:v>
                </c:pt>
              </c:numCache>
            </c:numRef>
          </c:val>
        </c:ser>
        <c:ser>
          <c:idx val="0"/>
          <c:order val="2"/>
          <c:tx>
            <c:strRef>
              <c:f>Sheet1!$E$6</c:f>
              <c:strCache>
                <c:ptCount val="1"/>
                <c:pt idx="0">
                  <c:v>Cost-constrained/
Lack of Knowledge</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cat>
            <c:strRef>
              <c:f>Sheet1!$B$61:$B$62</c:f>
              <c:strCache>
                <c:ptCount val="2"/>
                <c:pt idx="0">
                  <c:v>OwnApPro</c:v>
                </c:pt>
                <c:pt idx="1">
                  <c:v>OwnApWat</c:v>
                </c:pt>
              </c:strCache>
            </c:strRef>
          </c:cat>
          <c:val>
            <c:numRef>
              <c:f>Sheet1!$E$61:$E$62</c:f>
              <c:numCache>
                <c:formatCode>0.00%</c:formatCode>
                <c:ptCount val="2"/>
                <c:pt idx="0">
                  <c:v>0.91200000000000003</c:v>
                </c:pt>
                <c:pt idx="1">
                  <c:v>0.17599999999999999</c:v>
                </c:pt>
              </c:numCache>
            </c:numRef>
          </c:val>
        </c:ser>
        <c:ser>
          <c:idx val="3"/>
          <c:order val="3"/>
          <c:tx>
            <c:strRef>
              <c:f>Sheet1!$F$6</c:f>
              <c:strCache>
                <c:ptCount val="1"/>
                <c:pt idx="0">
                  <c:v>Loyals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4"/>
            </a:solidFill>
            <a:ln>
              <a:noFill/>
            </a:ln>
            <a:effectLst/>
          </c:spPr>
          <c:invertIfNegative val="0"/>
          <c:cat>
            <c:strRef>
              <c:f>Sheet1!$B$61:$B$62</c:f>
              <c:strCache>
                <c:ptCount val="2"/>
                <c:pt idx="0">
                  <c:v>OwnApPro</c:v>
                </c:pt>
                <c:pt idx="1">
                  <c:v>OwnApWat</c:v>
                </c:pt>
              </c:strCache>
            </c:strRef>
          </c:cat>
          <c:val>
            <c:numRef>
              <c:f>Sheet1!$F$61:$F$62</c:f>
              <c:numCache>
                <c:formatCode>0.00%</c:formatCode>
                <c:ptCount val="2"/>
                <c:pt idx="0">
                  <c:v>0.98</c:v>
                </c:pt>
                <c:pt idx="1">
                  <c:v>0.80400000000000005</c:v>
                </c:pt>
              </c:numCache>
            </c:numRef>
          </c:val>
        </c:ser>
        <c:ser>
          <c:idx val="4"/>
          <c:order val="4"/>
          <c:tx>
            <c:strRef>
              <c:f>Sheet1!$G$6</c:f>
              <c:strCache>
                <c:ptCount val="1"/>
                <c:pt idx="0">
                  <c:v>Tech Enthusiasts/
Materialists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5"/>
            </a:solidFill>
            <a:ln>
              <a:noFill/>
            </a:ln>
            <a:effectLst/>
          </c:spPr>
          <c:invertIfNegative val="0"/>
          <c:cat>
            <c:strRef>
              <c:f>Sheet1!$B$61:$B$62</c:f>
              <c:strCache>
                <c:ptCount val="2"/>
                <c:pt idx="0">
                  <c:v>OwnApPro</c:v>
                </c:pt>
                <c:pt idx="1">
                  <c:v>OwnApWat</c:v>
                </c:pt>
              </c:strCache>
            </c:strRef>
          </c:cat>
          <c:val>
            <c:numRef>
              <c:f>Sheet1!$G$61:$G$62</c:f>
              <c:numCache>
                <c:formatCode>0.00%</c:formatCode>
                <c:ptCount val="2"/>
                <c:pt idx="0">
                  <c:v>0.96799999999999997</c:v>
                </c:pt>
                <c:pt idx="1">
                  <c:v>0.61299999999999999</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0.00%"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dTable>
        <c:showHorzBorder val="1"/>
        <c:showVertBorder val="1"/>
        <c:showOutline val="1"/>
        <c:showKeys val="1"/>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rtl="0">
              <a:defRPr b="0" baseline="0" i="0" kern="1200" strike="noStrike" sz="900" u="none">
                <a:solidFill>
                  <a:schemeClr val="tx1">
                    <a:lumMod val="65000"/>
                    <a:lumOff val="35000"/>
                  </a:schemeClr>
                </a:solidFill>
                <a:uFillTx/>
                <a:latin typeface="+mn-lt"/>
                <a:ea typeface="+mn-ea"/>
                <a:cs typeface="+mn-cs"/>
              </a:defRPr>
            </a:pPr>
            <a:endParaRPr lang="en-US">
              <a:uFillTx/>
            </a:endParaRPr>
          </a:p>
        </c:txPr>
      </c:dTable>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33.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Exercise Habits by Segment</a:t>
            </a: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1"/>
          <c:order val="0"/>
          <c:tx>
            <c:strRef>
              <c:f>Sheet1!$C$6</c:f>
              <c:strCache>
                <c:ptCount val="1"/>
                <c:pt idx="0">
                  <c:v>Anti-Smartwatch</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2"/>
            </a:solidFill>
            <a:ln>
              <a:noFill/>
            </a:ln>
            <a:effectLst/>
          </c:spPr>
          <c:invertIfNegative val="0"/>
          <c:cat>
            <c:strRef>
              <c:f>Sheet1!$B$51:$B$52</c:f>
              <c:strCache>
                <c:ptCount val="2"/>
                <c:pt idx="0">
                  <c:v>Exercis1</c:v>
                </c:pt>
                <c:pt idx="1">
                  <c:v>Exercis2</c:v>
                </c:pt>
              </c:strCache>
            </c:strRef>
          </c:cat>
          <c:val>
            <c:numRef>
              <c:f>Sheet1!$C$51:$C$52</c:f>
              <c:numCache>
                <c:formatCode>General</c:formatCode>
                <c:ptCount val="2"/>
                <c:pt idx="0">
                  <c:v>3.3182</c:v>
                </c:pt>
                <c:pt idx="1">
                  <c:v>45.2727</c:v>
                </c:pt>
              </c:numCache>
            </c:numRef>
          </c:val>
        </c:ser>
        <c:ser>
          <c:idx val="2"/>
          <c:order val="1"/>
          <c:tx>
            <c:strRef>
              <c:f>Sheet1!$D$6</c:f>
              <c:strCache>
                <c:ptCount val="1"/>
                <c:pt idx="0">
                  <c:v>Preference for better 
compatibility</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3"/>
            </a:solidFill>
            <a:ln>
              <a:noFill/>
            </a:ln>
            <a:effectLst/>
          </c:spPr>
          <c:invertIfNegative val="0"/>
          <c:cat>
            <c:strRef>
              <c:f>Sheet1!$B$51:$B$52</c:f>
              <c:strCache>
                <c:ptCount val="2"/>
                <c:pt idx="0">
                  <c:v>Exercis1</c:v>
                </c:pt>
                <c:pt idx="1">
                  <c:v>Exercis2</c:v>
                </c:pt>
              </c:strCache>
            </c:strRef>
          </c:cat>
          <c:val>
            <c:numRef>
              <c:f>Sheet1!$D$51:$D$52</c:f>
              <c:numCache>
                <c:formatCode>General</c:formatCode>
                <c:ptCount val="2"/>
                <c:pt idx="0">
                  <c:v>3.3167</c:v>
                </c:pt>
                <c:pt idx="1">
                  <c:v>47.883299999999998</c:v>
                </c:pt>
              </c:numCache>
            </c:numRef>
          </c:val>
        </c:ser>
        <c:ser>
          <c:idx val="0"/>
          <c:order val="2"/>
          <c:tx>
            <c:strRef>
              <c:f>Sheet1!$E$6</c:f>
              <c:strCache>
                <c:ptCount val="1"/>
                <c:pt idx="0">
                  <c:v>Cost-constrained/
Lack of Knowledge</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cat>
            <c:strRef>
              <c:f>Sheet1!$B$51:$B$52</c:f>
              <c:strCache>
                <c:ptCount val="2"/>
                <c:pt idx="0">
                  <c:v>Exercis1</c:v>
                </c:pt>
                <c:pt idx="1">
                  <c:v>Exercis2</c:v>
                </c:pt>
              </c:strCache>
            </c:strRef>
          </c:cat>
          <c:val>
            <c:numRef>
              <c:f>Sheet1!$E$51:$E$52</c:f>
              <c:numCache>
                <c:formatCode>General</c:formatCode>
                <c:ptCount val="2"/>
                <c:pt idx="0">
                  <c:v>3.5</c:v>
                </c:pt>
                <c:pt idx="1">
                  <c:v>44.941200000000002</c:v>
                </c:pt>
              </c:numCache>
            </c:numRef>
          </c:val>
        </c:ser>
        <c:ser>
          <c:idx val="3"/>
          <c:order val="3"/>
          <c:tx>
            <c:strRef>
              <c:f>Sheet1!$F$6</c:f>
              <c:strCache>
                <c:ptCount val="1"/>
                <c:pt idx="0">
                  <c:v>Loyals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4"/>
            </a:solidFill>
            <a:ln>
              <a:noFill/>
            </a:ln>
            <a:effectLst/>
          </c:spPr>
          <c:invertIfNegative val="0"/>
          <c:cat>
            <c:strRef>
              <c:f>Sheet1!$B$51:$B$52</c:f>
              <c:strCache>
                <c:ptCount val="2"/>
                <c:pt idx="0">
                  <c:v>Exercis1</c:v>
                </c:pt>
                <c:pt idx="1">
                  <c:v>Exercis2</c:v>
                </c:pt>
              </c:strCache>
            </c:strRef>
          </c:cat>
          <c:val>
            <c:numRef>
              <c:f>Sheet1!$F$51:$F$52</c:f>
              <c:numCache>
                <c:formatCode>General</c:formatCode>
                <c:ptCount val="2"/>
                <c:pt idx="0">
                  <c:v>4.4020000000000001</c:v>
                </c:pt>
                <c:pt idx="1">
                  <c:v>55.882399999999997</c:v>
                </c:pt>
              </c:numCache>
            </c:numRef>
          </c:val>
        </c:ser>
        <c:ser>
          <c:idx val="4"/>
          <c:order val="4"/>
          <c:tx>
            <c:strRef>
              <c:f>Sheet1!$G$6</c:f>
              <c:strCache>
                <c:ptCount val="1"/>
                <c:pt idx="0">
                  <c:v>Tech Enthusiasts/
Materialists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5"/>
            </a:solidFill>
            <a:ln>
              <a:noFill/>
            </a:ln>
            <a:effectLst/>
          </c:spPr>
          <c:invertIfNegative val="0"/>
          <c:cat>
            <c:strRef>
              <c:f>Sheet1!$B$51:$B$52</c:f>
              <c:strCache>
                <c:ptCount val="2"/>
                <c:pt idx="0">
                  <c:v>Exercis1</c:v>
                </c:pt>
                <c:pt idx="1">
                  <c:v>Exercis2</c:v>
                </c:pt>
              </c:strCache>
            </c:strRef>
          </c:cat>
          <c:val>
            <c:numRef>
              <c:f>Sheet1!$G$51:$G$52</c:f>
              <c:numCache>
                <c:formatCode>General</c:formatCode>
                <c:ptCount val="2"/>
                <c:pt idx="0">
                  <c:v>4.1935000000000002</c:v>
                </c:pt>
                <c:pt idx="1">
                  <c:v>63.2258</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dTable>
        <c:showHorzBorder val="1"/>
        <c:showVertBorder val="1"/>
        <c:showOutline val="1"/>
        <c:showKeys val="1"/>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rtl="0">
              <a:defRPr b="0" baseline="0" i="0" kern="1200" strike="noStrike" sz="900" u="none">
                <a:solidFill>
                  <a:schemeClr val="tx1">
                    <a:lumMod val="65000"/>
                    <a:lumOff val="35000"/>
                  </a:schemeClr>
                </a:solidFill>
                <a:uFillTx/>
                <a:latin typeface="+mn-lt"/>
                <a:ea typeface="+mn-ea"/>
                <a:cs typeface="+mn-cs"/>
              </a:defRPr>
            </a:pPr>
            <a:endParaRPr lang="en-US">
              <a:uFillTx/>
            </a:endParaRPr>
          </a:p>
        </c:txPr>
      </c:dTable>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34.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autoTitleDeleted val="0"/>
    <c:plotArea>
      <c:layout/>
      <c:barChart>
        <c:barDir val="col"/>
        <c:grouping val="clustered"/>
        <c:varyColors val="0"/>
        <c:ser>
          <c:idx val="1"/>
          <c:order val="0"/>
          <c:tx>
            <c:strRef>
              <c:f>Sheet1!$C$6</c:f>
              <c:strCache>
                <c:ptCount val="1"/>
                <c:pt idx="0">
                  <c:v>Anti-Smartwatch</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2"/>
            </a:solidFill>
            <a:ln>
              <a:noFill/>
            </a:ln>
            <a:effectLst/>
          </c:spPr>
          <c:invertIfNegative val="0"/>
          <c:cat>
            <c:strRef>
              <c:f>Sheet1!$B$64</c:f>
              <c:strCache>
                <c:ptCount val="1"/>
                <c:pt idx="0">
                  <c:v>Income</c:v>
                </c:pt>
              </c:strCache>
            </c:strRef>
          </c:cat>
          <c:val>
            <c:numRef>
              <c:f>Sheet1!$C$64</c:f>
              <c:numCache>
                <c:formatCode>"$"#,##0.00</c:formatCode>
                <c:ptCount val="1"/>
                <c:pt idx="0">
                  <c:v>75547.621599999999</c:v>
                </c:pt>
              </c:numCache>
            </c:numRef>
          </c:val>
        </c:ser>
        <c:ser>
          <c:idx val="0"/>
          <c:order val="1"/>
          <c:tx>
            <c:strRef>
              <c:f>Sheet1!$D$6</c:f>
              <c:strCache>
                <c:ptCount val="1"/>
                <c:pt idx="0">
                  <c:v>Preference for better 
compatibility</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cat>
            <c:strRef>
              <c:f>Sheet1!$B$64</c:f>
              <c:strCache>
                <c:ptCount val="1"/>
                <c:pt idx="0">
                  <c:v>Income</c:v>
                </c:pt>
              </c:strCache>
            </c:strRef>
          </c:cat>
          <c:val>
            <c:numRef>
              <c:f>Sheet1!$D$64</c:f>
              <c:numCache>
                <c:formatCode>"$"#,##0.00</c:formatCode>
                <c:ptCount val="1"/>
                <c:pt idx="0">
                  <c:v>86093.272700000001</c:v>
                </c:pt>
              </c:numCache>
            </c:numRef>
          </c:val>
        </c:ser>
        <c:ser>
          <c:idx val="2"/>
          <c:order val="2"/>
          <c:tx>
            <c:strRef>
              <c:f>Sheet1!$E$6</c:f>
              <c:strCache>
                <c:ptCount val="1"/>
                <c:pt idx="0">
                  <c:v>Cost-constrained/
Lack of Knowledge</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3"/>
            </a:solidFill>
            <a:ln>
              <a:noFill/>
            </a:ln>
            <a:effectLst/>
          </c:spPr>
          <c:invertIfNegative val="0"/>
          <c:cat>
            <c:strRef>
              <c:f>Sheet1!$B$64</c:f>
              <c:strCache>
                <c:ptCount val="1"/>
                <c:pt idx="0">
                  <c:v>Income</c:v>
                </c:pt>
              </c:strCache>
            </c:strRef>
          </c:cat>
          <c:val>
            <c:numRef>
              <c:f>Sheet1!$E$64</c:f>
              <c:numCache>
                <c:formatCode>"$"#,##0.00</c:formatCode>
                <c:ptCount val="1"/>
                <c:pt idx="0">
                  <c:v>91910.714300000007</c:v>
                </c:pt>
              </c:numCache>
            </c:numRef>
          </c:val>
        </c:ser>
        <c:ser>
          <c:idx val="3"/>
          <c:order val="3"/>
          <c:tx>
            <c:strRef>
              <c:f>Sheet1!$F$6</c:f>
              <c:strCache>
                <c:ptCount val="1"/>
                <c:pt idx="0">
                  <c:v>Loyals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4"/>
            </a:solidFill>
            <a:ln>
              <a:noFill/>
            </a:ln>
            <a:effectLst/>
          </c:spPr>
          <c:invertIfNegative val="0"/>
          <c:cat>
            <c:strRef>
              <c:f>Sheet1!$B$64</c:f>
              <c:strCache>
                <c:ptCount val="1"/>
                <c:pt idx="0">
                  <c:v>Income</c:v>
                </c:pt>
              </c:strCache>
            </c:strRef>
          </c:cat>
          <c:val>
            <c:numRef>
              <c:f>Sheet1!$F$64</c:f>
              <c:numCache>
                <c:formatCode>"$"#,##0.00</c:formatCode>
                <c:ptCount val="1"/>
                <c:pt idx="0">
                  <c:v>147043.73910000001</c:v>
                </c:pt>
              </c:numCache>
            </c:numRef>
          </c:val>
        </c:ser>
        <c:ser>
          <c:idx val="4"/>
          <c:order val="4"/>
          <c:tx>
            <c:strRef>
              <c:f>Sheet1!$G$6</c:f>
              <c:strCache>
                <c:ptCount val="1"/>
                <c:pt idx="0">
                  <c:v>Tech Enthusiasts/
Materialists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5"/>
            </a:solidFill>
            <a:ln>
              <a:noFill/>
            </a:ln>
            <a:effectLst/>
          </c:spPr>
          <c:invertIfNegative val="0"/>
          <c:cat>
            <c:strRef>
              <c:f>Sheet1!$B$64</c:f>
              <c:strCache>
                <c:ptCount val="1"/>
                <c:pt idx="0">
                  <c:v>Income</c:v>
                </c:pt>
              </c:strCache>
            </c:strRef>
          </c:cat>
          <c:val>
            <c:numRef>
              <c:f>Sheet1!$G$64</c:f>
              <c:numCache>
                <c:formatCode>"$"#,##0.00</c:formatCode>
                <c:ptCount val="1"/>
                <c:pt idx="0">
                  <c:v>134572</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quot;$&quot;#,##0.00"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dTable>
        <c:showHorzBorder val="1"/>
        <c:showVertBorder val="1"/>
        <c:showOutline val="1"/>
        <c:showKeys val="1"/>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rtl="0">
              <a:defRPr b="0" baseline="0" i="0" kern="1200" strike="noStrike" sz="900" u="none">
                <a:solidFill>
                  <a:schemeClr val="tx1">
                    <a:lumMod val="65000"/>
                    <a:lumOff val="35000"/>
                  </a:schemeClr>
                </a:solidFill>
                <a:uFillTx/>
                <a:latin typeface="+mn-lt"/>
                <a:ea typeface="+mn-ea"/>
                <a:cs typeface="+mn-cs"/>
              </a:defRPr>
            </a:pPr>
            <a:endParaRPr lang="en-US">
              <a:uFillTx/>
            </a:endParaRPr>
          </a:p>
        </c:txPr>
      </c:dTable>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35.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Age by Segment</a:t>
            </a: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1"/>
          <c:order val="0"/>
          <c:tx>
            <c:strRef>
              <c:f>Sheet1!$C$6</c:f>
              <c:strCache>
                <c:ptCount val="1"/>
                <c:pt idx="0">
                  <c:v>Anti-Smartwatch</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2"/>
            </a:solidFill>
            <a:ln>
              <a:noFill/>
            </a:ln>
            <a:effectLst/>
          </c:spPr>
          <c:invertIfNegative val="0"/>
          <c:cat>
            <c:strRef>
              <c:f>Sheet1!$B$65</c:f>
              <c:strCache>
                <c:ptCount val="1"/>
                <c:pt idx="0">
                  <c:v>Age</c:v>
                </c:pt>
              </c:strCache>
            </c:strRef>
          </c:cat>
          <c:val>
            <c:numRef>
              <c:f>Sheet1!$C$65</c:f>
              <c:numCache>
                <c:formatCode>General</c:formatCode>
                <c:ptCount val="1"/>
                <c:pt idx="0">
                  <c:v>28.704499999999999</c:v>
                </c:pt>
              </c:numCache>
            </c:numRef>
          </c:val>
        </c:ser>
        <c:ser>
          <c:idx val="0"/>
          <c:order val="1"/>
          <c:tx>
            <c:strRef>
              <c:f>Sheet1!$D$6</c:f>
              <c:strCache>
                <c:ptCount val="1"/>
                <c:pt idx="0">
                  <c:v>Preference for better 
compatibility</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cat>
            <c:strRef>
              <c:f>Sheet1!$B$65</c:f>
              <c:strCache>
                <c:ptCount val="1"/>
                <c:pt idx="0">
                  <c:v>Age</c:v>
                </c:pt>
              </c:strCache>
            </c:strRef>
          </c:cat>
          <c:val>
            <c:numRef>
              <c:f>Sheet1!$D$65</c:f>
              <c:numCache>
                <c:formatCode>General</c:formatCode>
                <c:ptCount val="1"/>
                <c:pt idx="0">
                  <c:v>25.383299999999998</c:v>
                </c:pt>
              </c:numCache>
            </c:numRef>
          </c:val>
        </c:ser>
        <c:ser>
          <c:idx val="2"/>
          <c:order val="2"/>
          <c:tx>
            <c:strRef>
              <c:f>Sheet1!$E$6</c:f>
              <c:strCache>
                <c:ptCount val="1"/>
                <c:pt idx="0">
                  <c:v>Cost-constrained/
Lack of Knowledge</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3"/>
            </a:solidFill>
            <a:ln>
              <a:noFill/>
            </a:ln>
            <a:effectLst/>
          </c:spPr>
          <c:invertIfNegative val="0"/>
          <c:cat>
            <c:strRef>
              <c:f>Sheet1!$B$65</c:f>
              <c:strCache>
                <c:ptCount val="1"/>
                <c:pt idx="0">
                  <c:v>Age</c:v>
                </c:pt>
              </c:strCache>
            </c:strRef>
          </c:cat>
          <c:val>
            <c:numRef>
              <c:f>Sheet1!$E$65</c:f>
              <c:numCache>
                <c:formatCode>General</c:formatCode>
                <c:ptCount val="1"/>
                <c:pt idx="0">
                  <c:v>30.25</c:v>
                </c:pt>
              </c:numCache>
            </c:numRef>
          </c:val>
        </c:ser>
        <c:ser>
          <c:idx val="3"/>
          <c:order val="3"/>
          <c:tx>
            <c:strRef>
              <c:f>Sheet1!$F$6</c:f>
              <c:strCache>
                <c:ptCount val="1"/>
                <c:pt idx="0">
                  <c:v>Loyals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4"/>
            </a:solidFill>
            <a:ln>
              <a:noFill/>
            </a:ln>
            <a:effectLst/>
          </c:spPr>
          <c:invertIfNegative val="0"/>
          <c:cat>
            <c:strRef>
              <c:f>Sheet1!$B$65</c:f>
              <c:strCache>
                <c:ptCount val="1"/>
                <c:pt idx="0">
                  <c:v>Age</c:v>
                </c:pt>
              </c:strCache>
            </c:strRef>
          </c:cat>
          <c:val>
            <c:numRef>
              <c:f>Sheet1!$F$65</c:f>
              <c:numCache>
                <c:formatCode>General</c:formatCode>
                <c:ptCount val="1"/>
                <c:pt idx="0">
                  <c:v>27.166699999999999</c:v>
                </c:pt>
              </c:numCache>
            </c:numRef>
          </c:val>
        </c:ser>
        <c:ser>
          <c:idx val="4"/>
          <c:order val="4"/>
          <c:tx>
            <c:strRef>
              <c:f>Sheet1!$G$6</c:f>
              <c:strCache>
                <c:ptCount val="1"/>
                <c:pt idx="0">
                  <c:v>Tech Enthusiasts/
Materialists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5"/>
            </a:solidFill>
            <a:ln>
              <a:noFill/>
            </a:ln>
            <a:effectLst/>
          </c:spPr>
          <c:invertIfNegative val="0"/>
          <c:cat>
            <c:strRef>
              <c:f>Sheet1!$B$65</c:f>
              <c:strCache>
                <c:ptCount val="1"/>
                <c:pt idx="0">
                  <c:v>Age</c:v>
                </c:pt>
              </c:strCache>
            </c:strRef>
          </c:cat>
          <c:val>
            <c:numRef>
              <c:f>Sheet1!$G$65</c:f>
              <c:numCache>
                <c:formatCode>General</c:formatCode>
                <c:ptCount val="1"/>
                <c:pt idx="0">
                  <c:v>26.064499999999999</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dTable>
        <c:showHorzBorder val="1"/>
        <c:showVertBorder val="1"/>
        <c:showOutline val="1"/>
        <c:showKeys val="1"/>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rtl="0">
              <a:defRPr b="0" baseline="0" i="0" kern="1200" strike="noStrike" sz="900" u="none">
                <a:solidFill>
                  <a:schemeClr val="tx1">
                    <a:lumMod val="65000"/>
                    <a:lumOff val="35000"/>
                  </a:schemeClr>
                </a:solidFill>
                <a:uFillTx/>
                <a:latin typeface="+mn-lt"/>
                <a:ea typeface="+mn-ea"/>
                <a:cs typeface="+mn-cs"/>
              </a:defRPr>
            </a:pPr>
            <a:endParaRPr lang="en-US">
              <a:uFillTx/>
            </a:endParaRPr>
          </a:p>
        </c:txPr>
      </c:dTable>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36.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Gender by Segment</a:t>
            </a: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1"/>
          <c:order val="0"/>
          <c:tx>
            <c:strRef>
              <c:f>Sheet1!$C$6</c:f>
              <c:strCache>
                <c:ptCount val="1"/>
                <c:pt idx="0">
                  <c:v>Anti-Smartwatch</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2"/>
            </a:solidFill>
            <a:ln>
              <a:noFill/>
            </a:ln>
            <a:effectLst/>
          </c:spPr>
          <c:invertIfNegative val="0"/>
          <c:cat>
            <c:strRef>
              <c:f>Sheet1!$B$66:$B$68</c:f>
              <c:strCache>
                <c:ptCount val="3"/>
                <c:pt idx="0">
                  <c:v>Gender (Female)</c:v>
                </c:pt>
                <c:pt idx="1">
                  <c:v>Gender (Male)</c:v>
                </c:pt>
                <c:pt idx="2">
                  <c:v>Gender (Other response)</c:v>
                </c:pt>
              </c:strCache>
            </c:strRef>
          </c:cat>
          <c:val>
            <c:numRef>
              <c:f>Sheet1!$C$66:$C$68</c:f>
              <c:numCache>
                <c:formatCode>0.00%</c:formatCode>
                <c:ptCount val="3"/>
                <c:pt idx="0">
                  <c:v>0.72699999999999998</c:v>
                </c:pt>
                <c:pt idx="1">
                  <c:v>0.25</c:v>
                </c:pt>
                <c:pt idx="2">
                  <c:v>2.3E-2</c:v>
                </c:pt>
              </c:numCache>
            </c:numRef>
          </c:val>
        </c:ser>
        <c:ser>
          <c:idx val="2"/>
          <c:order val="1"/>
          <c:tx>
            <c:strRef>
              <c:f>Sheet1!$D$6</c:f>
              <c:strCache>
                <c:ptCount val="1"/>
                <c:pt idx="0">
                  <c:v>Preference for better 
compatibility</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3"/>
            </a:solidFill>
            <a:ln>
              <a:noFill/>
            </a:ln>
            <a:effectLst/>
          </c:spPr>
          <c:invertIfNegative val="0"/>
          <c:cat>
            <c:strRef>
              <c:f>Sheet1!$B$66:$B$68</c:f>
              <c:strCache>
                <c:ptCount val="3"/>
                <c:pt idx="0">
                  <c:v>Gender (Female)</c:v>
                </c:pt>
                <c:pt idx="1">
                  <c:v>Gender (Male)</c:v>
                </c:pt>
                <c:pt idx="2">
                  <c:v>Gender (Other response)</c:v>
                </c:pt>
              </c:strCache>
            </c:strRef>
          </c:cat>
          <c:val>
            <c:numRef>
              <c:f>Sheet1!$D$66:$D$68</c:f>
              <c:numCache>
                <c:formatCode>0.00%</c:formatCode>
                <c:ptCount val="3"/>
                <c:pt idx="0">
                  <c:v>0.65</c:v>
                </c:pt>
                <c:pt idx="1">
                  <c:v>0.33300000000000002</c:v>
                </c:pt>
                <c:pt idx="2">
                  <c:v>1.7000000000000001E-2</c:v>
                </c:pt>
              </c:numCache>
            </c:numRef>
          </c:val>
        </c:ser>
        <c:ser>
          <c:idx val="3"/>
          <c:order val="2"/>
          <c:tx>
            <c:strRef>
              <c:f>Sheet1!$E$6</c:f>
              <c:strCache>
                <c:ptCount val="1"/>
                <c:pt idx="0">
                  <c:v>Cost-constrained/
Lack of Knowledge</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4"/>
            </a:solidFill>
            <a:ln>
              <a:noFill/>
            </a:ln>
            <a:effectLst/>
          </c:spPr>
          <c:invertIfNegative val="0"/>
          <c:cat>
            <c:strRef>
              <c:f>Sheet1!$B$66:$B$68</c:f>
              <c:strCache>
                <c:ptCount val="3"/>
                <c:pt idx="0">
                  <c:v>Gender (Female)</c:v>
                </c:pt>
                <c:pt idx="1">
                  <c:v>Gender (Male)</c:v>
                </c:pt>
                <c:pt idx="2">
                  <c:v>Gender (Other response)</c:v>
                </c:pt>
              </c:strCache>
            </c:strRef>
          </c:cat>
          <c:val>
            <c:numRef>
              <c:f>Sheet1!$E$66:$E$68</c:f>
              <c:numCache>
                <c:formatCode>0.00%</c:formatCode>
                <c:ptCount val="3"/>
                <c:pt idx="0">
                  <c:v>0.58799999999999997</c:v>
                </c:pt>
                <c:pt idx="1">
                  <c:v>0.32400000000000001</c:v>
                </c:pt>
                <c:pt idx="2">
                  <c:v>2.9000000000000001E-2</c:v>
                </c:pt>
              </c:numCache>
            </c:numRef>
          </c:val>
        </c:ser>
        <c:ser>
          <c:idx val="0"/>
          <c:order val="3"/>
          <c:tx>
            <c:strRef>
              <c:f>Sheet1!$F$6</c:f>
              <c:strCache>
                <c:ptCount val="1"/>
                <c:pt idx="0">
                  <c:v>Loyals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cat>
            <c:strRef>
              <c:f>Sheet1!$B$66:$B$68</c:f>
              <c:strCache>
                <c:ptCount val="3"/>
                <c:pt idx="0">
                  <c:v>Gender (Female)</c:v>
                </c:pt>
                <c:pt idx="1">
                  <c:v>Gender (Male)</c:v>
                </c:pt>
                <c:pt idx="2">
                  <c:v>Gender (Other response)</c:v>
                </c:pt>
              </c:strCache>
            </c:strRef>
          </c:cat>
          <c:val>
            <c:numRef>
              <c:f>Sheet1!$F$66:$F$68</c:f>
              <c:numCache>
                <c:formatCode>0.00%</c:formatCode>
                <c:ptCount val="3"/>
                <c:pt idx="0">
                  <c:v>0.627</c:v>
                </c:pt>
                <c:pt idx="1">
                  <c:v>0.373</c:v>
                </c:pt>
                <c:pt idx="2">
                  <c:v>0</c:v>
                </c:pt>
              </c:numCache>
            </c:numRef>
          </c:val>
        </c:ser>
        <c:ser>
          <c:idx val="4"/>
          <c:order val="4"/>
          <c:tx>
            <c:strRef>
              <c:f>Sheet1!$G$6</c:f>
              <c:strCache>
                <c:ptCount val="1"/>
                <c:pt idx="0">
                  <c:v>Tech Enthusiasts/
Materialists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5"/>
            </a:solidFill>
            <a:ln>
              <a:noFill/>
            </a:ln>
            <a:effectLst/>
          </c:spPr>
          <c:invertIfNegative val="0"/>
          <c:cat>
            <c:strRef>
              <c:f>Sheet1!$B$66:$B$68</c:f>
              <c:strCache>
                <c:ptCount val="3"/>
                <c:pt idx="0">
                  <c:v>Gender (Female)</c:v>
                </c:pt>
                <c:pt idx="1">
                  <c:v>Gender (Male)</c:v>
                </c:pt>
                <c:pt idx="2">
                  <c:v>Gender (Other response)</c:v>
                </c:pt>
              </c:strCache>
            </c:strRef>
          </c:cat>
          <c:val>
            <c:numRef>
              <c:f>Sheet1!$G$66:$G$68</c:f>
              <c:numCache>
                <c:formatCode>0.00%</c:formatCode>
                <c:ptCount val="3"/>
                <c:pt idx="0">
                  <c:v>0.61299999999999999</c:v>
                </c:pt>
                <c:pt idx="1">
                  <c:v>0.38700000000000001</c:v>
                </c:pt>
                <c:pt idx="2">
                  <c:v>0</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0.00%"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dTable>
        <c:showHorzBorder val="1"/>
        <c:showVertBorder val="1"/>
        <c:showOutline val="1"/>
        <c:showKeys val="1"/>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rtl="0">
              <a:defRPr b="0" baseline="0" i="0" kern="1200" strike="noStrike" sz="900" u="none">
                <a:solidFill>
                  <a:schemeClr val="tx1">
                    <a:lumMod val="65000"/>
                    <a:lumOff val="35000"/>
                  </a:schemeClr>
                </a:solidFill>
                <a:uFillTx/>
                <a:latin typeface="+mn-lt"/>
                <a:ea typeface="+mn-ea"/>
                <a:cs typeface="+mn-cs"/>
              </a:defRPr>
            </a:pPr>
            <a:endParaRPr lang="en-US">
              <a:uFillTx/>
            </a:endParaRPr>
          </a:p>
        </c:txPr>
      </c:dTable>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37.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Education</a:t>
            </a:r>
            <a:r>
              <a:rPr baseline="0" lang="en-US">
                <a:uFillTx/>
              </a:rPr>
              <a:t> by Segment</a:t>
            </a:r>
            <a:endParaRPr lang="en-US">
              <a:uFillTx/>
            </a:endParaRP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1"/>
          <c:order val="0"/>
          <c:tx>
            <c:strRef>
              <c:f>Sheet1!$C$6</c:f>
              <c:strCache>
                <c:ptCount val="1"/>
                <c:pt idx="0">
                  <c:v>Anti-Smartwatch</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2"/>
            </a:solidFill>
            <a:ln>
              <a:noFill/>
            </a:ln>
            <a:effectLst/>
          </c:spPr>
          <c:invertIfNegative val="0"/>
          <c:cat>
            <c:strRef>
              <c:f>Sheet1!$B$69:$B$73</c:f>
              <c:strCache>
                <c:ptCount val="5"/>
                <c:pt idx="0">
                  <c:v>Education (HS)</c:v>
                </c:pt>
                <c:pt idx="1">
                  <c:v>Education (Associate's)</c:v>
                </c:pt>
                <c:pt idx="2">
                  <c:v>Education (Bachelor's)</c:v>
                </c:pt>
                <c:pt idx="3">
                  <c:v>Education (Master's)</c:v>
                </c:pt>
                <c:pt idx="4">
                  <c:v>Education (Doctorate)</c:v>
                </c:pt>
              </c:strCache>
            </c:strRef>
          </c:cat>
          <c:val>
            <c:numRef>
              <c:f>Sheet1!$C$69:$C$73</c:f>
              <c:numCache>
                <c:formatCode>0.00%</c:formatCode>
                <c:ptCount val="5"/>
                <c:pt idx="0">
                  <c:v>0.22700000000000001</c:v>
                </c:pt>
                <c:pt idx="1">
                  <c:v>2.3E-2</c:v>
                </c:pt>
                <c:pt idx="2">
                  <c:v>0.47699999999999998</c:v>
                </c:pt>
                <c:pt idx="3">
                  <c:v>0.25</c:v>
                </c:pt>
                <c:pt idx="4">
                  <c:v>2.3E-2</c:v>
                </c:pt>
              </c:numCache>
            </c:numRef>
          </c:val>
        </c:ser>
        <c:ser>
          <c:idx val="2"/>
          <c:order val="1"/>
          <c:tx>
            <c:strRef>
              <c:f>Sheet1!$D$6</c:f>
              <c:strCache>
                <c:ptCount val="1"/>
                <c:pt idx="0">
                  <c:v>Preference for better 
compatibility</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3"/>
            </a:solidFill>
            <a:ln>
              <a:noFill/>
            </a:ln>
            <a:effectLst/>
          </c:spPr>
          <c:invertIfNegative val="0"/>
          <c:cat>
            <c:strRef>
              <c:f>Sheet1!$B$69:$B$73</c:f>
              <c:strCache>
                <c:ptCount val="5"/>
                <c:pt idx="0">
                  <c:v>Education (HS)</c:v>
                </c:pt>
                <c:pt idx="1">
                  <c:v>Education (Associate's)</c:v>
                </c:pt>
                <c:pt idx="2">
                  <c:v>Education (Bachelor's)</c:v>
                </c:pt>
                <c:pt idx="3">
                  <c:v>Education (Master's)</c:v>
                </c:pt>
                <c:pt idx="4">
                  <c:v>Education (Doctorate)</c:v>
                </c:pt>
              </c:strCache>
            </c:strRef>
          </c:cat>
          <c:val>
            <c:numRef>
              <c:f>Sheet1!$D$69:$D$73</c:f>
              <c:numCache>
                <c:formatCode>0.00%</c:formatCode>
                <c:ptCount val="5"/>
                <c:pt idx="0">
                  <c:v>0.3</c:v>
                </c:pt>
                <c:pt idx="1">
                  <c:v>0.15</c:v>
                </c:pt>
                <c:pt idx="2">
                  <c:v>0.48299999999999998</c:v>
                </c:pt>
                <c:pt idx="3">
                  <c:v>6.7000000000000004E-2</c:v>
                </c:pt>
                <c:pt idx="4">
                  <c:v>0</c:v>
                </c:pt>
              </c:numCache>
            </c:numRef>
          </c:val>
        </c:ser>
        <c:ser>
          <c:idx val="3"/>
          <c:order val="2"/>
          <c:tx>
            <c:strRef>
              <c:f>Sheet1!$E$6</c:f>
              <c:strCache>
                <c:ptCount val="1"/>
                <c:pt idx="0">
                  <c:v>Cost-constrained/
Lack of Knowledge</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4"/>
            </a:solidFill>
            <a:ln>
              <a:noFill/>
            </a:ln>
            <a:effectLst/>
          </c:spPr>
          <c:invertIfNegative val="0"/>
          <c:cat>
            <c:strRef>
              <c:f>Sheet1!$B$69:$B$73</c:f>
              <c:strCache>
                <c:ptCount val="5"/>
                <c:pt idx="0">
                  <c:v>Education (HS)</c:v>
                </c:pt>
                <c:pt idx="1">
                  <c:v>Education (Associate's)</c:v>
                </c:pt>
                <c:pt idx="2">
                  <c:v>Education (Bachelor's)</c:v>
                </c:pt>
                <c:pt idx="3">
                  <c:v>Education (Master's)</c:v>
                </c:pt>
                <c:pt idx="4">
                  <c:v>Education (Doctorate)</c:v>
                </c:pt>
              </c:strCache>
            </c:strRef>
          </c:cat>
          <c:val>
            <c:numRef>
              <c:f>Sheet1!$E$69:$E$73</c:f>
              <c:numCache>
                <c:formatCode>0.00%</c:formatCode>
                <c:ptCount val="5"/>
                <c:pt idx="0">
                  <c:v>0.36399999999999999</c:v>
                </c:pt>
                <c:pt idx="1">
                  <c:v>9.0999999999999998E-2</c:v>
                </c:pt>
                <c:pt idx="2">
                  <c:v>0.42399999999999999</c:v>
                </c:pt>
                <c:pt idx="3">
                  <c:v>0.121</c:v>
                </c:pt>
                <c:pt idx="4">
                  <c:v>0</c:v>
                </c:pt>
              </c:numCache>
            </c:numRef>
          </c:val>
        </c:ser>
        <c:ser>
          <c:idx val="4"/>
          <c:order val="3"/>
          <c:tx>
            <c:strRef>
              <c:f>Sheet1!$F$6</c:f>
              <c:strCache>
                <c:ptCount val="1"/>
                <c:pt idx="0">
                  <c:v>Loyals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5"/>
            </a:solidFill>
            <a:ln>
              <a:noFill/>
            </a:ln>
            <a:effectLst/>
          </c:spPr>
          <c:invertIfNegative val="0"/>
          <c:cat>
            <c:strRef>
              <c:f>Sheet1!$B$69:$B$73</c:f>
              <c:strCache>
                <c:ptCount val="5"/>
                <c:pt idx="0">
                  <c:v>Education (HS)</c:v>
                </c:pt>
                <c:pt idx="1">
                  <c:v>Education (Associate's)</c:v>
                </c:pt>
                <c:pt idx="2">
                  <c:v>Education (Bachelor's)</c:v>
                </c:pt>
                <c:pt idx="3">
                  <c:v>Education (Master's)</c:v>
                </c:pt>
                <c:pt idx="4">
                  <c:v>Education (Doctorate)</c:v>
                </c:pt>
              </c:strCache>
            </c:strRef>
          </c:cat>
          <c:val>
            <c:numRef>
              <c:f>Sheet1!$F$69:$F$73</c:f>
              <c:numCache>
                <c:formatCode>0.00%</c:formatCode>
                <c:ptCount val="5"/>
                <c:pt idx="0">
                  <c:v>0.27500000000000002</c:v>
                </c:pt>
                <c:pt idx="1">
                  <c:v>5.8999999999999997E-2</c:v>
                </c:pt>
                <c:pt idx="2">
                  <c:v>0.49</c:v>
                </c:pt>
                <c:pt idx="3">
                  <c:v>0.11799999999999999</c:v>
                </c:pt>
                <c:pt idx="4">
                  <c:v>5.8999999999999997E-2</c:v>
                </c:pt>
              </c:numCache>
            </c:numRef>
          </c:val>
        </c:ser>
        <c:ser>
          <c:idx val="5"/>
          <c:order val="4"/>
          <c:tx>
            <c:strRef>
              <c:f>Sheet1!$G$6</c:f>
              <c:strCache>
                <c:ptCount val="1"/>
                <c:pt idx="0">
                  <c:v>Tech Enthusiasts/
Materialists</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6"/>
            </a:solidFill>
            <a:ln>
              <a:noFill/>
            </a:ln>
            <a:effectLst/>
          </c:spPr>
          <c:invertIfNegative val="0"/>
          <c:cat>
            <c:strRef>
              <c:f>Sheet1!$B$69:$B$73</c:f>
              <c:strCache>
                <c:ptCount val="5"/>
                <c:pt idx="0">
                  <c:v>Education (HS)</c:v>
                </c:pt>
                <c:pt idx="1">
                  <c:v>Education (Associate's)</c:v>
                </c:pt>
                <c:pt idx="2">
                  <c:v>Education (Bachelor's)</c:v>
                </c:pt>
                <c:pt idx="3">
                  <c:v>Education (Master's)</c:v>
                </c:pt>
                <c:pt idx="4">
                  <c:v>Education (Doctorate)</c:v>
                </c:pt>
              </c:strCache>
            </c:strRef>
          </c:cat>
          <c:val>
            <c:numRef>
              <c:f>Sheet1!$G$69:$G$73</c:f>
              <c:numCache>
                <c:formatCode>0.00%</c:formatCode>
                <c:ptCount val="5"/>
                <c:pt idx="0">
                  <c:v>0.19400000000000001</c:v>
                </c:pt>
                <c:pt idx="1">
                  <c:v>0.129</c:v>
                </c:pt>
                <c:pt idx="2">
                  <c:v>0.48399999999999999</c:v>
                </c:pt>
                <c:pt idx="3">
                  <c:v>0.161</c:v>
                </c:pt>
                <c:pt idx="4">
                  <c:v>3.2000000000000001E-2</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0.00%"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dTable>
        <c:showHorzBorder val="1"/>
        <c:showVertBorder val="1"/>
        <c:showOutline val="1"/>
        <c:showKeys val="1"/>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rtl="0">
              <a:defRPr b="0" baseline="0" i="0" kern="1200" strike="noStrike" sz="900" u="none">
                <a:solidFill>
                  <a:schemeClr val="tx1">
                    <a:lumMod val="65000"/>
                    <a:lumOff val="35000"/>
                  </a:schemeClr>
                </a:solidFill>
                <a:uFillTx/>
                <a:latin typeface="+mn-lt"/>
                <a:ea typeface="+mn-ea"/>
                <a:cs typeface="+mn-cs"/>
              </a:defRPr>
            </a:pPr>
            <a:endParaRPr lang="en-US">
              <a:uFillTx/>
            </a:endParaRPr>
          </a:p>
        </c:txPr>
      </c:dTable>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4.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1"/>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757575"/>
                </a:solidFill>
                <a:uFillTx/>
                <a:latin typeface="+mn-lt"/>
              </a:defRPr>
            </a:pPr>
            <a:r>
              <a:rPr lang="en-US">
                <a:uFillTx/>
              </a:rPr>
              <a:t>Internal Constraints total sample</a:t>
            </a:r>
          </a:p>
        </c:rich>
      </c:tx>
      <c:overlay val="0"/>
    </c:title>
    <c:autoTitleDeleted val="0"/>
    <c:plotArea>
      <c:layout/>
      <c:barChart>
        <c:barDir val="col"/>
        <c:grouping val="clustered"/>
        <c:varyColors val="1"/>
        <c:ser>
          <c:idx val="0"/>
          <c:order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rgbClr val="5B9BD5"/>
            </a:solidFill>
          </c:spPr>
          <c:invertIfNegative val="1"/>
          <c:cat>
            <c:strRef>
              <c:f>Sheet1!$B$11:$B$12</c:f>
              <c:strCache>
                <c:ptCount val="2"/>
                <c:pt idx="0">
                  <c:v>LckIntO1</c:v>
                </c:pt>
                <c:pt idx="1">
                  <c:v>LacKnow1</c:v>
                </c:pt>
              </c:strCache>
            </c:strRef>
          </c:cat>
          <c:val>
            <c:numRef>
              <c:f>Sheet1!$H$11:$H$12</c:f>
              <c:numCache>
                <c:formatCode>###0.00</c:formatCode>
                <c:ptCount val="2"/>
                <c:pt idx="0">
                  <c:v>3.8814444252774423</c:v>
                </c:pt>
                <c:pt idx="1">
                  <c:v>3.0414789258812029</c:v>
                </c:pt>
              </c:numCache>
            </c:numRef>
          </c:val>
        </c:ser>
        <c:dLbls>
          <c:showBubbleSize val="0"/>
          <c:showPercent val="0"/>
          <c:showSerName val="0"/>
          <c:showCatName val="0"/>
          <c:showVal val="0"/>
          <c:showLegendKey val="0"/>
        </c:dLbls>
        <c:gapWidth val="150"/>
        <c:axId val="1"/>
        <c:axId val="2"/>
      </c:barChart>
      <c:catAx>
        <c:axId val="1"/>
        <c:scaling>
          <c:orientation val="minMax"/>
        </c:scaling>
        <c:delete val="0"/>
        <c:axPos val="b"/>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000000"/>
                    </a:solidFill>
                    <a:uFillTx/>
                    <a:latin typeface="+mn-lt"/>
                  </a:defRPr>
                </a:pPr>
                <a:endParaRPr lang="en-US">
                  <a:uFillTx/>
                </a:endParaRPr>
              </a:p>
            </c:rich>
          </c:tx>
          <c:overlay val="0"/>
        </c:title>
        <c:numFmt formatCode="General" sourceLinked="1"/>
        <c:majorTickMark val="none"/>
        <c:minorTickMark val="none"/>
        <c:tickLblPos val="nextTo"/>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000000"/>
                </a:solidFill>
                <a:uFillTx/>
                <a:latin typeface="+mn-lt"/>
              </a:defRPr>
            </a:pPr>
            <a:endParaRPr lang="en-US">
              <a:uFillTx/>
            </a:endParaRPr>
          </a:p>
        </c:txPr>
        <c:crossAx val="2"/>
        <c:crosses val="autoZero"/>
        <c:auto val="1"/>
        <c:lblAlgn val="ctr"/>
        <c:lblOffset val="100"/>
        <c:noMultiLvlLbl val="1"/>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solidFill>
                <a:srgbClr val="B7B7B7"/>
              </a:solidFill>
            </a:ln>
          </c:spPr>
        </c:majorGridlines>
        <c:min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solidFill>
                <a:srgbClr val="CCCCCC">
                  <a:alpha val="0"/>
                </a:srgbClr>
              </a:solidFill>
            </a:ln>
          </c:spPr>
        </c:minorGridlines>
        <c:numFmt formatCode="###0.00"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000000"/>
                </a:solidFill>
                <a:uFillTx/>
                <a:latin typeface="+mn-lt"/>
              </a:defRPr>
            </a:pPr>
            <a:endParaRPr lang="en-US">
              <a:uFillTx/>
            </a:endParaRPr>
          </a:p>
        </c:txPr>
        <c:crossAx val="1"/>
        <c:crosses val="autoZero"/>
        <c:crossBetween val="between"/>
      </c:valAx>
    </c:plotArea>
    <c:plotVisOnly val="1"/>
    <c:dispBlanksAs val="zero"/>
    <c:showDLblsOverMax val="1"/>
  </c:chart>
  <c:externalData r:id="rId1">
    <c:autoUpdate val="0"/>
  </c:externalData>
</c:chartSpace>
</file>

<file path=ppt/charts/chart5.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1"/>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757575"/>
                </a:solidFill>
                <a:uFillTx/>
                <a:latin typeface="+mn-lt"/>
              </a:defRPr>
            </a:pPr>
            <a:r>
              <a:rPr lang="en-US">
                <a:uFillTx/>
              </a:rPr>
              <a:t>Product Attributes total sample</a:t>
            </a:r>
          </a:p>
        </c:rich>
      </c:tx>
      <c:overlay val="0"/>
    </c:title>
    <c:autoTitleDeleted val="0"/>
    <c:plotArea>
      <c:layout/>
      <c:barChart>
        <c:barDir val="col"/>
        <c:grouping val="clustered"/>
        <c:varyColors val="1"/>
        <c:ser>
          <c:idx val="0"/>
          <c:order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rgbClr val="5B9BD5"/>
            </a:solidFill>
          </c:spPr>
          <c:invertIfNegative val="1"/>
          <c:cat>
            <c:strRef>
              <c:f>Sheet1!$B$13:$B$26</c:f>
              <c:strCache>
                <c:ptCount val="14"/>
                <c:pt idx="0">
                  <c:v>InfoProv1</c:v>
                </c:pt>
                <c:pt idx="1">
                  <c:v>Comm2</c:v>
                </c:pt>
                <c:pt idx="2">
                  <c:v>Compet1</c:v>
                </c:pt>
                <c:pt idx="3">
                  <c:v>Health1</c:v>
                </c:pt>
                <c:pt idx="4">
                  <c:v>Design1</c:v>
                </c:pt>
                <c:pt idx="5">
                  <c:v>Price1</c:v>
                </c:pt>
                <c:pt idx="6">
                  <c:v>Comm1</c:v>
                </c:pt>
                <c:pt idx="7">
                  <c:v>Payment1</c:v>
                </c:pt>
                <c:pt idx="8">
                  <c:v>Value1</c:v>
                </c:pt>
                <c:pt idx="9">
                  <c:v>Conven1</c:v>
                </c:pt>
                <c:pt idx="10">
                  <c:v>PlanApp1</c:v>
                </c:pt>
                <c:pt idx="11">
                  <c:v>FitTrac1</c:v>
                </c:pt>
                <c:pt idx="12">
                  <c:v>FitTrac2</c:v>
                </c:pt>
                <c:pt idx="13">
                  <c:v>Navig1</c:v>
                </c:pt>
              </c:strCache>
            </c:strRef>
          </c:cat>
          <c:val>
            <c:numRef>
              <c:f>Sheet1!$H$13:$H$26</c:f>
              <c:numCache>
                <c:formatCode>###0.00</c:formatCode>
                <c:ptCount val="14"/>
                <c:pt idx="0">
                  <c:v>4.3762716347536088</c:v>
                </c:pt>
                <c:pt idx="1">
                  <c:v>4.7670473233281587</c:v>
                </c:pt>
                <c:pt idx="2">
                  <c:v>5.2006693117129554</c:v>
                </c:pt>
                <c:pt idx="3">
                  <c:v>5.011360473808292</c:v>
                </c:pt>
                <c:pt idx="4">
                  <c:v>5.3981496176183077</c:v>
                </c:pt>
                <c:pt idx="5">
                  <c:v>3.3917854062446091</c:v>
                </c:pt>
                <c:pt idx="6">
                  <c:v>4.9019803346558559</c:v>
                </c:pt>
                <c:pt idx="7">
                  <c:v>4.8186142257489504</c:v>
                </c:pt>
                <c:pt idx="8">
                  <c:v>4.0214358001265023</c:v>
                </c:pt>
                <c:pt idx="9">
                  <c:v>4.4496084181473172</c:v>
                </c:pt>
                <c:pt idx="10">
                  <c:v>3.9355798976482084</c:v>
                </c:pt>
                <c:pt idx="11">
                  <c:v>4.7014478753378182</c:v>
                </c:pt>
                <c:pt idx="12">
                  <c:v>4.5676355586222757</c:v>
                </c:pt>
                <c:pt idx="13">
                  <c:v>4.3286631016042785</c:v>
                </c:pt>
              </c:numCache>
            </c:numRef>
          </c:val>
        </c:ser>
        <c:dLbls>
          <c:showBubbleSize val="0"/>
          <c:showPercent val="0"/>
          <c:showSerName val="0"/>
          <c:showCatName val="0"/>
          <c:showVal val="0"/>
          <c:showLegendKey val="0"/>
        </c:dLbls>
        <c:gapWidth val="150"/>
        <c:axId val="1"/>
        <c:axId val="2"/>
      </c:barChart>
      <c:catAx>
        <c:axId val="1"/>
        <c:scaling>
          <c:orientation val="minMax"/>
        </c:scaling>
        <c:delete val="0"/>
        <c:axPos val="b"/>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000000"/>
                    </a:solidFill>
                    <a:uFillTx/>
                    <a:latin typeface="+mn-lt"/>
                  </a:defRPr>
                </a:pPr>
                <a:endParaRPr lang="en-US">
                  <a:uFillTx/>
                </a:endParaRPr>
              </a:p>
            </c:rich>
          </c:tx>
          <c:overlay val="0"/>
        </c:title>
        <c:numFmt formatCode="General" sourceLinked="1"/>
        <c:majorTickMark val="none"/>
        <c:minorTickMark val="none"/>
        <c:tickLblPos val="nextTo"/>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000000"/>
                </a:solidFill>
                <a:uFillTx/>
                <a:latin typeface="+mn-lt"/>
              </a:defRPr>
            </a:pPr>
            <a:endParaRPr lang="en-US">
              <a:uFillTx/>
            </a:endParaRPr>
          </a:p>
        </c:txPr>
        <c:crossAx val="2"/>
        <c:crosses val="autoZero"/>
        <c:auto val="1"/>
        <c:lblAlgn val="ctr"/>
        <c:lblOffset val="100"/>
        <c:noMultiLvlLbl val="1"/>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solidFill>
                <a:srgbClr val="B7B7B7"/>
              </a:solidFill>
            </a:ln>
          </c:spPr>
        </c:majorGridlines>
        <c:min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solidFill>
                <a:srgbClr val="CCCCCC">
                  <a:alpha val="0"/>
                </a:srgbClr>
              </a:solidFill>
            </a:ln>
          </c:spPr>
        </c:minorGridlines>
        <c:numFmt formatCode="###0.00"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000000"/>
                </a:solidFill>
                <a:uFillTx/>
                <a:latin typeface="+mn-lt"/>
              </a:defRPr>
            </a:pPr>
            <a:endParaRPr lang="en-US">
              <a:uFillTx/>
            </a:endParaRPr>
          </a:p>
        </c:txPr>
        <c:crossAx val="1"/>
        <c:crosses val="autoZero"/>
        <c:crossBetween val="between"/>
      </c:valAx>
    </c:plotArea>
    <c:plotVisOnly val="1"/>
    <c:dispBlanksAs val="zero"/>
    <c:showDLblsOverMax val="1"/>
  </c:chart>
  <c:externalData r:id="rId1">
    <c:autoUpdate val="0"/>
  </c:externalData>
</c:chartSpace>
</file>

<file path=ppt/charts/chart6.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1"/>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757575"/>
                </a:solidFill>
                <a:uFillTx/>
                <a:latin typeface="+mn-lt"/>
              </a:defRPr>
            </a:pPr>
            <a:r>
              <a:rPr lang="en-US">
                <a:uFillTx/>
              </a:rPr>
              <a:t>Non-product Attributes total</a:t>
            </a:r>
            <a:r>
              <a:rPr baseline="0" lang="en-US">
                <a:uFillTx/>
              </a:rPr>
              <a:t> sample</a:t>
            </a:r>
            <a:endParaRPr lang="en-US">
              <a:uFillTx/>
            </a:endParaRPr>
          </a:p>
        </c:rich>
      </c:tx>
      <c:overlay val="0"/>
    </c:title>
    <c:autoTitleDeleted val="0"/>
    <c:plotArea>
      <c:layout/>
      <c:barChart>
        <c:barDir val="col"/>
        <c:grouping val="clustered"/>
        <c:varyColors val="1"/>
        <c:ser>
          <c:idx val="0"/>
          <c:order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rgbClr val="5B9BD5"/>
            </a:solidFill>
          </c:spPr>
          <c:invertIfNegative val="1"/>
          <c:cat>
            <c:strRef>
              <c:f>Sheet1!$B$27:$B$32</c:f>
              <c:strCache>
                <c:ptCount val="6"/>
                <c:pt idx="0">
                  <c:v>Media1</c:v>
                </c:pt>
                <c:pt idx="1">
                  <c:v>Media2</c:v>
                </c:pt>
                <c:pt idx="2">
                  <c:v>Media3</c:v>
                </c:pt>
                <c:pt idx="3">
                  <c:v>Media4</c:v>
                </c:pt>
                <c:pt idx="4">
                  <c:v>Promo1</c:v>
                </c:pt>
                <c:pt idx="5">
                  <c:v>Relatio1</c:v>
                </c:pt>
              </c:strCache>
            </c:strRef>
          </c:cat>
          <c:val>
            <c:numRef>
              <c:f>Sheet1!$H$27:$H$32</c:f>
              <c:numCache>
                <c:formatCode>###0.00</c:formatCode>
                <c:ptCount val="6"/>
                <c:pt idx="0">
                  <c:v>4.1826668966706917</c:v>
                </c:pt>
                <c:pt idx="1">
                  <c:v>4.2779799896498183</c:v>
                </c:pt>
                <c:pt idx="2">
                  <c:v>3.0418107066873672</c:v>
                </c:pt>
                <c:pt idx="3">
                  <c:v>4.5508458398021965</c:v>
                </c:pt>
                <c:pt idx="4">
                  <c:v>4.0063596112931972</c:v>
                </c:pt>
                <c:pt idx="5">
                  <c:v>5.0798315220516361</c:v>
                </c:pt>
              </c:numCache>
            </c:numRef>
          </c:val>
        </c:ser>
        <c:dLbls>
          <c:showBubbleSize val="0"/>
          <c:showPercent val="0"/>
          <c:showSerName val="0"/>
          <c:showCatName val="0"/>
          <c:showVal val="0"/>
          <c:showLegendKey val="0"/>
        </c:dLbls>
        <c:gapWidth val="150"/>
        <c:axId val="1"/>
        <c:axId val="2"/>
      </c:barChart>
      <c:catAx>
        <c:axId val="1"/>
        <c:scaling>
          <c:orientation val="minMax"/>
        </c:scaling>
        <c:delete val="0"/>
        <c:axPos val="b"/>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000000"/>
                    </a:solidFill>
                    <a:uFillTx/>
                    <a:latin typeface="+mn-lt"/>
                  </a:defRPr>
                </a:pPr>
                <a:endParaRPr lang="en-US">
                  <a:uFillTx/>
                </a:endParaRPr>
              </a:p>
            </c:rich>
          </c:tx>
          <c:overlay val="0"/>
        </c:title>
        <c:numFmt formatCode="General" sourceLinked="1"/>
        <c:majorTickMark val="none"/>
        <c:minorTickMark val="none"/>
        <c:tickLblPos val="nextTo"/>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000000"/>
                </a:solidFill>
                <a:uFillTx/>
                <a:latin typeface="+mn-lt"/>
              </a:defRPr>
            </a:pPr>
            <a:endParaRPr lang="en-US">
              <a:uFillTx/>
            </a:endParaRPr>
          </a:p>
        </c:txPr>
        <c:crossAx val="2"/>
        <c:crosses val="autoZero"/>
        <c:auto val="1"/>
        <c:lblAlgn val="ctr"/>
        <c:lblOffset val="100"/>
        <c:noMultiLvlLbl val="1"/>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solidFill>
                <a:srgbClr val="B7B7B7"/>
              </a:solidFill>
            </a:ln>
          </c:spPr>
        </c:majorGridlines>
        <c:min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solidFill>
                <a:srgbClr val="CCCCCC">
                  <a:alpha val="0"/>
                </a:srgbClr>
              </a:solidFill>
            </a:ln>
          </c:spPr>
        </c:minorGridlines>
        <c:numFmt formatCode="###0.00"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lvl="0">
              <a:defRPr b="0">
                <a:solidFill>
                  <a:srgbClr val="000000"/>
                </a:solidFill>
                <a:uFillTx/>
                <a:latin typeface="+mn-lt"/>
              </a:defRPr>
            </a:pPr>
            <a:endParaRPr lang="en-US">
              <a:uFillTx/>
            </a:endParaRPr>
          </a:p>
        </c:txPr>
        <c:crossAx val="1"/>
        <c:crosses val="autoZero"/>
        <c:crossBetween val="between"/>
      </c:valAx>
    </c:plotArea>
    <c:plotVisOnly val="1"/>
    <c:dispBlanksAs val="zero"/>
    <c:showDLblsOverMax val="1"/>
  </c:chart>
  <c:externalData r:id="rId1">
    <c:autoUpdate val="0"/>
  </c:externalData>
</c:chartSpace>
</file>

<file path=ppt/charts/chart7.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Brand</a:t>
            </a:r>
            <a:r>
              <a:rPr baseline="0" lang="en-US">
                <a:uFillTx/>
              </a:rPr>
              <a:t> Benefits Total Sample</a:t>
            </a:r>
            <a:endParaRPr lang="en-US">
              <a:uFillTx/>
            </a:endParaRP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0"/>
          <c:order val="0"/>
          <c:tx>
            <c:strRef>
              <c:f>Sheet1!$H$6</c:f>
              <c:strCache>
                <c:ptCount val="1"/>
                <c:pt idx="0">
                  <c:v>Total</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cat>
            <c:strRef>
              <c:f>(Sheet1!$B$25,Sheet1!$B$33:$B$35,Sheet1!$B$41:$B$42)</c:f>
              <c:strCache>
                <c:ptCount val="6"/>
                <c:pt idx="0">
                  <c:v>FitTrac2</c:v>
                </c:pt>
                <c:pt idx="1">
                  <c:v>Enjoy1</c:v>
                </c:pt>
                <c:pt idx="2">
                  <c:v>SocApp1</c:v>
                </c:pt>
                <c:pt idx="3">
                  <c:v>Valuable1</c:v>
                </c:pt>
                <c:pt idx="4">
                  <c:v>Status1</c:v>
                </c:pt>
                <c:pt idx="5">
                  <c:v>Popular1</c:v>
                </c:pt>
              </c:strCache>
            </c:strRef>
          </c:cat>
          <c:val>
            <c:numRef>
              <c:f>(Sheet1!$H$25,Sheet1!$H$33:$H$35,Sheet1!$H$41:$H$42)</c:f>
              <c:numCache>
                <c:formatCode>###0.00</c:formatCode>
                <c:ptCount val="6"/>
                <c:pt idx="0">
                  <c:v>4.5676355586222757</c:v>
                </c:pt>
                <c:pt idx="1">
                  <c:v>4.9590368581450175</c:v>
                </c:pt>
                <c:pt idx="2">
                  <c:v>3.8875452820424359</c:v>
                </c:pt>
                <c:pt idx="3">
                  <c:v>4.4505962854349956</c:v>
                </c:pt>
                <c:pt idx="4">
                  <c:v>3.8374642056235984</c:v>
                </c:pt>
                <c:pt idx="5">
                  <c:v>5.4015996779943647</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0.00"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8.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Organizational</a:t>
            </a:r>
            <a:r>
              <a:rPr baseline="0" lang="en-US">
                <a:uFillTx/>
              </a:rPr>
              <a:t> Constraints Total Sample</a:t>
            </a:r>
            <a:endParaRPr lang="en-US">
              <a:uFillTx/>
            </a:endParaRP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0"/>
          <c:order val="0"/>
          <c:tx>
            <c:strRef>
              <c:f>Sheet1!$H$6</c:f>
              <c:strCache>
                <c:ptCount val="1"/>
                <c:pt idx="0">
                  <c:v>Total</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cat>
            <c:strRef>
              <c:f>(Sheet1!$B$36:$B$39,Sheet1!$B$63)</c:f>
              <c:strCache>
                <c:ptCount val="5"/>
                <c:pt idx="0">
                  <c:v>LimComp1</c:v>
                </c:pt>
                <c:pt idx="1">
                  <c:v>Cost</c:v>
                </c:pt>
                <c:pt idx="2">
                  <c:v>PoorCom2</c:v>
                </c:pt>
                <c:pt idx="3">
                  <c:v>BatLife</c:v>
                </c:pt>
                <c:pt idx="4">
                  <c:v>SQ1</c:v>
                </c:pt>
              </c:strCache>
            </c:strRef>
          </c:cat>
          <c:val>
            <c:numRef>
              <c:f>(Sheet1!$H$36:$H$39,Sheet1!$H$63)</c:f>
              <c:numCache>
                <c:formatCode>###0.00</c:formatCode>
                <c:ptCount val="5"/>
                <c:pt idx="0">
                  <c:v>4.0630078776378591</c:v>
                </c:pt>
                <c:pt idx="1">
                  <c:v>5.1514818009315162</c:v>
                </c:pt>
                <c:pt idx="2">
                  <c:v>3.8513225231441552</c:v>
                </c:pt>
                <c:pt idx="3">
                  <c:v>3.8582600195503423</c:v>
                </c:pt>
                <c:pt formatCode="General" idx="4">
                  <c:v>5.6132999999999997</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0.00"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charts/chart9.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title>
      <c:tx>
        <c:rich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r>
              <a:rPr lang="en-US">
                <a:uFillTx/>
              </a:rPr>
              <a:t>Interest</a:t>
            </a:r>
            <a:r>
              <a:rPr baseline="0" lang="en-US">
                <a:uFillTx/>
              </a:rPr>
              <a:t> Total Sample</a:t>
            </a:r>
            <a:endParaRPr lang="en-US">
              <a:uFillTx/>
            </a:endParaRPr>
          </a:p>
        </c:rich>
      </c:tx>
      <c:overlay val="0"/>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0" spcFirstLastPara="1" vert="horz" vertOverflow="ellipsis" wrap="square"/>
        <a:lstStyle/>
        <a:p>
          <a:pPr>
            <a:defRPr b="0" baseline="0" i="0" kern="1200" spc="0" strike="noStrike" sz="1400" u="none">
              <a:solidFill>
                <a:schemeClr val="tx1">
                  <a:lumMod val="65000"/>
                  <a:lumOff val="35000"/>
                </a:schemeClr>
              </a:solidFill>
              <a:uFillTx/>
              <a:latin typeface="+mn-lt"/>
              <a:ea typeface="+mn-ea"/>
              <a:cs typeface="+mn-cs"/>
            </a:defRPr>
          </a:pPr>
          <a:endParaRPr lang="en-US">
            <a:uFillTx/>
          </a:endParaRPr>
        </a:p>
      </c:txPr>
    </c:title>
    <c:autoTitleDeleted val="0"/>
    <c:plotArea>
      <c:layout/>
      <c:barChart>
        <c:barDir val="col"/>
        <c:grouping val="clustered"/>
        <c:varyColors val="0"/>
        <c:ser>
          <c:idx val="0"/>
          <c:order val="0"/>
          <c:tx>
            <c:strRef>
              <c:f>Sheet1!$H$6</c:f>
              <c:strCache>
                <c:ptCount val="1"/>
                <c:pt idx="0">
                  <c:v>Total</c:v>
                </c:pt>
              </c:strCache>
            </c:strRef>
          </c:t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solidFill>
              <a:schemeClr val="accent1"/>
            </a:solidFill>
            <a:ln>
              <a:noFill/>
            </a:ln>
            <a:effectLst/>
          </c:spPr>
          <c:invertIfNegative val="0"/>
          <c:cat>
            <c:strRef>
              <c:f>(Sheet1!$B$40,Sheet1!$B$55:$B$57)</c:f>
              <c:strCache>
                <c:ptCount val="4"/>
                <c:pt idx="0">
                  <c:v>LifeSty1</c:v>
                </c:pt>
                <c:pt idx="1">
                  <c:v>BrandLoy</c:v>
                </c:pt>
                <c:pt idx="2">
                  <c:v>BrandAtt1</c:v>
                </c:pt>
                <c:pt idx="3">
                  <c:v>InterAW</c:v>
                </c:pt>
              </c:strCache>
            </c:strRef>
          </c:cat>
          <c:val>
            <c:numRef>
              <c:f>(Sheet1!$H$40,Sheet1!$H$55:$H$57)</c:f>
              <c:numCache>
                <c:formatCode>General</c:formatCode>
                <c:ptCount val="4"/>
                <c:pt formatCode="###0.00" idx="0">
                  <c:v>2.7077666609165658</c:v>
                </c:pt>
                <c:pt idx="1">
                  <c:v>4.9726999999999997</c:v>
                </c:pt>
                <c:pt idx="2">
                  <c:v>5.6635999999999997</c:v>
                </c:pt>
                <c:pt idx="3">
                  <c:v>3.6909000000000001</c:v>
                </c:pt>
              </c:numCache>
            </c:numRef>
          </c:val>
        </c:ser>
        <c:dLbls>
          <c:showBubbleSize val="0"/>
          <c:showPercent val="0"/>
          <c:showSerName val="0"/>
          <c:showCatName val="0"/>
          <c:showVal val="0"/>
          <c:showLegendKey val="0"/>
        </c:dLbls>
        <c:gapWidth val="219"/>
        <c:overlap val="-27"/>
        <c:axId val="1"/>
        <c:axId val="2"/>
      </c:barChart>
      <c:catAx>
        <c:axId val="1"/>
        <c:scaling>
          <c:orientation val="minMax"/>
        </c:scaling>
        <c:delete val="0"/>
        <c:axPos val="b"/>
        <c:numFmt formatCode="General"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lgn="ctr" cap="flat" cmpd="sng" w="9525">
            <a:solidFill>
              <a:schemeClr val="tx1">
                <a:lumMod val="15000"/>
                <a:lumOff val="85000"/>
              </a:schemeClr>
            </a:solidFill>
            <a:round/>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2"/>
        <c:crosses val="autoZero"/>
        <c:auto val="1"/>
        <c:lblAlgn val="ctr"/>
        <c:lblOffset val="100"/>
        <c:noMultiLvlLbl val="0"/>
      </c:catAx>
      <c:valAx>
        <c:axId val="2"/>
        <c:scaling>
          <c:orientation val="minMax"/>
        </c:scaling>
        <c:delete val="0"/>
        <c:axPos val="l"/>
        <c:majorGridlines>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ln algn="ctr" cap="flat" cmpd="sng" w="9525">
              <a:solidFill>
                <a:schemeClr val="tx1">
                  <a:lumMod val="15000"/>
                  <a:lumOff val="85000"/>
                </a:schemeClr>
              </a:solidFill>
              <a:round/>
            </a:ln>
            <a:effectLst/>
          </c:spPr>
        </c:majorGridlines>
        <c:numFmt formatCode="###0.00" sourceLinked="1"/>
        <c:majorTickMark val="none"/>
        <c:minorTickMark val="none"/>
        <c:tickLblPos val="nextTo"/>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nchor="ctr" anchorCtr="1" rot="-60000000" spcFirstLastPara="1" vert="horz" vertOverflow="ellipsis" wrap="square"/>
          <a:lstStyle/>
          <a:p>
            <a:pPr>
              <a:defRPr b="0" baseline="0" i="0" kern="1200" strike="noStrike" sz="900" u="none">
                <a:solidFill>
                  <a:schemeClr val="tx1">
                    <a:lumMod val="65000"/>
                    <a:lumOff val="35000"/>
                  </a:schemeClr>
                </a:solidFill>
                <a:uFillTx/>
                <a:latin typeface="+mn-lt"/>
                <a:ea typeface="+mn-ea"/>
                <a:cs typeface="+mn-cs"/>
              </a:defRPr>
            </a:pPr>
            <a:endParaRPr lang="en-US">
              <a:uFillTx/>
            </a:endParaRPr>
          </a:p>
        </c:txPr>
        <c:crossAx val="1"/>
        <c:crosses val="autoZero"/>
        <c:crossBetween val="between"/>
      </c:valAx>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plotArea>
    <c:plotVisOnly val="1"/>
    <c:dispBlanksAs val="gap"/>
    <c:showDLblsOverMax val="0"/>
  </c:chart>
  <c:sp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noFill/>
    <a:ln>
      <a:noFill/>
    </a:ln>
    <a:effectLst/>
  </c:spPr>
  <c:txPr xmlns:wpg="http://schemas.microsoft.com/office/word/2010/wordprocessingGroup" xmlns:pic="http://schemas.openxmlformats.org/drawingml/2006/picture" xmlns:wps="http://schemas.microsoft.com/office/word/2010/wordprocessingShape" xmlns:p="http://schemas.openxmlformats.org/presentationml/2006/main" xmlns:dgm="http://schemas.openxmlformats.org/drawingml/2006/diagram" xmlns:wpc="http://schemas.microsoft.com/office/word/2010/wordprocessingCanvas">
    <a:bodyPr/>
    <a:lstStyle/>
    <a:p>
      <a:pPr>
        <a:defRPr>
          <a:uFillTx/>
        </a:defRPr>
      </a:pPr>
      <a:endParaRPr lang="en-US">
        <a:uFillTx/>
      </a:endParaRPr>
    </a:p>
  </c:txPr>
  <c:externalData r:id="rId1">
    <c:autoUpdate val="0"/>
  </c:externalData>
</c:chartSpace>
</file>

<file path=ppt/notesMasters/_rels/notesMaster1.xml.rels><?xml version="1.0" standalone="yes" ?><Relationships xmlns="http://schemas.openxmlformats.org/package/2006/relationships"><Relationship Id="rId1" Target="../theme/theme3.xml" Type="http://schemas.openxmlformats.org/officeDocument/2006/relationships/theme"></Relationship></Relationships>
</file>

<file path=ppt/notesMasters/notesMaster1.xml><?xml version="1.0" encoding="utf-8"?>
<p:notesMaster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 name="Shape 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 name="Google Shape;3;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hd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2971800" cy="4587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lvl="0" marR="0" rtl="0">
              <a:spcBef>
                <a:spcPts val="0"/>
              </a:spcBef>
              <a:spcAft>
                <a:spcPts val="0"/>
              </a:spcAft>
              <a:buSzPts val="1400"/>
              <a:buNone/>
              <a:defRPr b="0" cap="none" i="0" strike="noStrike" sz="1200" u="none">
                <a:solidFill>
                  <a:schemeClr val="dk1"/>
                </a:solidFill>
                <a:uFillTx/>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 name="Google Shape;4;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84613" y="0"/>
            <a:ext cx="2971800" cy="4587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r" lvl="0" marR="0" rtl="0">
              <a:spcBef>
                <a:spcPts val="0"/>
              </a:spcBef>
              <a:spcAft>
                <a:spcPts val="0"/>
              </a:spcAft>
              <a:buSzPts val="1400"/>
              <a:buNone/>
              <a:defRPr b="0" cap="none" i="0" strike="noStrike" sz="1200" u="none">
                <a:solidFill>
                  <a:schemeClr val="dk1"/>
                </a:solidFill>
                <a:uFillTx/>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 name="Google Shape;5;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3"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 name="Google Shape;6;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i="0" strike="noStrike" sz="1200" u="none">
                <a:solidFill>
                  <a:schemeClr val="dk1"/>
                </a:solidFill>
                <a:uFillTx/>
                <a:latin typeface="Calibri"/>
                <a:ea typeface="Calibri"/>
                <a:cs typeface="Calibri"/>
                <a:sym typeface="Calibri"/>
              </a:defRPr>
            </a:lvl1pPr>
            <a:lvl2pPr algn="l" indent="-228600" lvl="1" marL="914400" marR="0" rtl="0">
              <a:spcBef>
                <a:spcPts val="0"/>
              </a:spcBef>
              <a:spcAft>
                <a:spcPts val="0"/>
              </a:spcAft>
              <a:buSzPts val="1400"/>
              <a:buNone/>
              <a:defRPr b="0" cap="none" i="0" strike="noStrike" sz="1200" u="none">
                <a:solidFill>
                  <a:schemeClr val="dk1"/>
                </a:solidFill>
                <a:uFillTx/>
                <a:latin typeface="Calibri"/>
                <a:ea typeface="Calibri"/>
                <a:cs typeface="Calibri"/>
                <a:sym typeface="Calibri"/>
              </a:defRPr>
            </a:lvl2pPr>
            <a:lvl3pPr algn="l" indent="-228600" lvl="2" marL="1371600" marR="0" rtl="0">
              <a:spcBef>
                <a:spcPts val="0"/>
              </a:spcBef>
              <a:spcAft>
                <a:spcPts val="0"/>
              </a:spcAft>
              <a:buSzPts val="1400"/>
              <a:buNone/>
              <a:defRPr b="0" cap="none" i="0" strike="noStrike" sz="1200" u="none">
                <a:solidFill>
                  <a:schemeClr val="dk1"/>
                </a:solidFill>
                <a:uFillTx/>
                <a:latin typeface="Calibri"/>
                <a:ea typeface="Calibri"/>
                <a:cs typeface="Calibri"/>
                <a:sym typeface="Calibri"/>
              </a:defRPr>
            </a:lvl3pPr>
            <a:lvl4pPr algn="l" indent="-228600" lvl="3" marL="1828800" marR="0" rtl="0">
              <a:spcBef>
                <a:spcPts val="0"/>
              </a:spcBef>
              <a:spcAft>
                <a:spcPts val="0"/>
              </a:spcAft>
              <a:buSzPts val="1400"/>
              <a:buNone/>
              <a:defRPr b="0" cap="none" i="0" strike="noStrike" sz="1200" u="none">
                <a:solidFill>
                  <a:schemeClr val="dk1"/>
                </a:solidFill>
                <a:uFillTx/>
                <a:latin typeface="Calibri"/>
                <a:ea typeface="Calibri"/>
                <a:cs typeface="Calibri"/>
                <a:sym typeface="Calibri"/>
              </a:defRPr>
            </a:lvl4pPr>
            <a:lvl5pPr algn="l" indent="-228600" lvl="4" marL="2286000" marR="0" rtl="0">
              <a:spcBef>
                <a:spcPts val="0"/>
              </a:spcBef>
              <a:spcAft>
                <a:spcPts val="0"/>
              </a:spcAft>
              <a:buSzPts val="1400"/>
              <a:buNone/>
              <a:defRPr b="0" cap="none" i="0" strike="noStrike" sz="1200" u="none">
                <a:solidFill>
                  <a:schemeClr val="dk1"/>
                </a:solidFill>
                <a:uFillTx/>
                <a:latin typeface="Calibri"/>
                <a:ea typeface="Calibri"/>
                <a:cs typeface="Calibri"/>
                <a:sym typeface="Calibri"/>
              </a:defRPr>
            </a:lvl5pPr>
            <a:lvl6pPr algn="l" indent="-228600" lvl="5" marL="2743200" marR="0" rtl="0">
              <a:spcBef>
                <a:spcPts val="0"/>
              </a:spcBef>
              <a:spcAft>
                <a:spcPts val="0"/>
              </a:spcAft>
              <a:buSzPts val="1400"/>
              <a:buNone/>
              <a:defRPr b="0" cap="none" i="0" strike="noStrike" sz="1200" u="none">
                <a:solidFill>
                  <a:schemeClr val="dk1"/>
                </a:solidFill>
                <a:uFillTx/>
                <a:latin typeface="Calibri"/>
                <a:ea typeface="Calibri"/>
                <a:cs typeface="Calibri"/>
                <a:sym typeface="Calibri"/>
              </a:defRPr>
            </a:lvl6pPr>
            <a:lvl7pPr algn="l" indent="-228600" lvl="6" marL="3200400" marR="0" rtl="0">
              <a:spcBef>
                <a:spcPts val="0"/>
              </a:spcBef>
              <a:spcAft>
                <a:spcPts val="0"/>
              </a:spcAft>
              <a:buSzPts val="1400"/>
              <a:buNone/>
              <a:defRPr b="0" cap="none" i="0" strike="noStrike" sz="1200" u="none">
                <a:solidFill>
                  <a:schemeClr val="dk1"/>
                </a:solidFill>
                <a:uFillTx/>
                <a:latin typeface="Calibri"/>
                <a:ea typeface="Calibri"/>
                <a:cs typeface="Calibri"/>
                <a:sym typeface="Calibri"/>
              </a:defRPr>
            </a:lvl7pPr>
            <a:lvl8pPr algn="l" indent="-228600" lvl="7" marL="3657600" marR="0" rtl="0">
              <a:spcBef>
                <a:spcPts val="0"/>
              </a:spcBef>
              <a:spcAft>
                <a:spcPts val="0"/>
              </a:spcAft>
              <a:buSzPts val="1400"/>
              <a:buNone/>
              <a:defRPr b="0" cap="none" i="0" strike="noStrike" sz="1200" u="none">
                <a:solidFill>
                  <a:schemeClr val="dk1"/>
                </a:solidFill>
                <a:uFillTx/>
                <a:latin typeface="Calibri"/>
                <a:ea typeface="Calibri"/>
                <a:cs typeface="Calibri"/>
                <a:sym typeface="Calibri"/>
              </a:defRPr>
            </a:lvl8pPr>
            <a:lvl9pPr algn="l" indent="-228600" lvl="8" marL="4114800" marR="0" rtl="0">
              <a:spcBef>
                <a:spcPts val="0"/>
              </a:spcBef>
              <a:spcAft>
                <a:spcPts val="0"/>
              </a:spcAft>
              <a:buSzPts val="1400"/>
              <a:buNone/>
              <a:defRPr b="0" cap="none" i="0" strike="noStrike" sz="1200" u="none">
                <a:solidFill>
                  <a:schemeClr val="dk1"/>
                </a:solidFill>
                <a:uFillTx/>
                <a:latin typeface="Calibri"/>
                <a:ea typeface="Calibri"/>
                <a:cs typeface="Calibri"/>
                <a:sym typeface="Calibri"/>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 name="Google Shape;7;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8685213"/>
            <a:ext cx="2971800" cy="45878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l" lvl="0" marR="0" rtl="0">
              <a:spcBef>
                <a:spcPts val="0"/>
              </a:spcBef>
              <a:spcAft>
                <a:spcPts val="0"/>
              </a:spcAft>
              <a:buSzPts val="1400"/>
              <a:buNone/>
              <a:defRPr b="0" cap="none" i="0" strike="noStrike" sz="1200" u="none">
                <a:solidFill>
                  <a:schemeClr val="dk1"/>
                </a:solidFill>
                <a:uFillTx/>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 name="Google Shape;8;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84613" y="8685213"/>
            <a:ext cx="2971800" cy="45878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p>
            <a:pPr algn="r" indent="0" lvl="0" marL="0" marR="0" rtl="0">
              <a:spcBef>
                <a:spcPts val="0"/>
              </a:spcBef>
              <a:spcAft>
                <a:spcPts val="0"/>
              </a:spcAft>
              <a:buNone/>
            </a:pPr>
            <a:fld id="{00000000-1234-1234-1234-123412341234}" type="slidenum">
              <a:rPr b="0" cap="none" i="0" lang="en-US" strike="noStrike" sz="1200" u="none">
                <a:solidFill>
                  <a:schemeClr val="dk1"/>
                </a:solidFill>
                <a:uFillTx/>
                <a:latin typeface="Calibri"/>
                <a:ea typeface="Calibri"/>
                <a:cs typeface="Calibri"/>
                <a:sym typeface="Calibri"/>
              </a:rPr>
              <a:t>‹#›</a:t>
            </a:fld>
            <a:endParaRPr b="0" cap="none" i="0" strike="noStrike" sz="1200" u="none">
              <a:solidFill>
                <a:schemeClr val="dk1"/>
              </a:solidFill>
              <a:uFillTx/>
              <a:latin typeface="Calibri"/>
              <a:ea typeface="Calibri"/>
              <a:cs typeface="Calibri"/>
              <a:sym typeface="Calibri"/>
            </a:endParaRPr>
          </a:p>
        </p:txBody>
      </p:sp>
    </p:spTree>
  </p:cSld>
  <p:clrMap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ccent1="accent1" accent2="accent2" accent3="accent3" accent4="accent4" accent5="accent5" accent6="accent6" bg1="lt1" bg2="dk2" folHlink="folHlink" hlink="hlink" tx1="dk1" tx2="lt2"/>
  <p:notes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notesStyle>
</p:notesMaster>
</file>

<file path=ppt/notesSlides/_rels/notesSlide1.xml.rels><?xml version="1.0" standalone="yes" ?><Relationships xmlns="http://schemas.openxmlformats.org/package/2006/relationships"><Relationship Id="rId1" Target="../slides/slide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0.xml.rels><?xml version="1.0" standalone="yes" ?><Relationships xmlns="http://schemas.openxmlformats.org/package/2006/relationships"><Relationship Id="rId1" Target="../slides/slide10.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1.xml.rels><?xml version="1.0" standalone="yes" ?><Relationships xmlns="http://schemas.openxmlformats.org/package/2006/relationships"><Relationship Id="rId1" Target="../slides/slide1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2.xml.rels><?xml version="1.0" standalone="yes" ?><Relationships xmlns="http://schemas.openxmlformats.org/package/2006/relationships"><Relationship Id="rId1" Target="../slides/slide1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3.xml.rels><?xml version="1.0" standalone="yes" ?><Relationships xmlns="http://schemas.openxmlformats.org/package/2006/relationships"><Relationship Id="rId1" Target="../slides/slide1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4.xml.rels><?xml version="1.0" standalone="yes" ?><Relationships xmlns="http://schemas.openxmlformats.org/package/2006/relationships"><Relationship Id="rId1" Target="../slides/slide1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5.xml.rels><?xml version="1.0" standalone="yes" ?><Relationships xmlns="http://schemas.openxmlformats.org/package/2006/relationships"><Relationship Id="rId1" Target="../slides/slide1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6.xml.rels><?xml version="1.0" standalone="yes" ?><Relationships xmlns="http://schemas.openxmlformats.org/package/2006/relationships"><Relationship Id="rId1" Target="../slides/slide1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7.xml.rels><?xml version="1.0" standalone="yes" ?><Relationships xmlns="http://schemas.openxmlformats.org/package/2006/relationships"><Relationship Id="rId1" Target="../slides/slide1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8.xml.rels><?xml version="1.0" standalone="yes" ?><Relationships xmlns="http://schemas.openxmlformats.org/package/2006/relationships"><Relationship Id="rId1" Target="../slides/slide18.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9.xml.rels><?xml version="1.0" standalone="yes" ?><Relationships xmlns="http://schemas.openxmlformats.org/package/2006/relationships"><Relationship Id="rId1" Target="../slides/slide19.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xml.rels><?xml version="1.0" standalone="yes" ?><Relationships xmlns="http://schemas.openxmlformats.org/package/2006/relationships"><Relationship Id="rId1" Target="../slides/slide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0.xml.rels><?xml version="1.0" standalone="yes" ?><Relationships xmlns="http://schemas.openxmlformats.org/package/2006/relationships"><Relationship Id="rId1" Target="../slides/slide20.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1.xml.rels><?xml version="1.0" standalone="yes" ?><Relationships xmlns="http://schemas.openxmlformats.org/package/2006/relationships"><Relationship Id="rId1" Target="../slides/slide2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2.xml.rels><?xml version="1.0" standalone="yes" ?><Relationships xmlns="http://schemas.openxmlformats.org/package/2006/relationships"><Relationship Id="rId1" Target="../slides/slide2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3.xml.rels><?xml version="1.0" standalone="yes" ?><Relationships xmlns="http://schemas.openxmlformats.org/package/2006/relationships"><Relationship Id="rId1" Target="../slides/slide2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4.xml.rels><?xml version="1.0" standalone="yes" ?><Relationships xmlns="http://schemas.openxmlformats.org/package/2006/relationships"><Relationship Id="rId1" Target="../slides/slide2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5.xml.rels><?xml version="1.0" standalone="yes" ?><Relationships xmlns="http://schemas.openxmlformats.org/package/2006/relationships"><Relationship Id="rId1" Target="../slides/slide2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6.xml.rels><?xml version="1.0" standalone="yes" ?><Relationships xmlns="http://schemas.openxmlformats.org/package/2006/relationships"><Relationship Id="rId1" Target="../slides/slide2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7.xml.rels><?xml version="1.0" standalone="yes" ?><Relationships xmlns="http://schemas.openxmlformats.org/package/2006/relationships"><Relationship Id="rId1" Target="../slides/slide2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8.xml.rels><?xml version="1.0" standalone="yes" ?><Relationships xmlns="http://schemas.openxmlformats.org/package/2006/relationships"><Relationship Id="rId1" Target="../slides/slide28.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9.xml.rels><?xml version="1.0" standalone="yes" ?><Relationships xmlns="http://schemas.openxmlformats.org/package/2006/relationships"><Relationship Id="rId1" Target="../slides/slide29.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xml.rels><?xml version="1.0" standalone="yes" ?><Relationships xmlns="http://schemas.openxmlformats.org/package/2006/relationships"><Relationship Id="rId1" Target="../slides/slide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0.xml.rels><?xml version="1.0" standalone="yes" ?><Relationships xmlns="http://schemas.openxmlformats.org/package/2006/relationships"><Relationship Id="rId1" Target="../slides/slide30.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1.xml.rels><?xml version="1.0" standalone="yes" ?><Relationships xmlns="http://schemas.openxmlformats.org/package/2006/relationships"><Relationship Id="rId1" Target="../slides/slide3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2.xml.rels><?xml version="1.0" standalone="yes" ?><Relationships xmlns="http://schemas.openxmlformats.org/package/2006/relationships"><Relationship Id="rId1" Target="../slides/slide3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3.xml.rels><?xml version="1.0" standalone="yes" ?><Relationships xmlns="http://schemas.openxmlformats.org/package/2006/relationships"><Relationship Id="rId1" Target="../slides/slide3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4.xml.rels><?xml version="1.0" standalone="yes" ?><Relationships xmlns="http://schemas.openxmlformats.org/package/2006/relationships"><Relationship Id="rId1" Target="../slides/slide3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5.xml.rels><?xml version="1.0" standalone="yes" ?><Relationships xmlns="http://schemas.openxmlformats.org/package/2006/relationships"><Relationship Id="rId1" Target="../slides/slide3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6.xml.rels><?xml version="1.0" standalone="yes" ?><Relationships xmlns="http://schemas.openxmlformats.org/package/2006/relationships"><Relationship Id="rId1" Target="../slides/slide3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7.xml.rels><?xml version="1.0" standalone="yes" ?><Relationships xmlns="http://schemas.openxmlformats.org/package/2006/relationships"><Relationship Id="rId1" Target="../slides/slide3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8.xml.rels><?xml version="1.0" standalone="yes" ?><Relationships xmlns="http://schemas.openxmlformats.org/package/2006/relationships"><Relationship Id="rId1" Target="../slides/slide38.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9.xml.rels><?xml version="1.0" standalone="yes" ?><Relationships xmlns="http://schemas.openxmlformats.org/package/2006/relationships"><Relationship Id="rId1" Target="../slides/slide39.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4.xml.rels><?xml version="1.0" standalone="yes" ?><Relationships xmlns="http://schemas.openxmlformats.org/package/2006/relationships"><Relationship Id="rId1" Target="../slides/slide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40.xml.rels><?xml version="1.0" standalone="yes" ?><Relationships xmlns="http://schemas.openxmlformats.org/package/2006/relationships"><Relationship Id="rId1" Target="../slides/slide40.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41.xml.rels><?xml version="1.0" standalone="yes" ?><Relationships xmlns="http://schemas.openxmlformats.org/package/2006/relationships"><Relationship Id="rId1" Target="../slides/slide4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42.xml.rels><?xml version="1.0" standalone="yes" ?><Relationships xmlns="http://schemas.openxmlformats.org/package/2006/relationships"><Relationship Id="rId1" Target="../slides/slide4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43.xml.rels><?xml version="1.0" standalone="yes" ?><Relationships xmlns="http://schemas.openxmlformats.org/package/2006/relationships"><Relationship Id="rId1" Target="../slides/slide4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44.xml.rels><?xml version="1.0" standalone="yes" ?><Relationships xmlns="http://schemas.openxmlformats.org/package/2006/relationships"><Relationship Id="rId1" Target="../slides/slide4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45.xml.rels><?xml version="1.0" standalone="yes" ?><Relationships xmlns="http://schemas.openxmlformats.org/package/2006/relationships"><Relationship Id="rId1" Target="../slides/slide4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46.xml.rels><?xml version="1.0" standalone="yes" ?><Relationships xmlns="http://schemas.openxmlformats.org/package/2006/relationships"><Relationship Id="rId1" Target="../slides/slide4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47.xml.rels><?xml version="1.0" standalone="yes" ?><Relationships xmlns="http://schemas.openxmlformats.org/package/2006/relationships"><Relationship Id="rId1" Target="../slides/slide4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48.xml.rels><?xml version="1.0" standalone="yes" ?><Relationships xmlns="http://schemas.openxmlformats.org/package/2006/relationships"><Relationship Id="rId1" Target="../slides/slide48.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49.xml.rels><?xml version="1.0" standalone="yes" ?><Relationships xmlns="http://schemas.openxmlformats.org/package/2006/relationships"><Relationship Id="rId1" Target="../slides/slide49.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5.xml.rels><?xml version="1.0" standalone="yes" ?><Relationships xmlns="http://schemas.openxmlformats.org/package/2006/relationships"><Relationship Id="rId1" Target="../slides/slide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50.xml.rels><?xml version="1.0" standalone="yes" ?><Relationships xmlns="http://schemas.openxmlformats.org/package/2006/relationships"><Relationship Id="rId1" Target="../slides/slide50.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51.xml.rels><?xml version="1.0" standalone="yes" ?><Relationships xmlns="http://schemas.openxmlformats.org/package/2006/relationships"><Relationship Id="rId1" Target="../slides/slide5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52.xml.rels><?xml version="1.0" standalone="yes" ?><Relationships xmlns="http://schemas.openxmlformats.org/package/2006/relationships"><Relationship Id="rId1" Target="../slides/slide5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53.xml.rels><?xml version="1.0" standalone="yes" ?><Relationships xmlns="http://schemas.openxmlformats.org/package/2006/relationships"><Relationship Id="rId1" Target="../slides/slide5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54.xml.rels><?xml version="1.0" standalone="yes" ?><Relationships xmlns="http://schemas.openxmlformats.org/package/2006/relationships"><Relationship Id="rId1" Target="../slides/slide5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55.xml.rels><?xml version="1.0" standalone="yes" ?><Relationships xmlns="http://schemas.openxmlformats.org/package/2006/relationships"><Relationship Id="rId1" Target="../slides/slide5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56.xml.rels><?xml version="1.0" standalone="yes" ?><Relationships xmlns="http://schemas.openxmlformats.org/package/2006/relationships"><Relationship Id="rId1" Target="../slides/slide5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57.xml.rels><?xml version="1.0" standalone="yes" ?><Relationships xmlns="http://schemas.openxmlformats.org/package/2006/relationships"><Relationship Id="rId1" Target="../slides/slide5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6.xml.rels><?xml version="1.0" standalone="yes" ?><Relationships xmlns="http://schemas.openxmlformats.org/package/2006/relationships"><Relationship Id="rId1" Target="../slides/slide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7.xml.rels><?xml version="1.0" standalone="yes" ?><Relationships xmlns="http://schemas.openxmlformats.org/package/2006/relationships"><Relationship Id="rId1" Target="../slides/slide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8.xml.rels><?xml version="1.0" standalone="yes" ?><Relationships xmlns="http://schemas.openxmlformats.org/package/2006/relationships"><Relationship Id="rId1" Target="../slides/slide8.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9.xml.rels><?xml version="1.0" standalone="yes" ?><Relationships xmlns="http://schemas.openxmlformats.org/package/2006/relationships"><Relationship Id="rId1" Target="../slides/slide9.xml" Type="http://schemas.openxmlformats.org/officeDocument/2006/relationships/slide"></Relationship><Relationship Id="rId2" Target="../notesMasters/notesMaster1.xml" Type="http://schemas.openxmlformats.org/officeDocument/2006/relationships/notesMaster"></Relationship></Relationships>
</file>

<file path=ppt/notesSlides/notesSlide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6" name="Shape 21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7" name="Google Shape;217;p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8" name="Google Shape;218;p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0.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1" name="Shape 45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2" name="Google Shape;452;p1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50800" lvl="0" marL="228600" rtl="0">
              <a:lnSpc>
                <a:spcPct val="90000"/>
              </a:lnSpc>
              <a:spcBef>
                <a:spcPts val="0"/>
              </a:spcBef>
              <a:spcAft>
                <a:spcPts val="0"/>
              </a:spcAft>
              <a:buClr>
                <a:schemeClr val="dk1"/>
              </a:buClr>
              <a:buSzPts val="2800"/>
              <a:buFont typeface="Arial"/>
              <a:buNone/>
            </a:pPr>
            <a:r>
              <a:rPr lang="en-US">
                <a:solidFill>
                  <a:srgbClr val="2D3B45"/>
                </a:solidFill>
                <a:highlight>
                  <a:srgbClr val="FFFFFF"/>
                </a:highlight>
                <a:uFillTx/>
                <a:latin typeface="Arial"/>
                <a:ea typeface="Arial"/>
                <a:cs typeface="Arial"/>
                <a:sym typeface="Arial"/>
              </a:rPr>
              <a:t>Summary of most important recommendations by segment. Information generated from the correlation matrices of each segment and recommendations therein (See Appendix#2 slides).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3" name="Google Shape;453;p1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0" name="Shape 49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1" name="Google Shape;491;p1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2" name="Google Shape;492;p1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7" name="Shape 49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8" name="Google Shape;498;p1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9" name="Google Shape;499;p1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3" name="Shape 50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4" name="Google Shape;504;p1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5" name="Google Shape;505;p1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9" name="Shape 50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0" name="Google Shape;510;p1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1" name="Google Shape;511;p1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5" name="Shape 51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6" name="Google Shape;516;p1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7" name="Google Shape;517;p1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21" name="Shape 52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22" name="Google Shape;522;p1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23" name="Google Shape;523;p1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27" name="Shape 52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28" name="Google Shape;528;p1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29" name="Google Shape;529;p1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8.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33" name="Shape 53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34" name="Google Shape;534;p18: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35" name="Google Shape;535;p18: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9.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39" name="Shape 53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40" name="Google Shape;540;p19: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41" name="Google Shape;541;p19: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3" name="Shape 22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4" name="Google Shape;224;p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5" name="Google Shape;225;p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0.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45" name="Shape 54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46" name="Google Shape;546;p2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47" name="Google Shape;547;p2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51" name="Shape 55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52" name="Google Shape;552;p2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53" name="Google Shape;553;p2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57" name="Shape 55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58" name="Google Shape;558;p2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59" name="Google Shape;559;p2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63" name="Shape 56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64" name="Google Shape;564;p2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65" name="Google Shape;565;p2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69" name="Shape 56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70" name="Google Shape;570;p2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71" name="Google Shape;571;p2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75" name="Shape 57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76" name="Google Shape;576;p2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77" name="Google Shape;577;p2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81" name="Shape 58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82" name="Google Shape;582;p2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83" name="Google Shape;583;p2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87" name="Shape 58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88" name="Google Shape;588;p2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89" name="Google Shape;589;p2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8.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93" name="Shape 59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94" name="Google Shape;594;p28: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95" name="Google Shape;595;p28: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9.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99" name="Shape 59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00" name="Google Shape;600;p29: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01" name="Google Shape;601;p29: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2" name="Shape 26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3" name="Google Shape;263;p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4" name="Google Shape;264;p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0.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05" name="Shape 60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06" name="Google Shape;606;p3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07" name="Google Shape;607;p3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11" name="Shape 61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12" name="Google Shape;612;p3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13" name="Google Shape;613;p3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17" name="Shape 61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18" name="Google Shape;618;p3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19" name="Google Shape;619;p3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24" name="Shape 62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25" name="Google Shape;625;p3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26" name="Google Shape;626;p3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30" name="Shape 63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31" name="Google Shape;631;p3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32" name="Google Shape;632;p3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36" name="Shape 63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37" name="Google Shape;637;p3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38" name="Google Shape;638;p3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42" name="Shape 64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43" name="Google Shape;643;p3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44" name="Google Shape;644;p3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48" name="Shape 64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49" name="Google Shape;649;p3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50" name="Google Shape;650;p3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8.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54" name="Shape 65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55" name="Google Shape;655;p38: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56" name="Google Shape;656;p38: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9.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60" name="Shape 66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61" name="Google Shape;661;p39: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62" name="Google Shape;662;p39: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9" name="Shape 29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0" name="Google Shape;300;g888d1b01f8_1_23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1" name="Google Shape;301;g888d1b01f8_1_23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6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2" name="Google Shape;302;g888d1b01f8_1_23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84613" y="8685213"/>
            <a:ext cx="2971800" cy="458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p>
            <a:pPr algn="r" indent="0" lvl="0" marL="0" rtl="0">
              <a:spcBef>
                <a:spcPts val="0"/>
              </a:spcBef>
              <a:spcAft>
                <a:spcPts val="0"/>
              </a:spcAft>
              <a:buClr>
                <a:srgbClr val="000000"/>
              </a:buClr>
              <a:buFont typeface="Arial"/>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40.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66" name="Shape 66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67" name="Google Shape;667;p4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68" name="Google Shape;668;p4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4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72" name="Shape 67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73" name="Google Shape;673;p4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74" name="Google Shape;674;p4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4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78" name="Shape 67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79" name="Google Shape;679;p4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80" name="Google Shape;680;p4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4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84" name="Shape 68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85" name="Google Shape;685;p4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86" name="Google Shape;686;p4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4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90" name="Shape 69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91" name="Google Shape;691;p4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92" name="Google Shape;692;p4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4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96" name="Shape 69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97" name="Google Shape;697;p4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98" name="Google Shape;698;p4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4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02" name="Shape 70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03" name="Google Shape;703;p4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04" name="Google Shape;704;p4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4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08" name="Shape 70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09" name="Google Shape;709;p4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10" name="Google Shape;710;p4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48.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14" name="Shape 71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15" name="Google Shape;715;p48: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16" name="Google Shape;716;p48: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49.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20" name="Shape 72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21" name="Google Shape;721;p49: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22" name="Google Shape;722;p49: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1" name="Shape 33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2" name="Google Shape;332;p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3" name="Google Shape;333;p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50.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26" name="Shape 72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27" name="Google Shape;727;p5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28" name="Google Shape;728;p5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5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32" name="Shape 73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33" name="Google Shape;733;p5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34" name="Google Shape;734;p5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5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38" name="Shape 73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39" name="Google Shape;739;p5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40" name="Google Shape;740;p5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5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44" name="Shape 74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45" name="Google Shape;745;p5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46" name="Google Shape;746;p5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5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71" name="Shape 77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72" name="Google Shape;772;p5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73" name="Google Shape;773;p5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5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06" name="Shape 80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07" name="Google Shape;807;p5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08" name="Google Shape;808;p5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5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49" name="Shape 84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50" name="Google Shape;850;p5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51" name="Google Shape;851;p5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5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87" name="Shape 88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88" name="Google Shape;888;g80c6a822fd_5_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89" name="Google Shape;889;g80c6a822fd_5_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6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90" name="Google Shape;890;g80c6a822fd_5_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84613" y="8685213"/>
            <a:ext cx="2971800" cy="458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p>
            <a:pPr algn="r" indent="0" lvl="0" marL="0" rtl="0">
              <a:spcBef>
                <a:spcPts val="0"/>
              </a:spcBef>
              <a:spcAft>
                <a:spcPts val="0"/>
              </a:spcAft>
              <a:buClr>
                <a:srgbClr val="000000"/>
              </a:buClr>
              <a:buFont typeface="Arial"/>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2" name="Shape 36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3" name="Google Shape;363;p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1000" y="685800"/>
            <a:ext cx="6096000" cy="3429000"/>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4" name="Google Shape;364;p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lang="en-US">
                <a:uFillTx/>
              </a:rPr>
              <a:t>As you will recall this is the framework and pathway we used.</a:t>
            </a:r>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1" name="Shape 39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2" name="Google Shape;392;p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15000"/>
              </a:lnSpc>
              <a:spcBef>
                <a:spcPts val="0"/>
              </a:spcBef>
              <a:spcAft>
                <a:spcPts val="0"/>
              </a:spcAft>
              <a:buClr>
                <a:schemeClr val="dk1"/>
              </a:buClr>
              <a:buSzPts val="1100"/>
              <a:buFont typeface="Arial"/>
              <a:buNone/>
            </a:pPr>
            <a:r>
              <a:rPr b="1" lang="en-US" sz="1300">
                <a:highlight>
                  <a:schemeClr val="lt1"/>
                </a:highlight>
                <a:uFillTx/>
              </a:rPr>
              <a:t>An overview of the relationships from the Model (shown in Appendix #1).</a:t>
            </a:r>
            <a:endParaRPr b="1" sz="1300">
              <a:highlight>
                <a:schemeClr val="lt1"/>
              </a:highlight>
              <a:uFillTx/>
            </a:endParaRPr>
          </a:p>
          <a:p>
            <a:pPr algn="l" indent="0" lvl="0" marL="0" rtl="0">
              <a:lnSpc>
                <a:spcPct val="115000"/>
              </a:lnSpc>
              <a:spcBef>
                <a:spcPts val="1000"/>
              </a:spcBef>
              <a:spcAft>
                <a:spcPts val="1000"/>
              </a:spcAft>
              <a:buNone/>
            </a:pPr>
            <a:r>
              <a:rPr b="1" lang="en-US" sz="1300">
                <a:highlight>
                  <a:schemeClr val="lt1"/>
                </a:highlight>
                <a:uFillTx/>
              </a:rPr>
              <a:t>Overview of any additional relationships tested (e.g., ads or promotions, if not already in the model).</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3" name="Google Shape;393;p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8.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6" name="Shape 40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7" name="Google Shape;407;p8: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8" name="Google Shape;408;p8: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9.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2" name="Shape 41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3" name="Google Shape;413;p9: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4400550"/>
            <a:ext cx="5486400" cy="360045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4" name="Google Shape;414;p9: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143000"/>
            <a:ext cx="5486400" cy="3086100"/>
          </a:xfrm>
          <a:custGeom>
            <a:ahLst/>
            <a:cxnLst/>
            <a:rect b="b" l="l" r="r" t="t"/>
            <a:pathLst>
              <a:path extrusionOk="0" h="120000" w="120000">
                <a:moveTo>
                  <a:pt x="0" y="0"/>
                </a:moveTo>
                <a:lnTo>
                  <a:pt x="120000" y="0"/>
                </a:lnTo>
                <a:lnTo>
                  <a:pt x="120000" y="120000"/>
                </a:lnTo>
                <a:lnTo>
                  <a:pt x="0" y="120000"/>
                </a:lnTo>
                <a:close/>
              </a:path>
            </a:pathLst>
          </a:custGeom>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slideLayouts/_rels/slideLayout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0.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2.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13.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14.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15.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16.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17.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18.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19.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0.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21.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22.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23.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24.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25.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26.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27.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28.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29.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8.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9.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itle">
  <p:cSld name="TITLE">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 name="Shape 1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 name="Google Shape;16;p5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ctr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524000" y="1122363"/>
            <a:ext cx="9144000" cy="2387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ctr" lvl="0">
              <a:lnSpc>
                <a:spcPct val="90000"/>
              </a:lnSpc>
              <a:spcBef>
                <a:spcPts val="0"/>
              </a:spcBef>
              <a:spcAft>
                <a:spcPts val="0"/>
              </a:spcAft>
              <a:buClr>
                <a:schemeClr val="dk1"/>
              </a:buClr>
              <a:buSzPts val="6000"/>
              <a:buFont typeface="Calibri"/>
              <a:buNone/>
              <a:defRPr sz="6000">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 name="Google Shape;17;p5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sub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524000" y="3602038"/>
            <a:ext cx="9144000" cy="165576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ctr" lvl="0">
              <a:lnSpc>
                <a:spcPct val="90000"/>
              </a:lnSpc>
              <a:spcBef>
                <a:spcPts val="1000"/>
              </a:spcBef>
              <a:spcAft>
                <a:spcPts val="0"/>
              </a:spcAft>
              <a:buClr>
                <a:schemeClr val="dk1"/>
              </a:buClr>
              <a:buSzPts val="2400"/>
              <a:buNone/>
              <a:defRPr sz="2400">
                <a:uFillTx/>
              </a:defRPr>
            </a:lvl1pPr>
            <a:lvl2pPr algn="ctr" lvl="1">
              <a:lnSpc>
                <a:spcPct val="90000"/>
              </a:lnSpc>
              <a:spcBef>
                <a:spcPts val="500"/>
              </a:spcBef>
              <a:spcAft>
                <a:spcPts val="0"/>
              </a:spcAft>
              <a:buClr>
                <a:schemeClr val="dk1"/>
              </a:buClr>
              <a:buSzPts val="2000"/>
              <a:buNone/>
              <a:defRPr sz="2000">
                <a:uFillTx/>
              </a:defRPr>
            </a:lvl2pPr>
            <a:lvl3pPr algn="ctr" lvl="2">
              <a:lnSpc>
                <a:spcPct val="90000"/>
              </a:lnSpc>
              <a:spcBef>
                <a:spcPts val="500"/>
              </a:spcBef>
              <a:spcAft>
                <a:spcPts val="0"/>
              </a:spcAft>
              <a:buClr>
                <a:schemeClr val="dk1"/>
              </a:buClr>
              <a:buSzPts val="1800"/>
              <a:buNone/>
              <a:defRPr sz="1800">
                <a:uFillTx/>
              </a:defRPr>
            </a:lvl3pPr>
            <a:lvl4pPr algn="ctr" lvl="3">
              <a:lnSpc>
                <a:spcPct val="90000"/>
              </a:lnSpc>
              <a:spcBef>
                <a:spcPts val="500"/>
              </a:spcBef>
              <a:spcAft>
                <a:spcPts val="0"/>
              </a:spcAft>
              <a:buClr>
                <a:schemeClr val="dk1"/>
              </a:buClr>
              <a:buSzPts val="1600"/>
              <a:buNone/>
              <a:defRPr sz="1600">
                <a:uFillTx/>
              </a:defRPr>
            </a:lvl4pPr>
            <a:lvl5pPr algn="ctr" lvl="4">
              <a:lnSpc>
                <a:spcPct val="90000"/>
              </a:lnSpc>
              <a:spcBef>
                <a:spcPts val="500"/>
              </a:spcBef>
              <a:spcAft>
                <a:spcPts val="0"/>
              </a:spcAft>
              <a:buClr>
                <a:schemeClr val="dk1"/>
              </a:buClr>
              <a:buSzPts val="1600"/>
              <a:buNone/>
              <a:defRPr sz="1600">
                <a:uFillTx/>
              </a:defRPr>
            </a:lvl5pPr>
            <a:lvl6pPr algn="ctr" lvl="5">
              <a:lnSpc>
                <a:spcPct val="90000"/>
              </a:lnSpc>
              <a:spcBef>
                <a:spcPts val="500"/>
              </a:spcBef>
              <a:spcAft>
                <a:spcPts val="0"/>
              </a:spcAft>
              <a:buClr>
                <a:schemeClr val="dk1"/>
              </a:buClr>
              <a:buSzPts val="1600"/>
              <a:buNone/>
              <a:defRPr sz="1600">
                <a:uFillTx/>
              </a:defRPr>
            </a:lvl6pPr>
            <a:lvl7pPr algn="ctr" lvl="6">
              <a:lnSpc>
                <a:spcPct val="90000"/>
              </a:lnSpc>
              <a:spcBef>
                <a:spcPts val="500"/>
              </a:spcBef>
              <a:spcAft>
                <a:spcPts val="0"/>
              </a:spcAft>
              <a:buClr>
                <a:schemeClr val="dk1"/>
              </a:buClr>
              <a:buSzPts val="1600"/>
              <a:buNone/>
              <a:defRPr sz="1600">
                <a:uFillTx/>
              </a:defRPr>
            </a:lvl7pPr>
            <a:lvl8pPr algn="ctr" lvl="7">
              <a:lnSpc>
                <a:spcPct val="90000"/>
              </a:lnSpc>
              <a:spcBef>
                <a:spcPts val="500"/>
              </a:spcBef>
              <a:spcAft>
                <a:spcPts val="0"/>
              </a:spcAft>
              <a:buClr>
                <a:schemeClr val="dk1"/>
              </a:buClr>
              <a:buSzPts val="1600"/>
              <a:buNone/>
              <a:defRPr sz="1600">
                <a:uFillTx/>
              </a:defRPr>
            </a:lvl8pPr>
            <a:lvl9pPr algn="ctr" lvl="8">
              <a:lnSpc>
                <a:spcPct val="90000"/>
              </a:lnSpc>
              <a:spcBef>
                <a:spcPts val="500"/>
              </a:spcBef>
              <a:spcAft>
                <a:spcPts val="0"/>
              </a:spcAft>
              <a:buClr>
                <a:schemeClr val="dk1"/>
              </a:buClr>
              <a:buSzPts val="1600"/>
              <a:buNone/>
              <a:defRPr sz="16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 name="Google Shape;18;p5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 name="Google Shape;19;p5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038600" y="6356350"/>
            <a:ext cx="41148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ct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 name="Google Shape;20;p5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106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vertTx">
  <p:cSld name="VERTICAL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2" name="Shape 7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3" name="Google Shape;73;p7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365125"/>
            <a:ext cx="10515600" cy="132556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defRPr>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4" name="Google Shape;74;p7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3920331" y="-1256506"/>
            <a:ext cx="4351338" cy="1051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5" name="Google Shape;75;p7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6" name="Google Shape;76;p7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038600" y="6356350"/>
            <a:ext cx="41148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ct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7" name="Google Shape;77;p7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106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vertTitleAndTx">
  <p:cSld name="VERTICAL_TITLE_AND_VERTICAL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8" name="Shape 7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9" name="Google Shape;79;p7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7133431" y="1956594"/>
            <a:ext cx="5811838" cy="26289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defRPr>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0" name="Google Shape;80;p7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1799431" y="-596106"/>
            <a:ext cx="5811838" cy="77343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1" name="Google Shape;81;p7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2" name="Google Shape;82;p7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038600" y="6356350"/>
            <a:ext cx="41148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ct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3" name="Google Shape;83;p7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106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obj">
  <p:cSld name="OBJEC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0" name="Shape 9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1" name="Google Shape;91;p6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7" y="609601"/>
            <a:ext cx="10353761" cy="132632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ctr" lvl="0">
              <a:lnSpc>
                <a:spcPct val="90000"/>
              </a:lnSpc>
              <a:spcBef>
                <a:spcPts val="0"/>
              </a:spcBef>
              <a:spcAft>
                <a:spcPts val="0"/>
              </a:spcAft>
              <a:buClr>
                <a:schemeClr val="lt1"/>
              </a:buClr>
              <a:buSzPts val="1800"/>
              <a:buNone/>
              <a:defRPr>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2" name="Google Shape;92;p6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5" y="2096064"/>
            <a:ext cx="10353763" cy="369513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42900" lvl="0" marL="457200">
              <a:lnSpc>
                <a:spcPct val="120000"/>
              </a:lnSpc>
              <a:spcBef>
                <a:spcPts val="1000"/>
              </a:spcBef>
              <a:spcAft>
                <a:spcPts val="0"/>
              </a:spcAft>
              <a:buClr>
                <a:schemeClr val="lt1"/>
              </a:buClr>
              <a:buSzPts val="1800"/>
              <a:buChar char="•"/>
              <a:defRPr>
                <a:uFillTx/>
              </a:defRPr>
            </a:lvl1pPr>
            <a:lvl2pPr algn="l" indent="-342900" lvl="1" marL="914400">
              <a:lnSpc>
                <a:spcPct val="120000"/>
              </a:lnSpc>
              <a:spcBef>
                <a:spcPts val="500"/>
              </a:spcBef>
              <a:spcAft>
                <a:spcPts val="0"/>
              </a:spcAft>
              <a:buClr>
                <a:schemeClr val="lt1"/>
              </a:buClr>
              <a:buSzPts val="1800"/>
              <a:buChar char="•"/>
              <a:defRPr>
                <a:uFillTx/>
              </a:defRPr>
            </a:lvl2pPr>
            <a:lvl3pPr algn="l" indent="-342900" lvl="2" marL="1371600">
              <a:lnSpc>
                <a:spcPct val="120000"/>
              </a:lnSpc>
              <a:spcBef>
                <a:spcPts val="500"/>
              </a:spcBef>
              <a:spcAft>
                <a:spcPts val="0"/>
              </a:spcAft>
              <a:buClr>
                <a:schemeClr val="lt1"/>
              </a:buClr>
              <a:buSzPts val="1800"/>
              <a:buChar char="•"/>
              <a:defRPr>
                <a:uFillTx/>
              </a:defRPr>
            </a:lvl3pPr>
            <a:lvl4pPr algn="l" indent="-342900" lvl="3" marL="1828800">
              <a:lnSpc>
                <a:spcPct val="120000"/>
              </a:lnSpc>
              <a:spcBef>
                <a:spcPts val="500"/>
              </a:spcBef>
              <a:spcAft>
                <a:spcPts val="0"/>
              </a:spcAft>
              <a:buClr>
                <a:schemeClr val="lt1"/>
              </a:buClr>
              <a:buSzPts val="1800"/>
              <a:buChar char="•"/>
              <a:defRPr>
                <a:uFillTx/>
              </a:defRPr>
            </a:lvl4pPr>
            <a:lvl5pPr algn="l" indent="-342900" lvl="4" marL="2286000">
              <a:lnSpc>
                <a:spcPct val="120000"/>
              </a:lnSpc>
              <a:spcBef>
                <a:spcPts val="500"/>
              </a:spcBef>
              <a:spcAft>
                <a:spcPts val="0"/>
              </a:spcAft>
              <a:buClr>
                <a:schemeClr val="lt1"/>
              </a:buClr>
              <a:buSzPts val="1800"/>
              <a:buChar char="•"/>
              <a:defRPr>
                <a:uFillTx/>
              </a:defRPr>
            </a:lvl5pPr>
            <a:lvl6pPr algn="l" indent="-342900" lvl="5" marL="2743200">
              <a:lnSpc>
                <a:spcPct val="120000"/>
              </a:lnSpc>
              <a:spcBef>
                <a:spcPts val="500"/>
              </a:spcBef>
              <a:spcAft>
                <a:spcPts val="0"/>
              </a:spcAft>
              <a:buClr>
                <a:schemeClr val="lt1"/>
              </a:buClr>
              <a:buSzPts val="1800"/>
              <a:buChar char="•"/>
              <a:defRPr>
                <a:uFillTx/>
              </a:defRPr>
            </a:lvl6pPr>
            <a:lvl7pPr algn="l" indent="-342900" lvl="6" marL="3200400">
              <a:lnSpc>
                <a:spcPct val="120000"/>
              </a:lnSpc>
              <a:spcBef>
                <a:spcPts val="500"/>
              </a:spcBef>
              <a:spcAft>
                <a:spcPts val="0"/>
              </a:spcAft>
              <a:buClr>
                <a:schemeClr val="lt1"/>
              </a:buClr>
              <a:buSzPts val="1800"/>
              <a:buChar char="•"/>
              <a:defRPr>
                <a:uFillTx/>
              </a:defRPr>
            </a:lvl7pPr>
            <a:lvl8pPr algn="l" indent="-342900" lvl="7" marL="3657600">
              <a:lnSpc>
                <a:spcPct val="120000"/>
              </a:lnSpc>
              <a:spcBef>
                <a:spcPts val="500"/>
              </a:spcBef>
              <a:spcAft>
                <a:spcPts val="0"/>
              </a:spcAft>
              <a:buClr>
                <a:schemeClr val="lt1"/>
              </a:buClr>
              <a:buSzPts val="1800"/>
              <a:buChar char="•"/>
              <a:defRPr>
                <a:uFillTx/>
              </a:defRPr>
            </a:lvl8pPr>
            <a:lvl9pPr algn="l" indent="-342900" lvl="8" marL="4114800">
              <a:lnSpc>
                <a:spcPct val="120000"/>
              </a:lnSpc>
              <a:spcBef>
                <a:spcPts val="500"/>
              </a:spcBef>
              <a:spcAft>
                <a:spcPts val="0"/>
              </a:spcAft>
              <a:buClr>
                <a:schemeClr val="lt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3" name="Google Shape;93;p6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678736" y="5883276"/>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4" name="Google Shape;94;p6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6" y="5883276"/>
            <a:ext cx="667286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5" name="Google Shape;95;p6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514013" y="5883276"/>
            <a:ext cx="75354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itle">
  <p:cSld name="TITLE">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6" name="Shape 9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7" name="Google Shape;97;p7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ctr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595270" y="1122363"/>
            <a:ext cx="9001463" cy="2387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ctr" lvl="0">
              <a:lnSpc>
                <a:spcPct val="90000"/>
              </a:lnSpc>
              <a:spcBef>
                <a:spcPts val="0"/>
              </a:spcBef>
              <a:spcAft>
                <a:spcPts val="0"/>
              </a:spcAft>
              <a:buClr>
                <a:schemeClr val="lt1"/>
              </a:buClr>
              <a:buSzPts val="4800"/>
              <a:buFont typeface="Bookman Old Style"/>
              <a:buNone/>
              <a:defRPr sz="4800">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8" name="Google Shape;98;p7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sub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595270" y="3602037"/>
            <a:ext cx="9001463" cy="165576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ctr" lvl="0">
              <a:lnSpc>
                <a:spcPct val="120000"/>
              </a:lnSpc>
              <a:spcBef>
                <a:spcPts val="1000"/>
              </a:spcBef>
              <a:spcAft>
                <a:spcPts val="0"/>
              </a:spcAft>
              <a:buClr>
                <a:schemeClr val="lt1"/>
              </a:buClr>
              <a:buSzPts val="2400"/>
              <a:buNone/>
              <a:defRPr sz="2400">
                <a:uFillTx/>
              </a:defRPr>
            </a:lvl1pPr>
            <a:lvl2pPr algn="ctr" lvl="1">
              <a:lnSpc>
                <a:spcPct val="120000"/>
              </a:lnSpc>
              <a:spcBef>
                <a:spcPts val="500"/>
              </a:spcBef>
              <a:spcAft>
                <a:spcPts val="0"/>
              </a:spcAft>
              <a:buClr>
                <a:schemeClr val="lt1"/>
              </a:buClr>
              <a:buSzPts val="2000"/>
              <a:buNone/>
              <a:defRPr sz="2000">
                <a:uFillTx/>
              </a:defRPr>
            </a:lvl2pPr>
            <a:lvl3pPr algn="ctr" lvl="2">
              <a:lnSpc>
                <a:spcPct val="120000"/>
              </a:lnSpc>
              <a:spcBef>
                <a:spcPts val="500"/>
              </a:spcBef>
              <a:spcAft>
                <a:spcPts val="0"/>
              </a:spcAft>
              <a:buClr>
                <a:schemeClr val="lt1"/>
              </a:buClr>
              <a:buSzPts val="1800"/>
              <a:buNone/>
              <a:defRPr sz="1800">
                <a:uFillTx/>
              </a:defRPr>
            </a:lvl3pPr>
            <a:lvl4pPr algn="ctr" lvl="3">
              <a:lnSpc>
                <a:spcPct val="120000"/>
              </a:lnSpc>
              <a:spcBef>
                <a:spcPts val="500"/>
              </a:spcBef>
              <a:spcAft>
                <a:spcPts val="0"/>
              </a:spcAft>
              <a:buClr>
                <a:schemeClr val="lt1"/>
              </a:buClr>
              <a:buSzPts val="1600"/>
              <a:buNone/>
              <a:defRPr sz="1600">
                <a:uFillTx/>
              </a:defRPr>
            </a:lvl4pPr>
            <a:lvl5pPr algn="ctr" lvl="4">
              <a:lnSpc>
                <a:spcPct val="120000"/>
              </a:lnSpc>
              <a:spcBef>
                <a:spcPts val="500"/>
              </a:spcBef>
              <a:spcAft>
                <a:spcPts val="0"/>
              </a:spcAft>
              <a:buClr>
                <a:schemeClr val="lt1"/>
              </a:buClr>
              <a:buSzPts val="1600"/>
              <a:buNone/>
              <a:defRPr sz="1600">
                <a:uFillTx/>
              </a:defRPr>
            </a:lvl5pPr>
            <a:lvl6pPr algn="ctr" lvl="5">
              <a:lnSpc>
                <a:spcPct val="120000"/>
              </a:lnSpc>
              <a:spcBef>
                <a:spcPts val="500"/>
              </a:spcBef>
              <a:spcAft>
                <a:spcPts val="0"/>
              </a:spcAft>
              <a:buClr>
                <a:schemeClr val="lt1"/>
              </a:buClr>
              <a:buSzPts val="1600"/>
              <a:buNone/>
              <a:defRPr sz="1600">
                <a:uFillTx/>
              </a:defRPr>
            </a:lvl6pPr>
            <a:lvl7pPr algn="ctr" lvl="6">
              <a:lnSpc>
                <a:spcPct val="120000"/>
              </a:lnSpc>
              <a:spcBef>
                <a:spcPts val="500"/>
              </a:spcBef>
              <a:spcAft>
                <a:spcPts val="0"/>
              </a:spcAft>
              <a:buClr>
                <a:schemeClr val="lt1"/>
              </a:buClr>
              <a:buSzPts val="1600"/>
              <a:buNone/>
              <a:defRPr sz="1600">
                <a:uFillTx/>
              </a:defRPr>
            </a:lvl7pPr>
            <a:lvl8pPr algn="ctr" lvl="7">
              <a:lnSpc>
                <a:spcPct val="120000"/>
              </a:lnSpc>
              <a:spcBef>
                <a:spcPts val="500"/>
              </a:spcBef>
              <a:spcAft>
                <a:spcPts val="0"/>
              </a:spcAft>
              <a:buClr>
                <a:schemeClr val="lt1"/>
              </a:buClr>
              <a:buSzPts val="1600"/>
              <a:buNone/>
              <a:defRPr sz="1600">
                <a:uFillTx/>
              </a:defRPr>
            </a:lvl8pPr>
            <a:lvl9pPr algn="ctr" lvl="8">
              <a:lnSpc>
                <a:spcPct val="120000"/>
              </a:lnSpc>
              <a:spcBef>
                <a:spcPts val="500"/>
              </a:spcBef>
              <a:spcAft>
                <a:spcPts val="0"/>
              </a:spcAft>
              <a:buClr>
                <a:schemeClr val="lt1"/>
              </a:buClr>
              <a:buSzPts val="1600"/>
              <a:buNone/>
              <a:defRPr sz="16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9" name="Google Shape;99;p7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678736" y="5883276"/>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0" name="Google Shape;100;p7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6" y="5883276"/>
            <a:ext cx="667286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1" name="Google Shape;101;p7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514013" y="5883276"/>
            <a:ext cx="75354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secHead">
  <p:cSld name="SECTION_HEADER">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2" name="Shape 10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3" name="Google Shape;103;p7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229244" y="657228"/>
            <a:ext cx="9733512" cy="285273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ctr" lvl="0">
              <a:lnSpc>
                <a:spcPct val="90000"/>
              </a:lnSpc>
              <a:spcBef>
                <a:spcPts val="0"/>
              </a:spcBef>
              <a:spcAft>
                <a:spcPts val="0"/>
              </a:spcAft>
              <a:buClr>
                <a:schemeClr val="lt1"/>
              </a:buClr>
              <a:buSzPts val="3400"/>
              <a:buFont typeface="Bookman Old Style"/>
              <a:buNone/>
              <a:defRPr sz="3400">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 name="Google Shape;104;p7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229244" y="3602039"/>
            <a:ext cx="9733512" cy="150018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ctr" indent="-228600" lvl="0" marL="457200">
              <a:lnSpc>
                <a:spcPct val="120000"/>
              </a:lnSpc>
              <a:spcBef>
                <a:spcPts val="1000"/>
              </a:spcBef>
              <a:spcAft>
                <a:spcPts val="0"/>
              </a:spcAft>
              <a:buClr>
                <a:schemeClr val="lt1"/>
              </a:buClr>
              <a:buSzPts val="2400"/>
              <a:buNone/>
              <a:defRPr sz="2400">
                <a:solidFill>
                  <a:schemeClr val="lt1"/>
                </a:solidFill>
                <a:uFillTx/>
              </a:defRPr>
            </a:lvl1pPr>
            <a:lvl2pPr algn="l" indent="-228600" lvl="1" marL="914400">
              <a:lnSpc>
                <a:spcPct val="120000"/>
              </a:lnSpc>
              <a:spcBef>
                <a:spcPts val="500"/>
              </a:spcBef>
              <a:spcAft>
                <a:spcPts val="0"/>
              </a:spcAft>
              <a:buClr>
                <a:schemeClr val="lt1"/>
              </a:buClr>
              <a:buSzPts val="2000"/>
              <a:buNone/>
              <a:defRPr sz="2000">
                <a:solidFill>
                  <a:schemeClr val="lt1"/>
                </a:solidFill>
                <a:uFillTx/>
              </a:defRPr>
            </a:lvl2pPr>
            <a:lvl3pPr algn="l" indent="-228600" lvl="2" marL="1371600">
              <a:lnSpc>
                <a:spcPct val="120000"/>
              </a:lnSpc>
              <a:spcBef>
                <a:spcPts val="500"/>
              </a:spcBef>
              <a:spcAft>
                <a:spcPts val="0"/>
              </a:spcAft>
              <a:buClr>
                <a:schemeClr val="lt1"/>
              </a:buClr>
              <a:buSzPts val="1800"/>
              <a:buNone/>
              <a:defRPr sz="1800">
                <a:solidFill>
                  <a:schemeClr val="lt1"/>
                </a:solidFill>
                <a:uFillTx/>
              </a:defRPr>
            </a:lvl3pPr>
            <a:lvl4pPr algn="l" indent="-228600" lvl="3" marL="1828800">
              <a:lnSpc>
                <a:spcPct val="120000"/>
              </a:lnSpc>
              <a:spcBef>
                <a:spcPts val="500"/>
              </a:spcBef>
              <a:spcAft>
                <a:spcPts val="0"/>
              </a:spcAft>
              <a:buClr>
                <a:schemeClr val="lt1"/>
              </a:buClr>
              <a:buSzPts val="1600"/>
              <a:buNone/>
              <a:defRPr sz="1600">
                <a:solidFill>
                  <a:schemeClr val="lt1"/>
                </a:solidFill>
                <a:uFillTx/>
              </a:defRPr>
            </a:lvl4pPr>
            <a:lvl5pPr algn="l" indent="-228600" lvl="4" marL="2286000">
              <a:lnSpc>
                <a:spcPct val="120000"/>
              </a:lnSpc>
              <a:spcBef>
                <a:spcPts val="500"/>
              </a:spcBef>
              <a:spcAft>
                <a:spcPts val="0"/>
              </a:spcAft>
              <a:buClr>
                <a:schemeClr val="lt1"/>
              </a:buClr>
              <a:buSzPts val="1600"/>
              <a:buNone/>
              <a:defRPr sz="1600">
                <a:solidFill>
                  <a:schemeClr val="lt1"/>
                </a:solidFill>
                <a:uFillTx/>
              </a:defRPr>
            </a:lvl5pPr>
            <a:lvl6pPr algn="l" indent="-228600" lvl="5" marL="2743200">
              <a:lnSpc>
                <a:spcPct val="120000"/>
              </a:lnSpc>
              <a:spcBef>
                <a:spcPts val="500"/>
              </a:spcBef>
              <a:spcAft>
                <a:spcPts val="0"/>
              </a:spcAft>
              <a:buClr>
                <a:schemeClr val="lt1"/>
              </a:buClr>
              <a:buSzPts val="1600"/>
              <a:buNone/>
              <a:defRPr sz="1600">
                <a:solidFill>
                  <a:schemeClr val="lt1"/>
                </a:solidFill>
                <a:uFillTx/>
              </a:defRPr>
            </a:lvl6pPr>
            <a:lvl7pPr algn="l" indent="-228600" lvl="6" marL="3200400">
              <a:lnSpc>
                <a:spcPct val="120000"/>
              </a:lnSpc>
              <a:spcBef>
                <a:spcPts val="500"/>
              </a:spcBef>
              <a:spcAft>
                <a:spcPts val="0"/>
              </a:spcAft>
              <a:buClr>
                <a:schemeClr val="lt1"/>
              </a:buClr>
              <a:buSzPts val="1600"/>
              <a:buNone/>
              <a:defRPr sz="1600">
                <a:solidFill>
                  <a:schemeClr val="lt1"/>
                </a:solidFill>
                <a:uFillTx/>
              </a:defRPr>
            </a:lvl7pPr>
            <a:lvl8pPr algn="l" indent="-228600" lvl="7" marL="3657600">
              <a:lnSpc>
                <a:spcPct val="120000"/>
              </a:lnSpc>
              <a:spcBef>
                <a:spcPts val="500"/>
              </a:spcBef>
              <a:spcAft>
                <a:spcPts val="0"/>
              </a:spcAft>
              <a:buClr>
                <a:schemeClr val="lt1"/>
              </a:buClr>
              <a:buSzPts val="1600"/>
              <a:buNone/>
              <a:defRPr sz="1600">
                <a:solidFill>
                  <a:schemeClr val="lt1"/>
                </a:solidFill>
                <a:uFillTx/>
              </a:defRPr>
            </a:lvl8pPr>
            <a:lvl9pPr algn="l" indent="-228600" lvl="8" marL="4114800">
              <a:lnSpc>
                <a:spcPct val="120000"/>
              </a:lnSpc>
              <a:spcBef>
                <a:spcPts val="500"/>
              </a:spcBef>
              <a:spcAft>
                <a:spcPts val="0"/>
              </a:spcAft>
              <a:buClr>
                <a:schemeClr val="lt1"/>
              </a:buClr>
              <a:buSzPts val="1600"/>
              <a:buNone/>
              <a:defRPr sz="1600">
                <a:solidFill>
                  <a:schemeClr val="lt1"/>
                </a:solidFill>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5" name="Google Shape;105;p7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678736" y="5883276"/>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6" name="Google Shape;106;p7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6" y="5883276"/>
            <a:ext cx="667286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7" name="Google Shape;107;p7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514013" y="5883276"/>
            <a:ext cx="75354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woObj">
  <p:cSld name="TWO_OBJECTS">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8" name="Shape 10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9" name="Google Shape;109;p7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7" y="609601"/>
            <a:ext cx="10353761" cy="132632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ctr" lvl="0">
              <a:lnSpc>
                <a:spcPct val="90000"/>
              </a:lnSpc>
              <a:spcBef>
                <a:spcPts val="0"/>
              </a:spcBef>
              <a:spcAft>
                <a:spcPts val="0"/>
              </a:spcAft>
              <a:buClr>
                <a:schemeClr val="lt1"/>
              </a:buClr>
              <a:buSzPts val="1800"/>
              <a:buNone/>
              <a:defRPr>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0" name="Google Shape;110;p7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5" y="2088321"/>
            <a:ext cx="5106004" cy="370288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42900" lvl="0" marL="457200">
              <a:lnSpc>
                <a:spcPct val="120000"/>
              </a:lnSpc>
              <a:spcBef>
                <a:spcPts val="1000"/>
              </a:spcBef>
              <a:spcAft>
                <a:spcPts val="0"/>
              </a:spcAft>
              <a:buClr>
                <a:schemeClr val="lt1"/>
              </a:buClr>
              <a:buSzPts val="1800"/>
              <a:buChar char="•"/>
              <a:defRPr>
                <a:uFillTx/>
              </a:defRPr>
            </a:lvl1pPr>
            <a:lvl2pPr algn="l" indent="-342900" lvl="1" marL="914400">
              <a:lnSpc>
                <a:spcPct val="120000"/>
              </a:lnSpc>
              <a:spcBef>
                <a:spcPts val="500"/>
              </a:spcBef>
              <a:spcAft>
                <a:spcPts val="0"/>
              </a:spcAft>
              <a:buClr>
                <a:schemeClr val="lt1"/>
              </a:buClr>
              <a:buSzPts val="1800"/>
              <a:buChar char="•"/>
              <a:defRPr>
                <a:uFillTx/>
              </a:defRPr>
            </a:lvl2pPr>
            <a:lvl3pPr algn="l" indent="-342900" lvl="2" marL="1371600">
              <a:lnSpc>
                <a:spcPct val="120000"/>
              </a:lnSpc>
              <a:spcBef>
                <a:spcPts val="500"/>
              </a:spcBef>
              <a:spcAft>
                <a:spcPts val="0"/>
              </a:spcAft>
              <a:buClr>
                <a:schemeClr val="lt1"/>
              </a:buClr>
              <a:buSzPts val="1800"/>
              <a:buChar char="•"/>
              <a:defRPr>
                <a:uFillTx/>
              </a:defRPr>
            </a:lvl3pPr>
            <a:lvl4pPr algn="l" indent="-342900" lvl="3" marL="1828800">
              <a:lnSpc>
                <a:spcPct val="120000"/>
              </a:lnSpc>
              <a:spcBef>
                <a:spcPts val="500"/>
              </a:spcBef>
              <a:spcAft>
                <a:spcPts val="0"/>
              </a:spcAft>
              <a:buClr>
                <a:schemeClr val="lt1"/>
              </a:buClr>
              <a:buSzPts val="1800"/>
              <a:buChar char="•"/>
              <a:defRPr>
                <a:uFillTx/>
              </a:defRPr>
            </a:lvl4pPr>
            <a:lvl5pPr algn="l" indent="-342900" lvl="4" marL="2286000">
              <a:lnSpc>
                <a:spcPct val="120000"/>
              </a:lnSpc>
              <a:spcBef>
                <a:spcPts val="500"/>
              </a:spcBef>
              <a:spcAft>
                <a:spcPts val="0"/>
              </a:spcAft>
              <a:buClr>
                <a:schemeClr val="lt1"/>
              </a:buClr>
              <a:buSzPts val="1800"/>
              <a:buChar char="•"/>
              <a:defRPr>
                <a:uFillTx/>
              </a:defRPr>
            </a:lvl5pPr>
            <a:lvl6pPr algn="l" indent="-342900" lvl="5" marL="2743200">
              <a:lnSpc>
                <a:spcPct val="120000"/>
              </a:lnSpc>
              <a:spcBef>
                <a:spcPts val="500"/>
              </a:spcBef>
              <a:spcAft>
                <a:spcPts val="0"/>
              </a:spcAft>
              <a:buClr>
                <a:schemeClr val="lt1"/>
              </a:buClr>
              <a:buSzPts val="1800"/>
              <a:buChar char="•"/>
              <a:defRPr>
                <a:uFillTx/>
              </a:defRPr>
            </a:lvl6pPr>
            <a:lvl7pPr algn="l" indent="-342900" lvl="6" marL="3200400">
              <a:lnSpc>
                <a:spcPct val="120000"/>
              </a:lnSpc>
              <a:spcBef>
                <a:spcPts val="500"/>
              </a:spcBef>
              <a:spcAft>
                <a:spcPts val="0"/>
              </a:spcAft>
              <a:buClr>
                <a:schemeClr val="lt1"/>
              </a:buClr>
              <a:buSzPts val="1800"/>
              <a:buChar char="•"/>
              <a:defRPr>
                <a:uFillTx/>
              </a:defRPr>
            </a:lvl7pPr>
            <a:lvl8pPr algn="l" indent="-342900" lvl="7" marL="3657600">
              <a:lnSpc>
                <a:spcPct val="120000"/>
              </a:lnSpc>
              <a:spcBef>
                <a:spcPts val="500"/>
              </a:spcBef>
              <a:spcAft>
                <a:spcPts val="0"/>
              </a:spcAft>
              <a:buClr>
                <a:schemeClr val="lt1"/>
              </a:buClr>
              <a:buSzPts val="1800"/>
              <a:buChar char="•"/>
              <a:defRPr>
                <a:uFillTx/>
              </a:defRPr>
            </a:lvl8pPr>
            <a:lvl9pPr algn="l" indent="-342900" lvl="8" marL="4114800">
              <a:lnSpc>
                <a:spcPct val="120000"/>
              </a:lnSpc>
              <a:spcBef>
                <a:spcPts val="500"/>
              </a:spcBef>
              <a:spcAft>
                <a:spcPts val="0"/>
              </a:spcAft>
              <a:buClr>
                <a:schemeClr val="lt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1" name="Google Shape;111;p7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173403" y="2088321"/>
            <a:ext cx="5094155" cy="370288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42900" lvl="0" marL="457200">
              <a:lnSpc>
                <a:spcPct val="120000"/>
              </a:lnSpc>
              <a:spcBef>
                <a:spcPts val="1000"/>
              </a:spcBef>
              <a:spcAft>
                <a:spcPts val="0"/>
              </a:spcAft>
              <a:buClr>
                <a:schemeClr val="lt1"/>
              </a:buClr>
              <a:buSzPts val="1800"/>
              <a:buChar char="•"/>
              <a:defRPr>
                <a:uFillTx/>
              </a:defRPr>
            </a:lvl1pPr>
            <a:lvl2pPr algn="l" indent="-342900" lvl="1" marL="914400">
              <a:lnSpc>
                <a:spcPct val="120000"/>
              </a:lnSpc>
              <a:spcBef>
                <a:spcPts val="500"/>
              </a:spcBef>
              <a:spcAft>
                <a:spcPts val="0"/>
              </a:spcAft>
              <a:buClr>
                <a:schemeClr val="lt1"/>
              </a:buClr>
              <a:buSzPts val="1800"/>
              <a:buChar char="•"/>
              <a:defRPr>
                <a:uFillTx/>
              </a:defRPr>
            </a:lvl2pPr>
            <a:lvl3pPr algn="l" indent="-342900" lvl="2" marL="1371600">
              <a:lnSpc>
                <a:spcPct val="120000"/>
              </a:lnSpc>
              <a:spcBef>
                <a:spcPts val="500"/>
              </a:spcBef>
              <a:spcAft>
                <a:spcPts val="0"/>
              </a:spcAft>
              <a:buClr>
                <a:schemeClr val="lt1"/>
              </a:buClr>
              <a:buSzPts val="1800"/>
              <a:buChar char="•"/>
              <a:defRPr>
                <a:uFillTx/>
              </a:defRPr>
            </a:lvl3pPr>
            <a:lvl4pPr algn="l" indent="-342900" lvl="3" marL="1828800">
              <a:lnSpc>
                <a:spcPct val="120000"/>
              </a:lnSpc>
              <a:spcBef>
                <a:spcPts val="500"/>
              </a:spcBef>
              <a:spcAft>
                <a:spcPts val="0"/>
              </a:spcAft>
              <a:buClr>
                <a:schemeClr val="lt1"/>
              </a:buClr>
              <a:buSzPts val="1800"/>
              <a:buChar char="•"/>
              <a:defRPr>
                <a:uFillTx/>
              </a:defRPr>
            </a:lvl4pPr>
            <a:lvl5pPr algn="l" indent="-342900" lvl="4" marL="2286000">
              <a:lnSpc>
                <a:spcPct val="120000"/>
              </a:lnSpc>
              <a:spcBef>
                <a:spcPts val="500"/>
              </a:spcBef>
              <a:spcAft>
                <a:spcPts val="0"/>
              </a:spcAft>
              <a:buClr>
                <a:schemeClr val="lt1"/>
              </a:buClr>
              <a:buSzPts val="1800"/>
              <a:buChar char="•"/>
              <a:defRPr>
                <a:uFillTx/>
              </a:defRPr>
            </a:lvl5pPr>
            <a:lvl6pPr algn="l" indent="-342900" lvl="5" marL="2743200">
              <a:lnSpc>
                <a:spcPct val="120000"/>
              </a:lnSpc>
              <a:spcBef>
                <a:spcPts val="500"/>
              </a:spcBef>
              <a:spcAft>
                <a:spcPts val="0"/>
              </a:spcAft>
              <a:buClr>
                <a:schemeClr val="lt1"/>
              </a:buClr>
              <a:buSzPts val="1800"/>
              <a:buChar char="•"/>
              <a:defRPr>
                <a:uFillTx/>
              </a:defRPr>
            </a:lvl6pPr>
            <a:lvl7pPr algn="l" indent="-342900" lvl="6" marL="3200400">
              <a:lnSpc>
                <a:spcPct val="120000"/>
              </a:lnSpc>
              <a:spcBef>
                <a:spcPts val="500"/>
              </a:spcBef>
              <a:spcAft>
                <a:spcPts val="0"/>
              </a:spcAft>
              <a:buClr>
                <a:schemeClr val="lt1"/>
              </a:buClr>
              <a:buSzPts val="1800"/>
              <a:buChar char="•"/>
              <a:defRPr>
                <a:uFillTx/>
              </a:defRPr>
            </a:lvl7pPr>
            <a:lvl8pPr algn="l" indent="-342900" lvl="7" marL="3657600">
              <a:lnSpc>
                <a:spcPct val="120000"/>
              </a:lnSpc>
              <a:spcBef>
                <a:spcPts val="500"/>
              </a:spcBef>
              <a:spcAft>
                <a:spcPts val="0"/>
              </a:spcAft>
              <a:buClr>
                <a:schemeClr val="lt1"/>
              </a:buClr>
              <a:buSzPts val="1800"/>
              <a:buChar char="•"/>
              <a:defRPr>
                <a:uFillTx/>
              </a:defRPr>
            </a:lvl8pPr>
            <a:lvl9pPr algn="l" indent="-342900" lvl="8" marL="4114800">
              <a:lnSpc>
                <a:spcPct val="120000"/>
              </a:lnSpc>
              <a:spcBef>
                <a:spcPts val="500"/>
              </a:spcBef>
              <a:spcAft>
                <a:spcPts val="0"/>
              </a:spcAft>
              <a:buClr>
                <a:schemeClr val="lt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2" name="Google Shape;112;p7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678736" y="5883276"/>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3" name="Google Shape;113;p7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6" y="5883276"/>
            <a:ext cx="667286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4" name="Google Shape;114;p7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514013" y="5883276"/>
            <a:ext cx="75354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woTxTwoObj">
  <p:cSld name="TWO_OBJECTS_WITH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5" name="Shape 11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6" name="Google Shape;116;p7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7" y="609601"/>
            <a:ext cx="10353761" cy="132556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ctr" lvl="0">
              <a:lnSpc>
                <a:spcPct val="90000"/>
              </a:lnSpc>
              <a:spcBef>
                <a:spcPts val="0"/>
              </a:spcBef>
              <a:spcAft>
                <a:spcPts val="0"/>
              </a:spcAft>
              <a:buClr>
                <a:schemeClr val="lt1"/>
              </a:buClr>
              <a:buSzPts val="1800"/>
              <a:buNone/>
              <a:defRPr>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7" name="Google Shape;117;p7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41806" y="2088320"/>
            <a:ext cx="4879199" cy="8239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l" indent="-228600" lvl="0" marL="457200">
              <a:lnSpc>
                <a:spcPct val="100000"/>
              </a:lnSpc>
              <a:spcBef>
                <a:spcPts val="1000"/>
              </a:spcBef>
              <a:spcAft>
                <a:spcPts val="0"/>
              </a:spcAft>
              <a:buClr>
                <a:schemeClr val="lt1"/>
              </a:buClr>
              <a:buSzPts val="2400"/>
              <a:buNone/>
              <a:defRPr b="1" sz="2400">
                <a:uFillTx/>
              </a:defRPr>
            </a:lvl1pPr>
            <a:lvl2pPr algn="l" indent="-228600" lvl="1" marL="914400">
              <a:lnSpc>
                <a:spcPct val="120000"/>
              </a:lnSpc>
              <a:spcBef>
                <a:spcPts val="500"/>
              </a:spcBef>
              <a:spcAft>
                <a:spcPts val="0"/>
              </a:spcAft>
              <a:buClr>
                <a:schemeClr val="lt1"/>
              </a:buClr>
              <a:buSzPts val="2000"/>
              <a:buNone/>
              <a:defRPr b="1" sz="2000">
                <a:uFillTx/>
              </a:defRPr>
            </a:lvl2pPr>
            <a:lvl3pPr algn="l" indent="-228600" lvl="2" marL="1371600">
              <a:lnSpc>
                <a:spcPct val="120000"/>
              </a:lnSpc>
              <a:spcBef>
                <a:spcPts val="500"/>
              </a:spcBef>
              <a:spcAft>
                <a:spcPts val="0"/>
              </a:spcAft>
              <a:buClr>
                <a:schemeClr val="lt1"/>
              </a:buClr>
              <a:buSzPts val="1800"/>
              <a:buNone/>
              <a:defRPr b="1" sz="1800">
                <a:uFillTx/>
              </a:defRPr>
            </a:lvl3pPr>
            <a:lvl4pPr algn="l" indent="-228600" lvl="3" marL="1828800">
              <a:lnSpc>
                <a:spcPct val="120000"/>
              </a:lnSpc>
              <a:spcBef>
                <a:spcPts val="500"/>
              </a:spcBef>
              <a:spcAft>
                <a:spcPts val="0"/>
              </a:spcAft>
              <a:buClr>
                <a:schemeClr val="lt1"/>
              </a:buClr>
              <a:buSzPts val="1600"/>
              <a:buNone/>
              <a:defRPr b="1" sz="1600">
                <a:uFillTx/>
              </a:defRPr>
            </a:lvl4pPr>
            <a:lvl5pPr algn="l" indent="-228600" lvl="4" marL="2286000">
              <a:lnSpc>
                <a:spcPct val="120000"/>
              </a:lnSpc>
              <a:spcBef>
                <a:spcPts val="500"/>
              </a:spcBef>
              <a:spcAft>
                <a:spcPts val="0"/>
              </a:spcAft>
              <a:buClr>
                <a:schemeClr val="lt1"/>
              </a:buClr>
              <a:buSzPts val="1600"/>
              <a:buNone/>
              <a:defRPr b="1" sz="1600">
                <a:uFillTx/>
              </a:defRPr>
            </a:lvl5pPr>
            <a:lvl6pPr algn="l" indent="-228600" lvl="5" marL="2743200">
              <a:lnSpc>
                <a:spcPct val="120000"/>
              </a:lnSpc>
              <a:spcBef>
                <a:spcPts val="500"/>
              </a:spcBef>
              <a:spcAft>
                <a:spcPts val="0"/>
              </a:spcAft>
              <a:buClr>
                <a:schemeClr val="lt1"/>
              </a:buClr>
              <a:buSzPts val="1600"/>
              <a:buNone/>
              <a:defRPr b="1" sz="1600">
                <a:uFillTx/>
              </a:defRPr>
            </a:lvl6pPr>
            <a:lvl7pPr algn="l" indent="-228600" lvl="6" marL="3200400">
              <a:lnSpc>
                <a:spcPct val="120000"/>
              </a:lnSpc>
              <a:spcBef>
                <a:spcPts val="500"/>
              </a:spcBef>
              <a:spcAft>
                <a:spcPts val="0"/>
              </a:spcAft>
              <a:buClr>
                <a:schemeClr val="lt1"/>
              </a:buClr>
              <a:buSzPts val="1600"/>
              <a:buNone/>
              <a:defRPr b="1" sz="1600">
                <a:uFillTx/>
              </a:defRPr>
            </a:lvl7pPr>
            <a:lvl8pPr algn="l" indent="-228600" lvl="7" marL="3657600">
              <a:lnSpc>
                <a:spcPct val="120000"/>
              </a:lnSpc>
              <a:spcBef>
                <a:spcPts val="500"/>
              </a:spcBef>
              <a:spcAft>
                <a:spcPts val="0"/>
              </a:spcAft>
              <a:buClr>
                <a:schemeClr val="lt1"/>
              </a:buClr>
              <a:buSzPts val="1600"/>
              <a:buNone/>
              <a:defRPr b="1" sz="1600">
                <a:uFillTx/>
              </a:defRPr>
            </a:lvl8pPr>
            <a:lvl9pPr algn="l" indent="-228600" lvl="8" marL="4114800">
              <a:lnSpc>
                <a:spcPct val="120000"/>
              </a:lnSpc>
              <a:spcBef>
                <a:spcPts val="500"/>
              </a:spcBef>
              <a:spcAft>
                <a:spcPts val="0"/>
              </a:spcAft>
              <a:buClr>
                <a:schemeClr val="lt1"/>
              </a:buClr>
              <a:buSzPts val="1600"/>
              <a:buNone/>
              <a:defRPr b="1" sz="16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8" name="Google Shape;118;p7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5" y="2912232"/>
            <a:ext cx="5107208" cy="287896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42900" lvl="0" marL="457200">
              <a:lnSpc>
                <a:spcPct val="120000"/>
              </a:lnSpc>
              <a:spcBef>
                <a:spcPts val="1000"/>
              </a:spcBef>
              <a:spcAft>
                <a:spcPts val="0"/>
              </a:spcAft>
              <a:buClr>
                <a:schemeClr val="lt1"/>
              </a:buClr>
              <a:buSzPts val="1800"/>
              <a:buChar char="•"/>
              <a:defRPr>
                <a:uFillTx/>
              </a:defRPr>
            </a:lvl1pPr>
            <a:lvl2pPr algn="l" indent="-342900" lvl="1" marL="914400">
              <a:lnSpc>
                <a:spcPct val="120000"/>
              </a:lnSpc>
              <a:spcBef>
                <a:spcPts val="500"/>
              </a:spcBef>
              <a:spcAft>
                <a:spcPts val="0"/>
              </a:spcAft>
              <a:buClr>
                <a:schemeClr val="lt1"/>
              </a:buClr>
              <a:buSzPts val="1800"/>
              <a:buChar char="•"/>
              <a:defRPr>
                <a:uFillTx/>
              </a:defRPr>
            </a:lvl2pPr>
            <a:lvl3pPr algn="l" indent="-342900" lvl="2" marL="1371600">
              <a:lnSpc>
                <a:spcPct val="120000"/>
              </a:lnSpc>
              <a:spcBef>
                <a:spcPts val="500"/>
              </a:spcBef>
              <a:spcAft>
                <a:spcPts val="0"/>
              </a:spcAft>
              <a:buClr>
                <a:schemeClr val="lt1"/>
              </a:buClr>
              <a:buSzPts val="1800"/>
              <a:buChar char="•"/>
              <a:defRPr>
                <a:uFillTx/>
              </a:defRPr>
            </a:lvl3pPr>
            <a:lvl4pPr algn="l" indent="-342900" lvl="3" marL="1828800">
              <a:lnSpc>
                <a:spcPct val="120000"/>
              </a:lnSpc>
              <a:spcBef>
                <a:spcPts val="500"/>
              </a:spcBef>
              <a:spcAft>
                <a:spcPts val="0"/>
              </a:spcAft>
              <a:buClr>
                <a:schemeClr val="lt1"/>
              </a:buClr>
              <a:buSzPts val="1800"/>
              <a:buChar char="•"/>
              <a:defRPr>
                <a:uFillTx/>
              </a:defRPr>
            </a:lvl4pPr>
            <a:lvl5pPr algn="l" indent="-342900" lvl="4" marL="2286000">
              <a:lnSpc>
                <a:spcPct val="120000"/>
              </a:lnSpc>
              <a:spcBef>
                <a:spcPts val="500"/>
              </a:spcBef>
              <a:spcAft>
                <a:spcPts val="0"/>
              </a:spcAft>
              <a:buClr>
                <a:schemeClr val="lt1"/>
              </a:buClr>
              <a:buSzPts val="1800"/>
              <a:buChar char="•"/>
              <a:defRPr>
                <a:uFillTx/>
              </a:defRPr>
            </a:lvl5pPr>
            <a:lvl6pPr algn="l" indent="-342900" lvl="5" marL="2743200">
              <a:lnSpc>
                <a:spcPct val="120000"/>
              </a:lnSpc>
              <a:spcBef>
                <a:spcPts val="500"/>
              </a:spcBef>
              <a:spcAft>
                <a:spcPts val="0"/>
              </a:spcAft>
              <a:buClr>
                <a:schemeClr val="lt1"/>
              </a:buClr>
              <a:buSzPts val="1800"/>
              <a:buChar char="•"/>
              <a:defRPr>
                <a:uFillTx/>
              </a:defRPr>
            </a:lvl6pPr>
            <a:lvl7pPr algn="l" indent="-342900" lvl="6" marL="3200400">
              <a:lnSpc>
                <a:spcPct val="120000"/>
              </a:lnSpc>
              <a:spcBef>
                <a:spcPts val="500"/>
              </a:spcBef>
              <a:spcAft>
                <a:spcPts val="0"/>
              </a:spcAft>
              <a:buClr>
                <a:schemeClr val="lt1"/>
              </a:buClr>
              <a:buSzPts val="1800"/>
              <a:buChar char="•"/>
              <a:defRPr>
                <a:uFillTx/>
              </a:defRPr>
            </a:lvl7pPr>
            <a:lvl8pPr algn="l" indent="-342900" lvl="7" marL="3657600">
              <a:lnSpc>
                <a:spcPct val="120000"/>
              </a:lnSpc>
              <a:spcBef>
                <a:spcPts val="500"/>
              </a:spcBef>
              <a:spcAft>
                <a:spcPts val="0"/>
              </a:spcAft>
              <a:buClr>
                <a:schemeClr val="lt1"/>
              </a:buClr>
              <a:buSzPts val="1800"/>
              <a:buChar char="•"/>
              <a:defRPr>
                <a:uFillTx/>
              </a:defRPr>
            </a:lvl8pPr>
            <a:lvl9pPr algn="l" indent="-342900" lvl="8" marL="4114800">
              <a:lnSpc>
                <a:spcPct val="120000"/>
              </a:lnSpc>
              <a:spcBef>
                <a:spcPts val="500"/>
              </a:spcBef>
              <a:spcAft>
                <a:spcPts val="0"/>
              </a:spcAft>
              <a:buClr>
                <a:schemeClr val="lt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9" name="Google Shape;119;p7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3"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402003" y="2088320"/>
            <a:ext cx="4865555" cy="8239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l" indent="-228600" lvl="0" marL="457200">
              <a:lnSpc>
                <a:spcPct val="100000"/>
              </a:lnSpc>
              <a:spcBef>
                <a:spcPts val="1000"/>
              </a:spcBef>
              <a:spcAft>
                <a:spcPts val="0"/>
              </a:spcAft>
              <a:buClr>
                <a:schemeClr val="lt1"/>
              </a:buClr>
              <a:buSzPts val="2400"/>
              <a:buNone/>
              <a:defRPr b="1" sz="2400">
                <a:uFillTx/>
              </a:defRPr>
            </a:lvl1pPr>
            <a:lvl2pPr algn="l" indent="-228600" lvl="1" marL="914400">
              <a:lnSpc>
                <a:spcPct val="120000"/>
              </a:lnSpc>
              <a:spcBef>
                <a:spcPts val="500"/>
              </a:spcBef>
              <a:spcAft>
                <a:spcPts val="0"/>
              </a:spcAft>
              <a:buClr>
                <a:schemeClr val="lt1"/>
              </a:buClr>
              <a:buSzPts val="2000"/>
              <a:buNone/>
              <a:defRPr b="1" sz="2000">
                <a:uFillTx/>
              </a:defRPr>
            </a:lvl2pPr>
            <a:lvl3pPr algn="l" indent="-228600" lvl="2" marL="1371600">
              <a:lnSpc>
                <a:spcPct val="120000"/>
              </a:lnSpc>
              <a:spcBef>
                <a:spcPts val="500"/>
              </a:spcBef>
              <a:spcAft>
                <a:spcPts val="0"/>
              </a:spcAft>
              <a:buClr>
                <a:schemeClr val="lt1"/>
              </a:buClr>
              <a:buSzPts val="1800"/>
              <a:buNone/>
              <a:defRPr b="1" sz="1800">
                <a:uFillTx/>
              </a:defRPr>
            </a:lvl3pPr>
            <a:lvl4pPr algn="l" indent="-228600" lvl="3" marL="1828800">
              <a:lnSpc>
                <a:spcPct val="120000"/>
              </a:lnSpc>
              <a:spcBef>
                <a:spcPts val="500"/>
              </a:spcBef>
              <a:spcAft>
                <a:spcPts val="0"/>
              </a:spcAft>
              <a:buClr>
                <a:schemeClr val="lt1"/>
              </a:buClr>
              <a:buSzPts val="1600"/>
              <a:buNone/>
              <a:defRPr b="1" sz="1600">
                <a:uFillTx/>
              </a:defRPr>
            </a:lvl4pPr>
            <a:lvl5pPr algn="l" indent="-228600" lvl="4" marL="2286000">
              <a:lnSpc>
                <a:spcPct val="120000"/>
              </a:lnSpc>
              <a:spcBef>
                <a:spcPts val="500"/>
              </a:spcBef>
              <a:spcAft>
                <a:spcPts val="0"/>
              </a:spcAft>
              <a:buClr>
                <a:schemeClr val="lt1"/>
              </a:buClr>
              <a:buSzPts val="1600"/>
              <a:buNone/>
              <a:defRPr b="1" sz="1600">
                <a:uFillTx/>
              </a:defRPr>
            </a:lvl5pPr>
            <a:lvl6pPr algn="l" indent="-228600" lvl="5" marL="2743200">
              <a:lnSpc>
                <a:spcPct val="120000"/>
              </a:lnSpc>
              <a:spcBef>
                <a:spcPts val="500"/>
              </a:spcBef>
              <a:spcAft>
                <a:spcPts val="0"/>
              </a:spcAft>
              <a:buClr>
                <a:schemeClr val="lt1"/>
              </a:buClr>
              <a:buSzPts val="1600"/>
              <a:buNone/>
              <a:defRPr b="1" sz="1600">
                <a:uFillTx/>
              </a:defRPr>
            </a:lvl6pPr>
            <a:lvl7pPr algn="l" indent="-228600" lvl="6" marL="3200400">
              <a:lnSpc>
                <a:spcPct val="120000"/>
              </a:lnSpc>
              <a:spcBef>
                <a:spcPts val="500"/>
              </a:spcBef>
              <a:spcAft>
                <a:spcPts val="0"/>
              </a:spcAft>
              <a:buClr>
                <a:schemeClr val="lt1"/>
              </a:buClr>
              <a:buSzPts val="1600"/>
              <a:buNone/>
              <a:defRPr b="1" sz="1600">
                <a:uFillTx/>
              </a:defRPr>
            </a:lvl7pPr>
            <a:lvl8pPr algn="l" indent="-228600" lvl="7" marL="3657600">
              <a:lnSpc>
                <a:spcPct val="120000"/>
              </a:lnSpc>
              <a:spcBef>
                <a:spcPts val="500"/>
              </a:spcBef>
              <a:spcAft>
                <a:spcPts val="0"/>
              </a:spcAft>
              <a:buClr>
                <a:schemeClr val="lt1"/>
              </a:buClr>
              <a:buSzPts val="1600"/>
              <a:buNone/>
              <a:defRPr b="1" sz="1600">
                <a:uFillTx/>
              </a:defRPr>
            </a:lvl8pPr>
            <a:lvl9pPr algn="l" indent="-228600" lvl="8" marL="4114800">
              <a:lnSpc>
                <a:spcPct val="120000"/>
              </a:lnSpc>
              <a:spcBef>
                <a:spcPts val="500"/>
              </a:spcBef>
              <a:spcAft>
                <a:spcPts val="0"/>
              </a:spcAft>
              <a:buClr>
                <a:schemeClr val="lt1"/>
              </a:buClr>
              <a:buSzPts val="1600"/>
              <a:buNone/>
              <a:defRPr b="1" sz="16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0" name="Google Shape;120;p7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4"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172200" y="2912232"/>
            <a:ext cx="5095357" cy="287896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42900" lvl="0" marL="457200">
              <a:lnSpc>
                <a:spcPct val="120000"/>
              </a:lnSpc>
              <a:spcBef>
                <a:spcPts val="1000"/>
              </a:spcBef>
              <a:spcAft>
                <a:spcPts val="0"/>
              </a:spcAft>
              <a:buClr>
                <a:schemeClr val="lt1"/>
              </a:buClr>
              <a:buSzPts val="1800"/>
              <a:buChar char="•"/>
              <a:defRPr>
                <a:uFillTx/>
              </a:defRPr>
            </a:lvl1pPr>
            <a:lvl2pPr algn="l" indent="-342900" lvl="1" marL="914400">
              <a:lnSpc>
                <a:spcPct val="120000"/>
              </a:lnSpc>
              <a:spcBef>
                <a:spcPts val="500"/>
              </a:spcBef>
              <a:spcAft>
                <a:spcPts val="0"/>
              </a:spcAft>
              <a:buClr>
                <a:schemeClr val="lt1"/>
              </a:buClr>
              <a:buSzPts val="1800"/>
              <a:buChar char="•"/>
              <a:defRPr>
                <a:uFillTx/>
              </a:defRPr>
            </a:lvl2pPr>
            <a:lvl3pPr algn="l" indent="-342900" lvl="2" marL="1371600">
              <a:lnSpc>
                <a:spcPct val="120000"/>
              </a:lnSpc>
              <a:spcBef>
                <a:spcPts val="500"/>
              </a:spcBef>
              <a:spcAft>
                <a:spcPts val="0"/>
              </a:spcAft>
              <a:buClr>
                <a:schemeClr val="lt1"/>
              </a:buClr>
              <a:buSzPts val="1800"/>
              <a:buChar char="•"/>
              <a:defRPr>
                <a:uFillTx/>
              </a:defRPr>
            </a:lvl3pPr>
            <a:lvl4pPr algn="l" indent="-342900" lvl="3" marL="1828800">
              <a:lnSpc>
                <a:spcPct val="120000"/>
              </a:lnSpc>
              <a:spcBef>
                <a:spcPts val="500"/>
              </a:spcBef>
              <a:spcAft>
                <a:spcPts val="0"/>
              </a:spcAft>
              <a:buClr>
                <a:schemeClr val="lt1"/>
              </a:buClr>
              <a:buSzPts val="1800"/>
              <a:buChar char="•"/>
              <a:defRPr>
                <a:uFillTx/>
              </a:defRPr>
            </a:lvl4pPr>
            <a:lvl5pPr algn="l" indent="-342900" lvl="4" marL="2286000">
              <a:lnSpc>
                <a:spcPct val="120000"/>
              </a:lnSpc>
              <a:spcBef>
                <a:spcPts val="500"/>
              </a:spcBef>
              <a:spcAft>
                <a:spcPts val="0"/>
              </a:spcAft>
              <a:buClr>
                <a:schemeClr val="lt1"/>
              </a:buClr>
              <a:buSzPts val="1800"/>
              <a:buChar char="•"/>
              <a:defRPr>
                <a:uFillTx/>
              </a:defRPr>
            </a:lvl5pPr>
            <a:lvl6pPr algn="l" indent="-342900" lvl="5" marL="2743200">
              <a:lnSpc>
                <a:spcPct val="120000"/>
              </a:lnSpc>
              <a:spcBef>
                <a:spcPts val="500"/>
              </a:spcBef>
              <a:spcAft>
                <a:spcPts val="0"/>
              </a:spcAft>
              <a:buClr>
                <a:schemeClr val="lt1"/>
              </a:buClr>
              <a:buSzPts val="1800"/>
              <a:buChar char="•"/>
              <a:defRPr>
                <a:uFillTx/>
              </a:defRPr>
            </a:lvl6pPr>
            <a:lvl7pPr algn="l" indent="-342900" lvl="6" marL="3200400">
              <a:lnSpc>
                <a:spcPct val="120000"/>
              </a:lnSpc>
              <a:spcBef>
                <a:spcPts val="500"/>
              </a:spcBef>
              <a:spcAft>
                <a:spcPts val="0"/>
              </a:spcAft>
              <a:buClr>
                <a:schemeClr val="lt1"/>
              </a:buClr>
              <a:buSzPts val="1800"/>
              <a:buChar char="•"/>
              <a:defRPr>
                <a:uFillTx/>
              </a:defRPr>
            </a:lvl7pPr>
            <a:lvl8pPr algn="l" indent="-342900" lvl="7" marL="3657600">
              <a:lnSpc>
                <a:spcPct val="120000"/>
              </a:lnSpc>
              <a:spcBef>
                <a:spcPts val="500"/>
              </a:spcBef>
              <a:spcAft>
                <a:spcPts val="0"/>
              </a:spcAft>
              <a:buClr>
                <a:schemeClr val="lt1"/>
              </a:buClr>
              <a:buSzPts val="1800"/>
              <a:buChar char="•"/>
              <a:defRPr>
                <a:uFillTx/>
              </a:defRPr>
            </a:lvl8pPr>
            <a:lvl9pPr algn="l" indent="-342900" lvl="8" marL="4114800">
              <a:lnSpc>
                <a:spcPct val="120000"/>
              </a:lnSpc>
              <a:spcBef>
                <a:spcPts val="500"/>
              </a:spcBef>
              <a:spcAft>
                <a:spcPts val="0"/>
              </a:spcAft>
              <a:buClr>
                <a:schemeClr val="lt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1" name="Google Shape;121;p7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678736" y="5883276"/>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2" name="Google Shape;122;p7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6" y="5883276"/>
            <a:ext cx="667286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3" name="Google Shape;123;p7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514013" y="5883276"/>
            <a:ext cx="75354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itleOnly">
  <p:cSld name="TITLE_ONLY">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4" name="Shape 12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5" name="Google Shape;125;p7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7" y="609601"/>
            <a:ext cx="10353761" cy="132632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ctr" lvl="0">
              <a:lnSpc>
                <a:spcPct val="90000"/>
              </a:lnSpc>
              <a:spcBef>
                <a:spcPts val="0"/>
              </a:spcBef>
              <a:spcAft>
                <a:spcPts val="0"/>
              </a:spcAft>
              <a:buClr>
                <a:schemeClr val="lt1"/>
              </a:buClr>
              <a:buSzPts val="1800"/>
              <a:buNone/>
              <a:defRPr>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6" name="Google Shape;126;p7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678736" y="5883276"/>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7" name="Google Shape;127;p7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6" y="5883276"/>
            <a:ext cx="667286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8" name="Google Shape;128;p7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514013" y="5883276"/>
            <a:ext cx="75354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blank">
  <p:cSld name="BLANK">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9" name="Shape 12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0" name="Google Shape;130;p7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678736" y="5883276"/>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1" name="Google Shape;131;p7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6" y="5883276"/>
            <a:ext cx="667286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2" name="Google Shape;132;p7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514013" y="5883276"/>
            <a:ext cx="75354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objTx">
  <p:cSld name="OBJECT_WITH_CAPTION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3" name="Shape 13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4" name="Google Shape;134;p7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7228" y="609600"/>
            <a:ext cx="3932237" cy="2362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ctr" lvl="0">
              <a:lnSpc>
                <a:spcPct val="90000"/>
              </a:lnSpc>
              <a:spcBef>
                <a:spcPts val="0"/>
              </a:spcBef>
              <a:spcAft>
                <a:spcPts val="0"/>
              </a:spcAft>
              <a:buClr>
                <a:schemeClr val="lt1"/>
              </a:buClr>
              <a:buSzPts val="2800"/>
              <a:buFont typeface="Bookman Old Style"/>
              <a:buNone/>
              <a:defRPr sz="2800">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5" name="Google Shape;135;p7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078065" y="609600"/>
            <a:ext cx="6189492" cy="5181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indent="-342900" lvl="0" marL="457200">
              <a:lnSpc>
                <a:spcPct val="120000"/>
              </a:lnSpc>
              <a:spcBef>
                <a:spcPts val="1000"/>
              </a:spcBef>
              <a:spcAft>
                <a:spcPts val="0"/>
              </a:spcAft>
              <a:buClr>
                <a:schemeClr val="lt1"/>
              </a:buClr>
              <a:buSzPts val="1800"/>
              <a:buChar char="•"/>
              <a:defRPr>
                <a:uFillTx/>
              </a:defRPr>
            </a:lvl1pPr>
            <a:lvl2pPr algn="l" indent="-342900" lvl="1" marL="914400">
              <a:lnSpc>
                <a:spcPct val="120000"/>
              </a:lnSpc>
              <a:spcBef>
                <a:spcPts val="500"/>
              </a:spcBef>
              <a:spcAft>
                <a:spcPts val="0"/>
              </a:spcAft>
              <a:buClr>
                <a:schemeClr val="lt1"/>
              </a:buClr>
              <a:buSzPts val="1800"/>
              <a:buChar char="•"/>
              <a:defRPr>
                <a:uFillTx/>
              </a:defRPr>
            </a:lvl2pPr>
            <a:lvl3pPr algn="l" indent="-342900" lvl="2" marL="1371600">
              <a:lnSpc>
                <a:spcPct val="120000"/>
              </a:lnSpc>
              <a:spcBef>
                <a:spcPts val="500"/>
              </a:spcBef>
              <a:spcAft>
                <a:spcPts val="0"/>
              </a:spcAft>
              <a:buClr>
                <a:schemeClr val="lt1"/>
              </a:buClr>
              <a:buSzPts val="1800"/>
              <a:buChar char="•"/>
              <a:defRPr>
                <a:uFillTx/>
              </a:defRPr>
            </a:lvl3pPr>
            <a:lvl4pPr algn="l" indent="-342900" lvl="3" marL="1828800">
              <a:lnSpc>
                <a:spcPct val="120000"/>
              </a:lnSpc>
              <a:spcBef>
                <a:spcPts val="500"/>
              </a:spcBef>
              <a:spcAft>
                <a:spcPts val="0"/>
              </a:spcAft>
              <a:buClr>
                <a:schemeClr val="lt1"/>
              </a:buClr>
              <a:buSzPts val="1800"/>
              <a:buChar char="•"/>
              <a:defRPr>
                <a:uFillTx/>
              </a:defRPr>
            </a:lvl4pPr>
            <a:lvl5pPr algn="l" indent="-342900" lvl="4" marL="2286000">
              <a:lnSpc>
                <a:spcPct val="120000"/>
              </a:lnSpc>
              <a:spcBef>
                <a:spcPts val="500"/>
              </a:spcBef>
              <a:spcAft>
                <a:spcPts val="0"/>
              </a:spcAft>
              <a:buClr>
                <a:schemeClr val="lt1"/>
              </a:buClr>
              <a:buSzPts val="1800"/>
              <a:buChar char="•"/>
              <a:defRPr>
                <a:uFillTx/>
              </a:defRPr>
            </a:lvl5pPr>
            <a:lvl6pPr algn="l" indent="-342900" lvl="5" marL="2743200">
              <a:lnSpc>
                <a:spcPct val="120000"/>
              </a:lnSpc>
              <a:spcBef>
                <a:spcPts val="500"/>
              </a:spcBef>
              <a:spcAft>
                <a:spcPts val="0"/>
              </a:spcAft>
              <a:buClr>
                <a:schemeClr val="lt1"/>
              </a:buClr>
              <a:buSzPts val="1800"/>
              <a:buChar char="•"/>
              <a:defRPr>
                <a:uFillTx/>
              </a:defRPr>
            </a:lvl6pPr>
            <a:lvl7pPr algn="l" indent="-342900" lvl="6" marL="3200400">
              <a:lnSpc>
                <a:spcPct val="120000"/>
              </a:lnSpc>
              <a:spcBef>
                <a:spcPts val="500"/>
              </a:spcBef>
              <a:spcAft>
                <a:spcPts val="0"/>
              </a:spcAft>
              <a:buClr>
                <a:schemeClr val="lt1"/>
              </a:buClr>
              <a:buSzPts val="1800"/>
              <a:buChar char="•"/>
              <a:defRPr>
                <a:uFillTx/>
              </a:defRPr>
            </a:lvl7pPr>
            <a:lvl8pPr algn="l" indent="-342900" lvl="7" marL="3657600">
              <a:lnSpc>
                <a:spcPct val="120000"/>
              </a:lnSpc>
              <a:spcBef>
                <a:spcPts val="500"/>
              </a:spcBef>
              <a:spcAft>
                <a:spcPts val="0"/>
              </a:spcAft>
              <a:buClr>
                <a:schemeClr val="lt1"/>
              </a:buClr>
              <a:buSzPts val="1800"/>
              <a:buChar char="•"/>
              <a:defRPr>
                <a:uFillTx/>
              </a:defRPr>
            </a:lvl8pPr>
            <a:lvl9pPr algn="l" indent="-342900" lvl="8" marL="4114800">
              <a:lnSpc>
                <a:spcPct val="120000"/>
              </a:lnSpc>
              <a:spcBef>
                <a:spcPts val="500"/>
              </a:spcBef>
              <a:spcAft>
                <a:spcPts val="0"/>
              </a:spcAft>
              <a:buClr>
                <a:schemeClr val="lt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6" name="Google Shape;136;p7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7228" y="2971801"/>
            <a:ext cx="3932237" cy="28193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ctr" indent="-228600" lvl="0" marL="457200">
              <a:lnSpc>
                <a:spcPct val="120000"/>
              </a:lnSpc>
              <a:spcBef>
                <a:spcPts val="1000"/>
              </a:spcBef>
              <a:spcAft>
                <a:spcPts val="0"/>
              </a:spcAft>
              <a:buClr>
                <a:schemeClr val="lt1"/>
              </a:buClr>
              <a:buSzPts val="1600"/>
              <a:buNone/>
              <a:defRPr sz="1600">
                <a:uFillTx/>
              </a:defRPr>
            </a:lvl1pPr>
            <a:lvl2pPr algn="l" indent="-228600" lvl="1" marL="914400">
              <a:lnSpc>
                <a:spcPct val="120000"/>
              </a:lnSpc>
              <a:spcBef>
                <a:spcPts val="500"/>
              </a:spcBef>
              <a:spcAft>
                <a:spcPts val="0"/>
              </a:spcAft>
              <a:buClr>
                <a:schemeClr val="lt1"/>
              </a:buClr>
              <a:buSzPts val="1400"/>
              <a:buNone/>
              <a:defRPr sz="1400">
                <a:uFillTx/>
              </a:defRPr>
            </a:lvl2pPr>
            <a:lvl3pPr algn="l" indent="-228600" lvl="2" marL="1371600">
              <a:lnSpc>
                <a:spcPct val="120000"/>
              </a:lnSpc>
              <a:spcBef>
                <a:spcPts val="500"/>
              </a:spcBef>
              <a:spcAft>
                <a:spcPts val="0"/>
              </a:spcAft>
              <a:buClr>
                <a:schemeClr val="lt1"/>
              </a:buClr>
              <a:buSzPts val="1200"/>
              <a:buNone/>
              <a:defRPr sz="1200">
                <a:uFillTx/>
              </a:defRPr>
            </a:lvl3pPr>
            <a:lvl4pPr algn="l" indent="-228600" lvl="3" marL="1828800">
              <a:lnSpc>
                <a:spcPct val="120000"/>
              </a:lnSpc>
              <a:spcBef>
                <a:spcPts val="500"/>
              </a:spcBef>
              <a:spcAft>
                <a:spcPts val="0"/>
              </a:spcAft>
              <a:buClr>
                <a:schemeClr val="lt1"/>
              </a:buClr>
              <a:buSzPts val="1000"/>
              <a:buNone/>
              <a:defRPr sz="1000">
                <a:uFillTx/>
              </a:defRPr>
            </a:lvl4pPr>
            <a:lvl5pPr algn="l" indent="-228600" lvl="4" marL="2286000">
              <a:lnSpc>
                <a:spcPct val="120000"/>
              </a:lnSpc>
              <a:spcBef>
                <a:spcPts val="500"/>
              </a:spcBef>
              <a:spcAft>
                <a:spcPts val="0"/>
              </a:spcAft>
              <a:buClr>
                <a:schemeClr val="lt1"/>
              </a:buClr>
              <a:buSzPts val="1000"/>
              <a:buNone/>
              <a:defRPr sz="1000">
                <a:uFillTx/>
              </a:defRPr>
            </a:lvl5pPr>
            <a:lvl6pPr algn="l" indent="-228600" lvl="5" marL="2743200">
              <a:lnSpc>
                <a:spcPct val="120000"/>
              </a:lnSpc>
              <a:spcBef>
                <a:spcPts val="500"/>
              </a:spcBef>
              <a:spcAft>
                <a:spcPts val="0"/>
              </a:spcAft>
              <a:buClr>
                <a:schemeClr val="lt1"/>
              </a:buClr>
              <a:buSzPts val="1000"/>
              <a:buNone/>
              <a:defRPr sz="1000">
                <a:uFillTx/>
              </a:defRPr>
            </a:lvl6pPr>
            <a:lvl7pPr algn="l" indent="-228600" lvl="6" marL="3200400">
              <a:lnSpc>
                <a:spcPct val="120000"/>
              </a:lnSpc>
              <a:spcBef>
                <a:spcPts val="500"/>
              </a:spcBef>
              <a:spcAft>
                <a:spcPts val="0"/>
              </a:spcAft>
              <a:buClr>
                <a:schemeClr val="lt1"/>
              </a:buClr>
              <a:buSzPts val="1000"/>
              <a:buNone/>
              <a:defRPr sz="1000">
                <a:uFillTx/>
              </a:defRPr>
            </a:lvl7pPr>
            <a:lvl8pPr algn="l" indent="-228600" lvl="7" marL="3657600">
              <a:lnSpc>
                <a:spcPct val="120000"/>
              </a:lnSpc>
              <a:spcBef>
                <a:spcPts val="500"/>
              </a:spcBef>
              <a:spcAft>
                <a:spcPts val="0"/>
              </a:spcAft>
              <a:buClr>
                <a:schemeClr val="lt1"/>
              </a:buClr>
              <a:buSzPts val="1000"/>
              <a:buNone/>
              <a:defRPr sz="1000">
                <a:uFillTx/>
              </a:defRPr>
            </a:lvl8pPr>
            <a:lvl9pPr algn="l" indent="-228600" lvl="8" marL="4114800">
              <a:lnSpc>
                <a:spcPct val="120000"/>
              </a:lnSpc>
              <a:spcBef>
                <a:spcPts val="500"/>
              </a:spcBef>
              <a:spcAft>
                <a:spcPts val="0"/>
              </a:spcAft>
              <a:buClr>
                <a:schemeClr val="lt1"/>
              </a:buClr>
              <a:buSzPts val="1000"/>
              <a:buNone/>
              <a:defRPr sz="10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7" name="Google Shape;137;p7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678736" y="5883276"/>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8" name="Google Shape;138;p7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6" y="5883276"/>
            <a:ext cx="667286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9" name="Google Shape;139;p7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514013" y="5883276"/>
            <a:ext cx="75354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obj">
  <p:cSld name="OBJEC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 name="Shape 2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 name="Google Shape;22;p6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365125"/>
            <a:ext cx="10515600" cy="132556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defRPr>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 name="Google Shape;23;p6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1825625"/>
            <a:ext cx="10515600" cy="435133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 name="Google Shape;24;p6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 name="Google Shape;25;p6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038600" y="6356350"/>
            <a:ext cx="41148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ct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 name="Google Shape;26;p6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106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picTx">
  <p:cSld name="PICTURE_WITH_CAPTION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0" name="Shape 14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1" name="Google Shape;141;p7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7228" y="609600"/>
            <a:ext cx="5929773" cy="2362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ctr" lvl="0">
              <a:lnSpc>
                <a:spcPct val="90000"/>
              </a:lnSpc>
              <a:spcBef>
                <a:spcPts val="0"/>
              </a:spcBef>
              <a:spcAft>
                <a:spcPts val="0"/>
              </a:spcAft>
              <a:buClr>
                <a:schemeClr val="lt1"/>
              </a:buClr>
              <a:buSzPts val="3200"/>
              <a:buFont typeface="Bookman Old Style"/>
              <a:buNone/>
              <a:defRPr sz="3200">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2" name="Google Shape;142;p7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424805" y="758882"/>
            <a:ext cx="3255356" cy="4883039"/>
          </a:xfrm>
          <a:prstGeom prst="rect">
            <a:avLst/>
          </a:prstGeom>
          <a:noFill/>
          <a:ln cap="sq" cmpd="sng" w="190500">
            <a:solidFill>
              <a:srgbClr val="FFFFFF"/>
            </a:solidFill>
            <a:prstDash val="solid"/>
            <a:miter lim="800000"/>
            <a:headEnd len="sm" type="none" w="sm"/>
            <a:tailEnd len="sm" type="none" w="sm"/>
          </a:ln>
          <a:effectLst>
            <a:outerShdw algn="tl" blurRad="55000" dir="5400000" dist="18000" rotWithShape="0">
              <a:srgbClr val="000000">
                <a:alpha val="40000"/>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ctr" lvl="0" marR="0" rtl="0">
              <a:lnSpc>
                <a:spcPct val="120000"/>
              </a:lnSpc>
              <a:spcBef>
                <a:spcPts val="1000"/>
              </a:spcBef>
              <a:spcAft>
                <a:spcPts val="0"/>
              </a:spcAft>
              <a:buClr>
                <a:schemeClr val="lt1"/>
              </a:buClr>
              <a:buSzPts val="3200"/>
              <a:buFont typeface="Arial"/>
              <a:buNone/>
              <a:defRPr b="0" cap="none" i="0" strike="noStrike" sz="3200" u="none">
                <a:solidFill>
                  <a:schemeClr val="lt1"/>
                </a:solidFill>
                <a:uFillTx/>
                <a:latin typeface="Rockwell"/>
                <a:ea typeface="Rockwell"/>
                <a:cs typeface="Rockwell"/>
                <a:sym typeface="Rockwell"/>
              </a:defRPr>
            </a:lvl1pPr>
            <a:lvl2pPr algn="l" lvl="1" marR="0" rtl="0">
              <a:lnSpc>
                <a:spcPct val="120000"/>
              </a:lnSpc>
              <a:spcBef>
                <a:spcPts val="500"/>
              </a:spcBef>
              <a:spcAft>
                <a:spcPts val="0"/>
              </a:spcAft>
              <a:buClr>
                <a:schemeClr val="lt1"/>
              </a:buClr>
              <a:buSzPts val="2800"/>
              <a:buFont typeface="Arial"/>
              <a:buNone/>
              <a:defRPr b="0" cap="none" i="0" strike="noStrike" sz="2800" u="none">
                <a:solidFill>
                  <a:schemeClr val="lt1"/>
                </a:solidFill>
                <a:uFillTx/>
                <a:latin typeface="Rockwell"/>
                <a:ea typeface="Rockwell"/>
                <a:cs typeface="Rockwell"/>
                <a:sym typeface="Rockwell"/>
              </a:defRPr>
            </a:lvl2pPr>
            <a:lvl3pPr algn="l" lvl="2" marR="0" rtl="0">
              <a:lnSpc>
                <a:spcPct val="120000"/>
              </a:lnSpc>
              <a:spcBef>
                <a:spcPts val="500"/>
              </a:spcBef>
              <a:spcAft>
                <a:spcPts val="0"/>
              </a:spcAft>
              <a:buClr>
                <a:schemeClr val="lt1"/>
              </a:buClr>
              <a:buSzPts val="2400"/>
              <a:buFont typeface="Arial"/>
              <a:buNone/>
              <a:defRPr b="0" cap="none" i="0" strike="noStrike" sz="2400" u="none">
                <a:solidFill>
                  <a:schemeClr val="lt1"/>
                </a:solidFill>
                <a:uFillTx/>
                <a:latin typeface="Rockwell"/>
                <a:ea typeface="Rockwell"/>
                <a:cs typeface="Rockwell"/>
                <a:sym typeface="Rockwell"/>
              </a:defRPr>
            </a:lvl3pPr>
            <a:lvl4pPr algn="l" lvl="3" marR="0" rtl="0">
              <a:lnSpc>
                <a:spcPct val="120000"/>
              </a:lnSpc>
              <a:spcBef>
                <a:spcPts val="500"/>
              </a:spcBef>
              <a:spcAft>
                <a:spcPts val="0"/>
              </a:spcAft>
              <a:buClr>
                <a:schemeClr val="lt1"/>
              </a:buClr>
              <a:buSzPts val="2000"/>
              <a:buFont typeface="Arial"/>
              <a:buNone/>
              <a:defRPr b="0" cap="none" i="0" strike="noStrike" sz="2000" u="none">
                <a:solidFill>
                  <a:schemeClr val="lt1"/>
                </a:solidFill>
                <a:uFillTx/>
                <a:latin typeface="Rockwell"/>
                <a:ea typeface="Rockwell"/>
                <a:cs typeface="Rockwell"/>
                <a:sym typeface="Rockwell"/>
              </a:defRPr>
            </a:lvl4pPr>
            <a:lvl5pPr algn="l" lvl="4" marR="0" rtl="0">
              <a:lnSpc>
                <a:spcPct val="120000"/>
              </a:lnSpc>
              <a:spcBef>
                <a:spcPts val="500"/>
              </a:spcBef>
              <a:spcAft>
                <a:spcPts val="0"/>
              </a:spcAft>
              <a:buClr>
                <a:schemeClr val="lt1"/>
              </a:buClr>
              <a:buSzPts val="2000"/>
              <a:buFont typeface="Arial"/>
              <a:buNone/>
              <a:defRPr b="0" cap="none" i="0" strike="noStrike" sz="2000" u="none">
                <a:solidFill>
                  <a:schemeClr val="lt1"/>
                </a:solidFill>
                <a:uFillTx/>
                <a:latin typeface="Rockwell"/>
                <a:ea typeface="Rockwell"/>
                <a:cs typeface="Rockwell"/>
                <a:sym typeface="Rockwell"/>
              </a:defRPr>
            </a:lvl5pPr>
            <a:lvl6pPr algn="l" lvl="5" marR="0" rtl="0">
              <a:lnSpc>
                <a:spcPct val="120000"/>
              </a:lnSpc>
              <a:spcBef>
                <a:spcPts val="500"/>
              </a:spcBef>
              <a:spcAft>
                <a:spcPts val="0"/>
              </a:spcAft>
              <a:buClr>
                <a:schemeClr val="lt1"/>
              </a:buClr>
              <a:buSzPts val="2000"/>
              <a:buFont typeface="Arial"/>
              <a:buNone/>
              <a:defRPr b="0" cap="none" i="0" strike="noStrike" sz="2000" u="none">
                <a:solidFill>
                  <a:schemeClr val="lt1"/>
                </a:solidFill>
                <a:uFillTx/>
                <a:latin typeface="Rockwell"/>
                <a:ea typeface="Rockwell"/>
                <a:cs typeface="Rockwell"/>
                <a:sym typeface="Rockwell"/>
              </a:defRPr>
            </a:lvl6pPr>
            <a:lvl7pPr algn="l" lvl="6" marR="0" rtl="0">
              <a:lnSpc>
                <a:spcPct val="120000"/>
              </a:lnSpc>
              <a:spcBef>
                <a:spcPts val="500"/>
              </a:spcBef>
              <a:spcAft>
                <a:spcPts val="0"/>
              </a:spcAft>
              <a:buClr>
                <a:schemeClr val="lt1"/>
              </a:buClr>
              <a:buSzPts val="2000"/>
              <a:buFont typeface="Arial"/>
              <a:buNone/>
              <a:defRPr b="0" cap="none" i="0" strike="noStrike" sz="2000" u="none">
                <a:solidFill>
                  <a:schemeClr val="lt1"/>
                </a:solidFill>
                <a:uFillTx/>
                <a:latin typeface="Rockwell"/>
                <a:ea typeface="Rockwell"/>
                <a:cs typeface="Rockwell"/>
                <a:sym typeface="Rockwell"/>
              </a:defRPr>
            </a:lvl7pPr>
            <a:lvl8pPr algn="l" lvl="7" marR="0" rtl="0">
              <a:lnSpc>
                <a:spcPct val="120000"/>
              </a:lnSpc>
              <a:spcBef>
                <a:spcPts val="500"/>
              </a:spcBef>
              <a:spcAft>
                <a:spcPts val="0"/>
              </a:spcAft>
              <a:buClr>
                <a:schemeClr val="lt1"/>
              </a:buClr>
              <a:buSzPts val="2000"/>
              <a:buFont typeface="Arial"/>
              <a:buNone/>
              <a:defRPr b="0" cap="none" i="0" strike="noStrike" sz="2000" u="none">
                <a:solidFill>
                  <a:schemeClr val="lt1"/>
                </a:solidFill>
                <a:uFillTx/>
                <a:latin typeface="Rockwell"/>
                <a:ea typeface="Rockwell"/>
                <a:cs typeface="Rockwell"/>
                <a:sym typeface="Rockwell"/>
              </a:defRPr>
            </a:lvl8pPr>
            <a:lvl9pPr algn="l" lvl="8" marR="0" rtl="0">
              <a:lnSpc>
                <a:spcPct val="120000"/>
              </a:lnSpc>
              <a:spcBef>
                <a:spcPts val="500"/>
              </a:spcBef>
              <a:spcAft>
                <a:spcPts val="0"/>
              </a:spcAft>
              <a:buClr>
                <a:schemeClr val="lt1"/>
              </a:buClr>
              <a:buSzPts val="2000"/>
              <a:buFont typeface="Arial"/>
              <a:buNone/>
              <a:defRPr b="0" cap="none" i="0" strike="noStrike" sz="2000" u="none">
                <a:solidFill>
                  <a:schemeClr val="lt1"/>
                </a:solidFill>
                <a:uFillTx/>
                <a:latin typeface="Rockwell"/>
                <a:ea typeface="Rockwell"/>
                <a:cs typeface="Rockwell"/>
                <a:sym typeface="Rockwel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3" name="Google Shape;143;p7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4" y="2971800"/>
            <a:ext cx="5934951" cy="2819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ctr" indent="-228600" lvl="0" marL="457200">
              <a:lnSpc>
                <a:spcPct val="120000"/>
              </a:lnSpc>
              <a:spcBef>
                <a:spcPts val="1000"/>
              </a:spcBef>
              <a:spcAft>
                <a:spcPts val="0"/>
              </a:spcAft>
              <a:buClr>
                <a:schemeClr val="lt1"/>
              </a:buClr>
              <a:buSzPts val="1800"/>
              <a:buNone/>
              <a:defRPr sz="1800">
                <a:uFillTx/>
              </a:defRPr>
            </a:lvl1pPr>
            <a:lvl2pPr algn="l" indent="-228600" lvl="1" marL="914400">
              <a:lnSpc>
                <a:spcPct val="120000"/>
              </a:lnSpc>
              <a:spcBef>
                <a:spcPts val="500"/>
              </a:spcBef>
              <a:spcAft>
                <a:spcPts val="0"/>
              </a:spcAft>
              <a:buClr>
                <a:schemeClr val="lt1"/>
              </a:buClr>
              <a:buSzPts val="1400"/>
              <a:buNone/>
              <a:defRPr sz="1400">
                <a:uFillTx/>
              </a:defRPr>
            </a:lvl2pPr>
            <a:lvl3pPr algn="l" indent="-228600" lvl="2" marL="1371600">
              <a:lnSpc>
                <a:spcPct val="120000"/>
              </a:lnSpc>
              <a:spcBef>
                <a:spcPts val="500"/>
              </a:spcBef>
              <a:spcAft>
                <a:spcPts val="0"/>
              </a:spcAft>
              <a:buClr>
                <a:schemeClr val="lt1"/>
              </a:buClr>
              <a:buSzPts val="1200"/>
              <a:buNone/>
              <a:defRPr sz="1200">
                <a:uFillTx/>
              </a:defRPr>
            </a:lvl3pPr>
            <a:lvl4pPr algn="l" indent="-228600" lvl="3" marL="1828800">
              <a:lnSpc>
                <a:spcPct val="120000"/>
              </a:lnSpc>
              <a:spcBef>
                <a:spcPts val="500"/>
              </a:spcBef>
              <a:spcAft>
                <a:spcPts val="0"/>
              </a:spcAft>
              <a:buClr>
                <a:schemeClr val="lt1"/>
              </a:buClr>
              <a:buSzPts val="1000"/>
              <a:buNone/>
              <a:defRPr sz="1000">
                <a:uFillTx/>
              </a:defRPr>
            </a:lvl4pPr>
            <a:lvl5pPr algn="l" indent="-228600" lvl="4" marL="2286000">
              <a:lnSpc>
                <a:spcPct val="120000"/>
              </a:lnSpc>
              <a:spcBef>
                <a:spcPts val="500"/>
              </a:spcBef>
              <a:spcAft>
                <a:spcPts val="0"/>
              </a:spcAft>
              <a:buClr>
                <a:schemeClr val="lt1"/>
              </a:buClr>
              <a:buSzPts val="1000"/>
              <a:buNone/>
              <a:defRPr sz="1000">
                <a:uFillTx/>
              </a:defRPr>
            </a:lvl5pPr>
            <a:lvl6pPr algn="l" indent="-228600" lvl="5" marL="2743200">
              <a:lnSpc>
                <a:spcPct val="120000"/>
              </a:lnSpc>
              <a:spcBef>
                <a:spcPts val="500"/>
              </a:spcBef>
              <a:spcAft>
                <a:spcPts val="0"/>
              </a:spcAft>
              <a:buClr>
                <a:schemeClr val="lt1"/>
              </a:buClr>
              <a:buSzPts val="1000"/>
              <a:buNone/>
              <a:defRPr sz="1000">
                <a:uFillTx/>
              </a:defRPr>
            </a:lvl6pPr>
            <a:lvl7pPr algn="l" indent="-228600" lvl="6" marL="3200400">
              <a:lnSpc>
                <a:spcPct val="120000"/>
              </a:lnSpc>
              <a:spcBef>
                <a:spcPts val="500"/>
              </a:spcBef>
              <a:spcAft>
                <a:spcPts val="0"/>
              </a:spcAft>
              <a:buClr>
                <a:schemeClr val="lt1"/>
              </a:buClr>
              <a:buSzPts val="1000"/>
              <a:buNone/>
              <a:defRPr sz="1000">
                <a:uFillTx/>
              </a:defRPr>
            </a:lvl7pPr>
            <a:lvl8pPr algn="l" indent="-228600" lvl="7" marL="3657600">
              <a:lnSpc>
                <a:spcPct val="120000"/>
              </a:lnSpc>
              <a:spcBef>
                <a:spcPts val="500"/>
              </a:spcBef>
              <a:spcAft>
                <a:spcPts val="0"/>
              </a:spcAft>
              <a:buClr>
                <a:schemeClr val="lt1"/>
              </a:buClr>
              <a:buSzPts val="1000"/>
              <a:buNone/>
              <a:defRPr sz="1000">
                <a:uFillTx/>
              </a:defRPr>
            </a:lvl8pPr>
            <a:lvl9pPr algn="l" indent="-228600" lvl="8" marL="4114800">
              <a:lnSpc>
                <a:spcPct val="120000"/>
              </a:lnSpc>
              <a:spcBef>
                <a:spcPts val="500"/>
              </a:spcBef>
              <a:spcAft>
                <a:spcPts val="0"/>
              </a:spcAft>
              <a:buClr>
                <a:schemeClr val="lt1"/>
              </a:buClr>
              <a:buSzPts val="1000"/>
              <a:buNone/>
              <a:defRPr sz="10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4" name="Google Shape;144;p7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678736" y="5883276"/>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5" name="Google Shape;145;p7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6" y="5883276"/>
            <a:ext cx="667286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6" name="Google Shape;146;p7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514013" y="5883276"/>
            <a:ext cx="75354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Panoramic Picture with Caption">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7" name="Shape 14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8" name="Google Shape;148;p8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807" y="4289373"/>
            <a:ext cx="10367564" cy="81935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ctr" lvl="0">
              <a:lnSpc>
                <a:spcPct val="90000"/>
              </a:lnSpc>
              <a:spcBef>
                <a:spcPts val="0"/>
              </a:spcBef>
              <a:spcAft>
                <a:spcPts val="0"/>
              </a:spcAft>
              <a:buClr>
                <a:schemeClr val="lt1"/>
              </a:buClr>
              <a:buSzPts val="2800"/>
              <a:buFont typeface="Bookman Old Style"/>
              <a:buNone/>
              <a:defRPr sz="2800">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9" name="Google Shape;149;p8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807" y="621322"/>
            <a:ext cx="10367564" cy="3379735"/>
          </a:xfrm>
          <a:prstGeom prst="rect">
            <a:avLst/>
          </a:prstGeom>
          <a:noFill/>
          <a:ln cap="sq" cmpd="sng" w="190500">
            <a:solidFill>
              <a:srgbClr val="FFFFFF"/>
            </a:solidFill>
            <a:prstDash val="solid"/>
            <a:miter lim="800000"/>
            <a:headEnd len="sm" type="none" w="sm"/>
            <a:tailEnd len="sm" type="none" w="sm"/>
          </a:ln>
          <a:effectLst>
            <a:outerShdw algn="tl" blurRad="55000" dir="5400000" dist="18000" rotWithShape="0">
              <a:srgbClr val="000000">
                <a:alpha val="40000"/>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ctr" lvl="0" marR="0" rtl="0">
              <a:lnSpc>
                <a:spcPct val="120000"/>
              </a:lnSpc>
              <a:spcBef>
                <a:spcPts val="1000"/>
              </a:spcBef>
              <a:spcAft>
                <a:spcPts val="0"/>
              </a:spcAft>
              <a:buClr>
                <a:schemeClr val="lt1"/>
              </a:buClr>
              <a:buSzPts val="3200"/>
              <a:buFont typeface="Arial"/>
              <a:buNone/>
              <a:defRPr b="0" cap="none" i="0" strike="noStrike" sz="3200" u="none">
                <a:solidFill>
                  <a:schemeClr val="lt1"/>
                </a:solidFill>
                <a:uFillTx/>
                <a:latin typeface="Rockwell"/>
                <a:ea typeface="Rockwell"/>
                <a:cs typeface="Rockwell"/>
                <a:sym typeface="Rockwell"/>
              </a:defRPr>
            </a:lvl1pPr>
            <a:lvl2pPr algn="l" lvl="1" marR="0" rtl="0">
              <a:lnSpc>
                <a:spcPct val="120000"/>
              </a:lnSpc>
              <a:spcBef>
                <a:spcPts val="500"/>
              </a:spcBef>
              <a:spcAft>
                <a:spcPts val="0"/>
              </a:spcAft>
              <a:buClr>
                <a:schemeClr val="lt1"/>
              </a:buClr>
              <a:buSzPts val="2800"/>
              <a:buFont typeface="Arial"/>
              <a:buNone/>
              <a:defRPr b="0" cap="none" i="0" strike="noStrike" sz="2800" u="none">
                <a:solidFill>
                  <a:schemeClr val="lt1"/>
                </a:solidFill>
                <a:uFillTx/>
                <a:latin typeface="Rockwell"/>
                <a:ea typeface="Rockwell"/>
                <a:cs typeface="Rockwell"/>
                <a:sym typeface="Rockwell"/>
              </a:defRPr>
            </a:lvl2pPr>
            <a:lvl3pPr algn="l" lvl="2" marR="0" rtl="0">
              <a:lnSpc>
                <a:spcPct val="120000"/>
              </a:lnSpc>
              <a:spcBef>
                <a:spcPts val="500"/>
              </a:spcBef>
              <a:spcAft>
                <a:spcPts val="0"/>
              </a:spcAft>
              <a:buClr>
                <a:schemeClr val="lt1"/>
              </a:buClr>
              <a:buSzPts val="2400"/>
              <a:buFont typeface="Arial"/>
              <a:buNone/>
              <a:defRPr b="0" cap="none" i="0" strike="noStrike" sz="2400" u="none">
                <a:solidFill>
                  <a:schemeClr val="lt1"/>
                </a:solidFill>
                <a:uFillTx/>
                <a:latin typeface="Rockwell"/>
                <a:ea typeface="Rockwell"/>
                <a:cs typeface="Rockwell"/>
                <a:sym typeface="Rockwell"/>
              </a:defRPr>
            </a:lvl3pPr>
            <a:lvl4pPr algn="l" lvl="3" marR="0" rtl="0">
              <a:lnSpc>
                <a:spcPct val="120000"/>
              </a:lnSpc>
              <a:spcBef>
                <a:spcPts val="500"/>
              </a:spcBef>
              <a:spcAft>
                <a:spcPts val="0"/>
              </a:spcAft>
              <a:buClr>
                <a:schemeClr val="lt1"/>
              </a:buClr>
              <a:buSzPts val="2000"/>
              <a:buFont typeface="Arial"/>
              <a:buNone/>
              <a:defRPr b="0" cap="none" i="0" strike="noStrike" sz="2000" u="none">
                <a:solidFill>
                  <a:schemeClr val="lt1"/>
                </a:solidFill>
                <a:uFillTx/>
                <a:latin typeface="Rockwell"/>
                <a:ea typeface="Rockwell"/>
                <a:cs typeface="Rockwell"/>
                <a:sym typeface="Rockwell"/>
              </a:defRPr>
            </a:lvl4pPr>
            <a:lvl5pPr algn="l" lvl="4" marR="0" rtl="0">
              <a:lnSpc>
                <a:spcPct val="120000"/>
              </a:lnSpc>
              <a:spcBef>
                <a:spcPts val="500"/>
              </a:spcBef>
              <a:spcAft>
                <a:spcPts val="0"/>
              </a:spcAft>
              <a:buClr>
                <a:schemeClr val="lt1"/>
              </a:buClr>
              <a:buSzPts val="2000"/>
              <a:buFont typeface="Arial"/>
              <a:buNone/>
              <a:defRPr b="0" cap="none" i="0" strike="noStrike" sz="2000" u="none">
                <a:solidFill>
                  <a:schemeClr val="lt1"/>
                </a:solidFill>
                <a:uFillTx/>
                <a:latin typeface="Rockwell"/>
                <a:ea typeface="Rockwell"/>
                <a:cs typeface="Rockwell"/>
                <a:sym typeface="Rockwell"/>
              </a:defRPr>
            </a:lvl5pPr>
            <a:lvl6pPr algn="l" lvl="5" marR="0" rtl="0">
              <a:lnSpc>
                <a:spcPct val="120000"/>
              </a:lnSpc>
              <a:spcBef>
                <a:spcPts val="500"/>
              </a:spcBef>
              <a:spcAft>
                <a:spcPts val="0"/>
              </a:spcAft>
              <a:buClr>
                <a:schemeClr val="lt1"/>
              </a:buClr>
              <a:buSzPts val="2000"/>
              <a:buFont typeface="Arial"/>
              <a:buNone/>
              <a:defRPr b="0" cap="none" i="0" strike="noStrike" sz="2000" u="none">
                <a:solidFill>
                  <a:schemeClr val="lt1"/>
                </a:solidFill>
                <a:uFillTx/>
                <a:latin typeface="Rockwell"/>
                <a:ea typeface="Rockwell"/>
                <a:cs typeface="Rockwell"/>
                <a:sym typeface="Rockwell"/>
              </a:defRPr>
            </a:lvl6pPr>
            <a:lvl7pPr algn="l" lvl="6" marR="0" rtl="0">
              <a:lnSpc>
                <a:spcPct val="120000"/>
              </a:lnSpc>
              <a:spcBef>
                <a:spcPts val="500"/>
              </a:spcBef>
              <a:spcAft>
                <a:spcPts val="0"/>
              </a:spcAft>
              <a:buClr>
                <a:schemeClr val="lt1"/>
              </a:buClr>
              <a:buSzPts val="2000"/>
              <a:buFont typeface="Arial"/>
              <a:buNone/>
              <a:defRPr b="0" cap="none" i="0" strike="noStrike" sz="2000" u="none">
                <a:solidFill>
                  <a:schemeClr val="lt1"/>
                </a:solidFill>
                <a:uFillTx/>
                <a:latin typeface="Rockwell"/>
                <a:ea typeface="Rockwell"/>
                <a:cs typeface="Rockwell"/>
                <a:sym typeface="Rockwell"/>
              </a:defRPr>
            </a:lvl7pPr>
            <a:lvl8pPr algn="l" lvl="7" marR="0" rtl="0">
              <a:lnSpc>
                <a:spcPct val="120000"/>
              </a:lnSpc>
              <a:spcBef>
                <a:spcPts val="500"/>
              </a:spcBef>
              <a:spcAft>
                <a:spcPts val="0"/>
              </a:spcAft>
              <a:buClr>
                <a:schemeClr val="lt1"/>
              </a:buClr>
              <a:buSzPts val="2000"/>
              <a:buFont typeface="Arial"/>
              <a:buNone/>
              <a:defRPr b="0" cap="none" i="0" strike="noStrike" sz="2000" u="none">
                <a:solidFill>
                  <a:schemeClr val="lt1"/>
                </a:solidFill>
                <a:uFillTx/>
                <a:latin typeface="Rockwell"/>
                <a:ea typeface="Rockwell"/>
                <a:cs typeface="Rockwell"/>
                <a:sym typeface="Rockwell"/>
              </a:defRPr>
            </a:lvl8pPr>
            <a:lvl9pPr algn="l" lvl="8" marR="0" rtl="0">
              <a:lnSpc>
                <a:spcPct val="120000"/>
              </a:lnSpc>
              <a:spcBef>
                <a:spcPts val="500"/>
              </a:spcBef>
              <a:spcAft>
                <a:spcPts val="0"/>
              </a:spcAft>
              <a:buClr>
                <a:schemeClr val="lt1"/>
              </a:buClr>
              <a:buSzPts val="2000"/>
              <a:buFont typeface="Arial"/>
              <a:buNone/>
              <a:defRPr b="0" cap="none" i="0" strike="noStrike" sz="2000" u="none">
                <a:solidFill>
                  <a:schemeClr val="lt1"/>
                </a:solidFill>
                <a:uFillTx/>
                <a:latin typeface="Rockwell"/>
                <a:ea typeface="Rockwell"/>
                <a:cs typeface="Rockwell"/>
                <a:sym typeface="Rockwel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0" name="Google Shape;150;p8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5" y="5108728"/>
            <a:ext cx="10365999" cy="68247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ctr" indent="-228600" lvl="0" marL="457200">
              <a:lnSpc>
                <a:spcPct val="120000"/>
              </a:lnSpc>
              <a:spcBef>
                <a:spcPts val="1000"/>
              </a:spcBef>
              <a:spcAft>
                <a:spcPts val="0"/>
              </a:spcAft>
              <a:buClr>
                <a:schemeClr val="lt1"/>
              </a:buClr>
              <a:buSzPts val="1800"/>
              <a:buNone/>
              <a:defRPr sz="1800">
                <a:uFillTx/>
              </a:defRPr>
            </a:lvl1pPr>
            <a:lvl2pPr algn="l" indent="-228600" lvl="1" marL="914400">
              <a:lnSpc>
                <a:spcPct val="120000"/>
              </a:lnSpc>
              <a:spcBef>
                <a:spcPts val="500"/>
              </a:spcBef>
              <a:spcAft>
                <a:spcPts val="0"/>
              </a:spcAft>
              <a:buClr>
                <a:schemeClr val="lt1"/>
              </a:buClr>
              <a:buSzPts val="1400"/>
              <a:buNone/>
              <a:defRPr sz="1400">
                <a:uFillTx/>
              </a:defRPr>
            </a:lvl2pPr>
            <a:lvl3pPr algn="l" indent="-228600" lvl="2" marL="1371600">
              <a:lnSpc>
                <a:spcPct val="120000"/>
              </a:lnSpc>
              <a:spcBef>
                <a:spcPts val="500"/>
              </a:spcBef>
              <a:spcAft>
                <a:spcPts val="0"/>
              </a:spcAft>
              <a:buClr>
                <a:schemeClr val="lt1"/>
              </a:buClr>
              <a:buSzPts val="1200"/>
              <a:buNone/>
              <a:defRPr sz="1200">
                <a:uFillTx/>
              </a:defRPr>
            </a:lvl3pPr>
            <a:lvl4pPr algn="l" indent="-228600" lvl="3" marL="1828800">
              <a:lnSpc>
                <a:spcPct val="120000"/>
              </a:lnSpc>
              <a:spcBef>
                <a:spcPts val="500"/>
              </a:spcBef>
              <a:spcAft>
                <a:spcPts val="0"/>
              </a:spcAft>
              <a:buClr>
                <a:schemeClr val="lt1"/>
              </a:buClr>
              <a:buSzPts val="1000"/>
              <a:buNone/>
              <a:defRPr sz="1000">
                <a:uFillTx/>
              </a:defRPr>
            </a:lvl4pPr>
            <a:lvl5pPr algn="l" indent="-228600" lvl="4" marL="2286000">
              <a:lnSpc>
                <a:spcPct val="120000"/>
              </a:lnSpc>
              <a:spcBef>
                <a:spcPts val="500"/>
              </a:spcBef>
              <a:spcAft>
                <a:spcPts val="0"/>
              </a:spcAft>
              <a:buClr>
                <a:schemeClr val="lt1"/>
              </a:buClr>
              <a:buSzPts val="1000"/>
              <a:buNone/>
              <a:defRPr sz="1000">
                <a:uFillTx/>
              </a:defRPr>
            </a:lvl5pPr>
            <a:lvl6pPr algn="l" indent="-228600" lvl="5" marL="2743200">
              <a:lnSpc>
                <a:spcPct val="120000"/>
              </a:lnSpc>
              <a:spcBef>
                <a:spcPts val="500"/>
              </a:spcBef>
              <a:spcAft>
                <a:spcPts val="0"/>
              </a:spcAft>
              <a:buClr>
                <a:schemeClr val="lt1"/>
              </a:buClr>
              <a:buSzPts val="1000"/>
              <a:buNone/>
              <a:defRPr sz="1000">
                <a:uFillTx/>
              </a:defRPr>
            </a:lvl6pPr>
            <a:lvl7pPr algn="l" indent="-228600" lvl="6" marL="3200400">
              <a:lnSpc>
                <a:spcPct val="120000"/>
              </a:lnSpc>
              <a:spcBef>
                <a:spcPts val="500"/>
              </a:spcBef>
              <a:spcAft>
                <a:spcPts val="0"/>
              </a:spcAft>
              <a:buClr>
                <a:schemeClr val="lt1"/>
              </a:buClr>
              <a:buSzPts val="1000"/>
              <a:buNone/>
              <a:defRPr sz="1000">
                <a:uFillTx/>
              </a:defRPr>
            </a:lvl7pPr>
            <a:lvl8pPr algn="l" indent="-228600" lvl="7" marL="3657600">
              <a:lnSpc>
                <a:spcPct val="120000"/>
              </a:lnSpc>
              <a:spcBef>
                <a:spcPts val="500"/>
              </a:spcBef>
              <a:spcAft>
                <a:spcPts val="0"/>
              </a:spcAft>
              <a:buClr>
                <a:schemeClr val="lt1"/>
              </a:buClr>
              <a:buSzPts val="1000"/>
              <a:buNone/>
              <a:defRPr sz="1000">
                <a:uFillTx/>
              </a:defRPr>
            </a:lvl8pPr>
            <a:lvl9pPr algn="l" indent="-228600" lvl="8" marL="4114800">
              <a:lnSpc>
                <a:spcPct val="120000"/>
              </a:lnSpc>
              <a:spcBef>
                <a:spcPts val="500"/>
              </a:spcBef>
              <a:spcAft>
                <a:spcPts val="0"/>
              </a:spcAft>
              <a:buClr>
                <a:schemeClr val="lt1"/>
              </a:buClr>
              <a:buSzPts val="1000"/>
              <a:buNone/>
              <a:defRPr sz="10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1" name="Google Shape;151;p8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678736" y="5883276"/>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2" name="Google Shape;152;p8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6" y="5883276"/>
            <a:ext cx="667286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3" name="Google Shape;153;p8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514013" y="5883276"/>
            <a:ext cx="75354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Title and Caption">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4" name="Shape 15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5" name="Google Shape;155;p8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5" y="609601"/>
            <a:ext cx="10353763" cy="342485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ctr" lvl="0">
              <a:lnSpc>
                <a:spcPct val="90000"/>
              </a:lnSpc>
              <a:spcBef>
                <a:spcPts val="0"/>
              </a:spcBef>
              <a:spcAft>
                <a:spcPts val="0"/>
              </a:spcAft>
              <a:buClr>
                <a:schemeClr val="lt1"/>
              </a:buClr>
              <a:buSzPts val="3200"/>
              <a:buFont typeface="Bookman Old Style"/>
              <a:buNone/>
              <a:defRPr sz="3200">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6" name="Google Shape;156;p8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7" y="4204820"/>
            <a:ext cx="10353761" cy="159218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ctr" indent="-228600" lvl="0" marL="457200">
              <a:lnSpc>
                <a:spcPct val="120000"/>
              </a:lnSpc>
              <a:spcBef>
                <a:spcPts val="1000"/>
              </a:spcBef>
              <a:spcAft>
                <a:spcPts val="0"/>
              </a:spcAft>
              <a:buClr>
                <a:schemeClr val="lt1"/>
              </a:buClr>
              <a:buSzPts val="1600"/>
              <a:buNone/>
              <a:defRPr sz="1600">
                <a:uFillTx/>
              </a:defRPr>
            </a:lvl1pPr>
            <a:lvl2pPr algn="l" indent="-228600" lvl="1" marL="914400">
              <a:lnSpc>
                <a:spcPct val="120000"/>
              </a:lnSpc>
              <a:spcBef>
                <a:spcPts val="500"/>
              </a:spcBef>
              <a:spcAft>
                <a:spcPts val="0"/>
              </a:spcAft>
              <a:buClr>
                <a:schemeClr val="lt1"/>
              </a:buClr>
              <a:buSzPts val="1400"/>
              <a:buNone/>
              <a:defRPr sz="1400">
                <a:uFillTx/>
              </a:defRPr>
            </a:lvl2pPr>
            <a:lvl3pPr algn="l" indent="-228600" lvl="2" marL="1371600">
              <a:lnSpc>
                <a:spcPct val="120000"/>
              </a:lnSpc>
              <a:spcBef>
                <a:spcPts val="500"/>
              </a:spcBef>
              <a:spcAft>
                <a:spcPts val="0"/>
              </a:spcAft>
              <a:buClr>
                <a:schemeClr val="lt1"/>
              </a:buClr>
              <a:buSzPts val="1200"/>
              <a:buNone/>
              <a:defRPr sz="1200">
                <a:uFillTx/>
              </a:defRPr>
            </a:lvl3pPr>
            <a:lvl4pPr algn="l" indent="-228600" lvl="3" marL="1828800">
              <a:lnSpc>
                <a:spcPct val="120000"/>
              </a:lnSpc>
              <a:spcBef>
                <a:spcPts val="500"/>
              </a:spcBef>
              <a:spcAft>
                <a:spcPts val="0"/>
              </a:spcAft>
              <a:buClr>
                <a:schemeClr val="lt1"/>
              </a:buClr>
              <a:buSzPts val="1000"/>
              <a:buNone/>
              <a:defRPr sz="1000">
                <a:uFillTx/>
              </a:defRPr>
            </a:lvl4pPr>
            <a:lvl5pPr algn="l" indent="-228600" lvl="4" marL="2286000">
              <a:lnSpc>
                <a:spcPct val="120000"/>
              </a:lnSpc>
              <a:spcBef>
                <a:spcPts val="500"/>
              </a:spcBef>
              <a:spcAft>
                <a:spcPts val="0"/>
              </a:spcAft>
              <a:buClr>
                <a:schemeClr val="lt1"/>
              </a:buClr>
              <a:buSzPts val="1000"/>
              <a:buNone/>
              <a:defRPr sz="1000">
                <a:uFillTx/>
              </a:defRPr>
            </a:lvl5pPr>
            <a:lvl6pPr algn="l" indent="-228600" lvl="5" marL="2743200">
              <a:lnSpc>
                <a:spcPct val="120000"/>
              </a:lnSpc>
              <a:spcBef>
                <a:spcPts val="500"/>
              </a:spcBef>
              <a:spcAft>
                <a:spcPts val="0"/>
              </a:spcAft>
              <a:buClr>
                <a:schemeClr val="lt1"/>
              </a:buClr>
              <a:buSzPts val="1000"/>
              <a:buNone/>
              <a:defRPr sz="1000">
                <a:uFillTx/>
              </a:defRPr>
            </a:lvl6pPr>
            <a:lvl7pPr algn="l" indent="-228600" lvl="6" marL="3200400">
              <a:lnSpc>
                <a:spcPct val="120000"/>
              </a:lnSpc>
              <a:spcBef>
                <a:spcPts val="500"/>
              </a:spcBef>
              <a:spcAft>
                <a:spcPts val="0"/>
              </a:spcAft>
              <a:buClr>
                <a:schemeClr val="lt1"/>
              </a:buClr>
              <a:buSzPts val="1000"/>
              <a:buNone/>
              <a:defRPr sz="1000">
                <a:uFillTx/>
              </a:defRPr>
            </a:lvl7pPr>
            <a:lvl8pPr algn="l" indent="-228600" lvl="7" marL="3657600">
              <a:lnSpc>
                <a:spcPct val="120000"/>
              </a:lnSpc>
              <a:spcBef>
                <a:spcPts val="500"/>
              </a:spcBef>
              <a:spcAft>
                <a:spcPts val="0"/>
              </a:spcAft>
              <a:buClr>
                <a:schemeClr val="lt1"/>
              </a:buClr>
              <a:buSzPts val="1000"/>
              <a:buNone/>
              <a:defRPr sz="1000">
                <a:uFillTx/>
              </a:defRPr>
            </a:lvl8pPr>
            <a:lvl9pPr algn="l" indent="-228600" lvl="8" marL="4114800">
              <a:lnSpc>
                <a:spcPct val="120000"/>
              </a:lnSpc>
              <a:spcBef>
                <a:spcPts val="500"/>
              </a:spcBef>
              <a:spcAft>
                <a:spcPts val="0"/>
              </a:spcAft>
              <a:buClr>
                <a:schemeClr val="lt1"/>
              </a:buClr>
              <a:buSzPts val="1000"/>
              <a:buNone/>
              <a:defRPr sz="10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7" name="Google Shape;157;p8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678736" y="5883276"/>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8" name="Google Shape;158;p8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6" y="5883276"/>
            <a:ext cx="667286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9" name="Google Shape;159;p8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514013" y="5883276"/>
            <a:ext cx="75354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Quote with Caption">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0" name="Shape 16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1" name="Google Shape;161;p8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46212" y="609600"/>
            <a:ext cx="9302752" cy="2992904"/>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ctr" lvl="0">
              <a:lnSpc>
                <a:spcPct val="90000"/>
              </a:lnSpc>
              <a:spcBef>
                <a:spcPts val="0"/>
              </a:spcBef>
              <a:spcAft>
                <a:spcPts val="0"/>
              </a:spcAft>
              <a:buClr>
                <a:schemeClr val="lt1"/>
              </a:buClr>
              <a:buSzPts val="3200"/>
              <a:buFont typeface="Bookman Old Style"/>
              <a:buNone/>
              <a:defRPr sz="3200">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2" name="Google Shape;162;p8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720645" y="3610033"/>
            <a:ext cx="8752299" cy="426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r" indent="-228600" lvl="0" marL="457200">
              <a:lnSpc>
                <a:spcPct val="120000"/>
              </a:lnSpc>
              <a:spcBef>
                <a:spcPts val="1000"/>
              </a:spcBef>
              <a:spcAft>
                <a:spcPts val="0"/>
              </a:spcAft>
              <a:buClr>
                <a:schemeClr val="lt1"/>
              </a:buClr>
              <a:buSzPts val="1400"/>
              <a:buNone/>
              <a:defRPr sz="1400">
                <a:uFillTx/>
              </a:defRPr>
            </a:lvl1pPr>
            <a:lvl2pPr algn="l" indent="-228600" lvl="1" marL="914400">
              <a:lnSpc>
                <a:spcPct val="120000"/>
              </a:lnSpc>
              <a:spcBef>
                <a:spcPts val="500"/>
              </a:spcBef>
              <a:spcAft>
                <a:spcPts val="0"/>
              </a:spcAft>
              <a:buClr>
                <a:schemeClr val="lt1"/>
              </a:buClr>
              <a:buSzPts val="1400"/>
              <a:buNone/>
              <a:defRPr sz="1400">
                <a:uFillTx/>
              </a:defRPr>
            </a:lvl2pPr>
            <a:lvl3pPr algn="l" indent="-228600" lvl="2" marL="1371600">
              <a:lnSpc>
                <a:spcPct val="120000"/>
              </a:lnSpc>
              <a:spcBef>
                <a:spcPts val="500"/>
              </a:spcBef>
              <a:spcAft>
                <a:spcPts val="0"/>
              </a:spcAft>
              <a:buClr>
                <a:schemeClr val="lt1"/>
              </a:buClr>
              <a:buSzPts val="1200"/>
              <a:buNone/>
              <a:defRPr sz="1200">
                <a:uFillTx/>
              </a:defRPr>
            </a:lvl3pPr>
            <a:lvl4pPr algn="l" indent="-228600" lvl="3" marL="1828800">
              <a:lnSpc>
                <a:spcPct val="120000"/>
              </a:lnSpc>
              <a:spcBef>
                <a:spcPts val="500"/>
              </a:spcBef>
              <a:spcAft>
                <a:spcPts val="0"/>
              </a:spcAft>
              <a:buClr>
                <a:schemeClr val="lt1"/>
              </a:buClr>
              <a:buSzPts val="1000"/>
              <a:buNone/>
              <a:defRPr sz="1000">
                <a:uFillTx/>
              </a:defRPr>
            </a:lvl4pPr>
            <a:lvl5pPr algn="l" indent="-228600" lvl="4" marL="2286000">
              <a:lnSpc>
                <a:spcPct val="120000"/>
              </a:lnSpc>
              <a:spcBef>
                <a:spcPts val="500"/>
              </a:spcBef>
              <a:spcAft>
                <a:spcPts val="0"/>
              </a:spcAft>
              <a:buClr>
                <a:schemeClr val="lt1"/>
              </a:buClr>
              <a:buSzPts val="1000"/>
              <a:buNone/>
              <a:defRPr sz="1000">
                <a:uFillTx/>
              </a:defRPr>
            </a:lvl5pPr>
            <a:lvl6pPr algn="l" indent="-228600" lvl="5" marL="2743200">
              <a:lnSpc>
                <a:spcPct val="120000"/>
              </a:lnSpc>
              <a:spcBef>
                <a:spcPts val="500"/>
              </a:spcBef>
              <a:spcAft>
                <a:spcPts val="0"/>
              </a:spcAft>
              <a:buClr>
                <a:schemeClr val="lt1"/>
              </a:buClr>
              <a:buSzPts val="1000"/>
              <a:buNone/>
              <a:defRPr sz="1000">
                <a:uFillTx/>
              </a:defRPr>
            </a:lvl6pPr>
            <a:lvl7pPr algn="l" indent="-228600" lvl="6" marL="3200400">
              <a:lnSpc>
                <a:spcPct val="120000"/>
              </a:lnSpc>
              <a:spcBef>
                <a:spcPts val="500"/>
              </a:spcBef>
              <a:spcAft>
                <a:spcPts val="0"/>
              </a:spcAft>
              <a:buClr>
                <a:schemeClr val="lt1"/>
              </a:buClr>
              <a:buSzPts val="1000"/>
              <a:buNone/>
              <a:defRPr sz="1000">
                <a:uFillTx/>
              </a:defRPr>
            </a:lvl7pPr>
            <a:lvl8pPr algn="l" indent="-228600" lvl="7" marL="3657600">
              <a:lnSpc>
                <a:spcPct val="120000"/>
              </a:lnSpc>
              <a:spcBef>
                <a:spcPts val="500"/>
              </a:spcBef>
              <a:spcAft>
                <a:spcPts val="0"/>
              </a:spcAft>
              <a:buClr>
                <a:schemeClr val="lt1"/>
              </a:buClr>
              <a:buSzPts val="1000"/>
              <a:buNone/>
              <a:defRPr sz="1000">
                <a:uFillTx/>
              </a:defRPr>
            </a:lvl8pPr>
            <a:lvl9pPr algn="l" indent="-228600" lvl="8" marL="4114800">
              <a:lnSpc>
                <a:spcPct val="120000"/>
              </a:lnSpc>
              <a:spcBef>
                <a:spcPts val="500"/>
              </a:spcBef>
              <a:spcAft>
                <a:spcPts val="0"/>
              </a:spcAft>
              <a:buClr>
                <a:schemeClr val="lt1"/>
              </a:buClr>
              <a:buSzPts val="1000"/>
              <a:buNone/>
              <a:defRPr sz="10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3" name="Google Shape;163;p8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3" y="4204822"/>
            <a:ext cx="10353763" cy="15863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ctr" indent="-228600" lvl="0" marL="457200">
              <a:lnSpc>
                <a:spcPct val="120000"/>
              </a:lnSpc>
              <a:spcBef>
                <a:spcPts val="1000"/>
              </a:spcBef>
              <a:spcAft>
                <a:spcPts val="0"/>
              </a:spcAft>
              <a:buClr>
                <a:schemeClr val="lt1"/>
              </a:buClr>
              <a:buSzPts val="1600"/>
              <a:buNone/>
              <a:defRPr sz="1600">
                <a:uFillTx/>
              </a:defRPr>
            </a:lvl1pPr>
            <a:lvl2pPr algn="l" indent="-228600" lvl="1" marL="914400">
              <a:lnSpc>
                <a:spcPct val="120000"/>
              </a:lnSpc>
              <a:spcBef>
                <a:spcPts val="500"/>
              </a:spcBef>
              <a:spcAft>
                <a:spcPts val="0"/>
              </a:spcAft>
              <a:buClr>
                <a:schemeClr val="lt1"/>
              </a:buClr>
              <a:buSzPts val="1400"/>
              <a:buNone/>
              <a:defRPr sz="1400">
                <a:uFillTx/>
              </a:defRPr>
            </a:lvl2pPr>
            <a:lvl3pPr algn="l" indent="-228600" lvl="2" marL="1371600">
              <a:lnSpc>
                <a:spcPct val="120000"/>
              </a:lnSpc>
              <a:spcBef>
                <a:spcPts val="500"/>
              </a:spcBef>
              <a:spcAft>
                <a:spcPts val="0"/>
              </a:spcAft>
              <a:buClr>
                <a:schemeClr val="lt1"/>
              </a:buClr>
              <a:buSzPts val="1200"/>
              <a:buNone/>
              <a:defRPr sz="1200">
                <a:uFillTx/>
              </a:defRPr>
            </a:lvl3pPr>
            <a:lvl4pPr algn="l" indent="-228600" lvl="3" marL="1828800">
              <a:lnSpc>
                <a:spcPct val="120000"/>
              </a:lnSpc>
              <a:spcBef>
                <a:spcPts val="500"/>
              </a:spcBef>
              <a:spcAft>
                <a:spcPts val="0"/>
              </a:spcAft>
              <a:buClr>
                <a:schemeClr val="lt1"/>
              </a:buClr>
              <a:buSzPts val="1000"/>
              <a:buNone/>
              <a:defRPr sz="1000">
                <a:uFillTx/>
              </a:defRPr>
            </a:lvl4pPr>
            <a:lvl5pPr algn="l" indent="-228600" lvl="4" marL="2286000">
              <a:lnSpc>
                <a:spcPct val="120000"/>
              </a:lnSpc>
              <a:spcBef>
                <a:spcPts val="500"/>
              </a:spcBef>
              <a:spcAft>
                <a:spcPts val="0"/>
              </a:spcAft>
              <a:buClr>
                <a:schemeClr val="lt1"/>
              </a:buClr>
              <a:buSzPts val="1000"/>
              <a:buNone/>
              <a:defRPr sz="1000">
                <a:uFillTx/>
              </a:defRPr>
            </a:lvl5pPr>
            <a:lvl6pPr algn="l" indent="-228600" lvl="5" marL="2743200">
              <a:lnSpc>
                <a:spcPct val="120000"/>
              </a:lnSpc>
              <a:spcBef>
                <a:spcPts val="500"/>
              </a:spcBef>
              <a:spcAft>
                <a:spcPts val="0"/>
              </a:spcAft>
              <a:buClr>
                <a:schemeClr val="lt1"/>
              </a:buClr>
              <a:buSzPts val="1000"/>
              <a:buNone/>
              <a:defRPr sz="1000">
                <a:uFillTx/>
              </a:defRPr>
            </a:lvl6pPr>
            <a:lvl7pPr algn="l" indent="-228600" lvl="6" marL="3200400">
              <a:lnSpc>
                <a:spcPct val="120000"/>
              </a:lnSpc>
              <a:spcBef>
                <a:spcPts val="500"/>
              </a:spcBef>
              <a:spcAft>
                <a:spcPts val="0"/>
              </a:spcAft>
              <a:buClr>
                <a:schemeClr val="lt1"/>
              </a:buClr>
              <a:buSzPts val="1000"/>
              <a:buNone/>
              <a:defRPr sz="1000">
                <a:uFillTx/>
              </a:defRPr>
            </a:lvl7pPr>
            <a:lvl8pPr algn="l" indent="-228600" lvl="7" marL="3657600">
              <a:lnSpc>
                <a:spcPct val="120000"/>
              </a:lnSpc>
              <a:spcBef>
                <a:spcPts val="500"/>
              </a:spcBef>
              <a:spcAft>
                <a:spcPts val="0"/>
              </a:spcAft>
              <a:buClr>
                <a:schemeClr val="lt1"/>
              </a:buClr>
              <a:buSzPts val="1000"/>
              <a:buNone/>
              <a:defRPr sz="1000">
                <a:uFillTx/>
              </a:defRPr>
            </a:lvl8pPr>
            <a:lvl9pPr algn="l" indent="-228600" lvl="8" marL="4114800">
              <a:lnSpc>
                <a:spcPct val="120000"/>
              </a:lnSpc>
              <a:spcBef>
                <a:spcPts val="500"/>
              </a:spcBef>
              <a:spcAft>
                <a:spcPts val="0"/>
              </a:spcAft>
              <a:buClr>
                <a:schemeClr val="lt1"/>
              </a:buClr>
              <a:buSzPts val="1000"/>
              <a:buNone/>
              <a:defRPr sz="10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4" name="Google Shape;164;p8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678736" y="5883276"/>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5" name="Google Shape;165;p8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6" y="5883276"/>
            <a:ext cx="667286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6" name="Google Shape;166;p8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514013" y="5883276"/>
            <a:ext cx="75354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7" name="Google Shape;167;p8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6612" y="735241"/>
            <a:ext cx="609600" cy="58477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marR="0" rtl="0">
              <a:spcBef>
                <a:spcPts val="0"/>
              </a:spcBef>
              <a:spcAft>
                <a:spcPts val="0"/>
              </a:spcAft>
              <a:buClr>
                <a:schemeClr val="lt1"/>
              </a:buClr>
              <a:buSzPts val="8000"/>
              <a:buFont typeface="Rockwell"/>
              <a:buNone/>
            </a:pPr>
            <a:r>
              <a:rPr b="0" cap="none" lang="en-US" sz="8000">
                <a:solidFill>
                  <a:schemeClr val="lt1"/>
                </a:solidFill>
                <a:uFillTx/>
                <a:latin typeface="Rockwell"/>
                <a:ea typeface="Rockwell"/>
                <a:cs typeface="Rockwell"/>
                <a:sym typeface="Rockwell"/>
              </a:rPr>
              <a:t>“</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8" name="Google Shape;168;p8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657956" y="2972093"/>
            <a:ext cx="609600" cy="58477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marR="0" rtl="0">
              <a:spcBef>
                <a:spcPts val="0"/>
              </a:spcBef>
              <a:spcAft>
                <a:spcPts val="0"/>
              </a:spcAft>
              <a:buClr>
                <a:schemeClr val="lt1"/>
              </a:buClr>
              <a:buSzPts val="8000"/>
              <a:buFont typeface="Rockwell"/>
              <a:buNone/>
            </a:pPr>
            <a:r>
              <a:rPr b="0" cap="none" lang="en-US" sz="8000">
                <a:solidFill>
                  <a:schemeClr val="lt1"/>
                </a:solidFill>
                <a:uFillTx/>
                <a:latin typeface="Rockwell"/>
                <a:ea typeface="Rockwell"/>
                <a:cs typeface="Rockwell"/>
                <a:sym typeface="Rockwell"/>
              </a:rPr>
              <a:t>”</a:t>
            </a:r>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Name Car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9" name="Shape 16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0" name="Google Shape;170;p8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807" y="2126943"/>
            <a:ext cx="10355327" cy="251183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ctr" lvl="0">
              <a:lnSpc>
                <a:spcPct val="90000"/>
              </a:lnSpc>
              <a:spcBef>
                <a:spcPts val="0"/>
              </a:spcBef>
              <a:spcAft>
                <a:spcPts val="0"/>
              </a:spcAft>
              <a:buClr>
                <a:schemeClr val="lt1"/>
              </a:buClr>
              <a:buSzPts val="3200"/>
              <a:buFont typeface="Bookman Old Style"/>
              <a:buNone/>
              <a:defRPr sz="3200">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1" name="Google Shape;171;p8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5" y="4650557"/>
            <a:ext cx="10353763" cy="1140644"/>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ctr" indent="-228600" lvl="0" marL="457200">
              <a:lnSpc>
                <a:spcPct val="120000"/>
              </a:lnSpc>
              <a:spcBef>
                <a:spcPts val="1000"/>
              </a:spcBef>
              <a:spcAft>
                <a:spcPts val="0"/>
              </a:spcAft>
              <a:buClr>
                <a:schemeClr val="lt1"/>
              </a:buClr>
              <a:buSzPts val="1600"/>
              <a:buNone/>
              <a:defRPr sz="1600">
                <a:uFillTx/>
              </a:defRPr>
            </a:lvl1pPr>
            <a:lvl2pPr algn="l" indent="-228600" lvl="1" marL="914400">
              <a:lnSpc>
                <a:spcPct val="120000"/>
              </a:lnSpc>
              <a:spcBef>
                <a:spcPts val="500"/>
              </a:spcBef>
              <a:spcAft>
                <a:spcPts val="0"/>
              </a:spcAft>
              <a:buClr>
                <a:schemeClr val="lt1"/>
              </a:buClr>
              <a:buSzPts val="1400"/>
              <a:buNone/>
              <a:defRPr sz="1400">
                <a:uFillTx/>
              </a:defRPr>
            </a:lvl2pPr>
            <a:lvl3pPr algn="l" indent="-228600" lvl="2" marL="1371600">
              <a:lnSpc>
                <a:spcPct val="120000"/>
              </a:lnSpc>
              <a:spcBef>
                <a:spcPts val="500"/>
              </a:spcBef>
              <a:spcAft>
                <a:spcPts val="0"/>
              </a:spcAft>
              <a:buClr>
                <a:schemeClr val="lt1"/>
              </a:buClr>
              <a:buSzPts val="1200"/>
              <a:buNone/>
              <a:defRPr sz="1200">
                <a:uFillTx/>
              </a:defRPr>
            </a:lvl3pPr>
            <a:lvl4pPr algn="l" indent="-228600" lvl="3" marL="1828800">
              <a:lnSpc>
                <a:spcPct val="120000"/>
              </a:lnSpc>
              <a:spcBef>
                <a:spcPts val="500"/>
              </a:spcBef>
              <a:spcAft>
                <a:spcPts val="0"/>
              </a:spcAft>
              <a:buClr>
                <a:schemeClr val="lt1"/>
              </a:buClr>
              <a:buSzPts val="1000"/>
              <a:buNone/>
              <a:defRPr sz="1000">
                <a:uFillTx/>
              </a:defRPr>
            </a:lvl4pPr>
            <a:lvl5pPr algn="l" indent="-228600" lvl="4" marL="2286000">
              <a:lnSpc>
                <a:spcPct val="120000"/>
              </a:lnSpc>
              <a:spcBef>
                <a:spcPts val="500"/>
              </a:spcBef>
              <a:spcAft>
                <a:spcPts val="0"/>
              </a:spcAft>
              <a:buClr>
                <a:schemeClr val="lt1"/>
              </a:buClr>
              <a:buSzPts val="1000"/>
              <a:buNone/>
              <a:defRPr sz="1000">
                <a:uFillTx/>
              </a:defRPr>
            </a:lvl5pPr>
            <a:lvl6pPr algn="l" indent="-228600" lvl="5" marL="2743200">
              <a:lnSpc>
                <a:spcPct val="120000"/>
              </a:lnSpc>
              <a:spcBef>
                <a:spcPts val="500"/>
              </a:spcBef>
              <a:spcAft>
                <a:spcPts val="0"/>
              </a:spcAft>
              <a:buClr>
                <a:schemeClr val="lt1"/>
              </a:buClr>
              <a:buSzPts val="1000"/>
              <a:buNone/>
              <a:defRPr sz="1000">
                <a:uFillTx/>
              </a:defRPr>
            </a:lvl6pPr>
            <a:lvl7pPr algn="l" indent="-228600" lvl="6" marL="3200400">
              <a:lnSpc>
                <a:spcPct val="120000"/>
              </a:lnSpc>
              <a:spcBef>
                <a:spcPts val="500"/>
              </a:spcBef>
              <a:spcAft>
                <a:spcPts val="0"/>
              </a:spcAft>
              <a:buClr>
                <a:schemeClr val="lt1"/>
              </a:buClr>
              <a:buSzPts val="1000"/>
              <a:buNone/>
              <a:defRPr sz="1000">
                <a:uFillTx/>
              </a:defRPr>
            </a:lvl7pPr>
            <a:lvl8pPr algn="l" indent="-228600" lvl="7" marL="3657600">
              <a:lnSpc>
                <a:spcPct val="120000"/>
              </a:lnSpc>
              <a:spcBef>
                <a:spcPts val="500"/>
              </a:spcBef>
              <a:spcAft>
                <a:spcPts val="0"/>
              </a:spcAft>
              <a:buClr>
                <a:schemeClr val="lt1"/>
              </a:buClr>
              <a:buSzPts val="1000"/>
              <a:buNone/>
              <a:defRPr sz="1000">
                <a:uFillTx/>
              </a:defRPr>
            </a:lvl8pPr>
            <a:lvl9pPr algn="l" indent="-228600" lvl="8" marL="4114800">
              <a:lnSpc>
                <a:spcPct val="120000"/>
              </a:lnSpc>
              <a:spcBef>
                <a:spcPts val="500"/>
              </a:spcBef>
              <a:spcAft>
                <a:spcPts val="0"/>
              </a:spcAft>
              <a:buClr>
                <a:schemeClr val="lt1"/>
              </a:buClr>
              <a:buSzPts val="1000"/>
              <a:buNone/>
              <a:defRPr sz="10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2" name="Google Shape;172;p8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678736" y="5883276"/>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3" name="Google Shape;173;p8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6" y="5883276"/>
            <a:ext cx="667286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4" name="Google Shape;174;p8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514013" y="5883276"/>
            <a:ext cx="75354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3 Column">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5" name="Shape 17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6" name="Google Shape;176;p8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3" y="609601"/>
            <a:ext cx="10353763" cy="132556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ctr" lvl="0">
              <a:lnSpc>
                <a:spcPct val="90000"/>
              </a:lnSpc>
              <a:spcBef>
                <a:spcPts val="0"/>
              </a:spcBef>
              <a:spcAft>
                <a:spcPts val="0"/>
              </a:spcAft>
              <a:buClr>
                <a:schemeClr val="lt1"/>
              </a:buClr>
              <a:buSzPts val="1800"/>
              <a:buNone/>
              <a:defRPr>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7" name="Google Shape;177;p8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5" y="2088321"/>
            <a:ext cx="3298956" cy="82330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ctr" indent="-228600" lvl="0" marL="457200">
              <a:lnSpc>
                <a:spcPct val="100000"/>
              </a:lnSpc>
              <a:spcBef>
                <a:spcPts val="1000"/>
              </a:spcBef>
              <a:spcAft>
                <a:spcPts val="0"/>
              </a:spcAft>
              <a:buClr>
                <a:schemeClr val="lt1"/>
              </a:buClr>
              <a:buSzPts val="2400"/>
              <a:buNone/>
              <a:defRPr b="0" sz="2400">
                <a:solidFill>
                  <a:schemeClr val="lt1"/>
                </a:solidFill>
                <a:uFillTx/>
              </a:defRPr>
            </a:lvl1pPr>
            <a:lvl2pPr algn="l" indent="-228600" lvl="1" marL="914400">
              <a:lnSpc>
                <a:spcPct val="120000"/>
              </a:lnSpc>
              <a:spcBef>
                <a:spcPts val="500"/>
              </a:spcBef>
              <a:spcAft>
                <a:spcPts val="0"/>
              </a:spcAft>
              <a:buClr>
                <a:schemeClr val="lt1"/>
              </a:buClr>
              <a:buSzPts val="2000"/>
              <a:buNone/>
              <a:defRPr b="1" sz="2000">
                <a:uFillTx/>
              </a:defRPr>
            </a:lvl2pPr>
            <a:lvl3pPr algn="l" indent="-228600" lvl="2" marL="1371600">
              <a:lnSpc>
                <a:spcPct val="120000"/>
              </a:lnSpc>
              <a:spcBef>
                <a:spcPts val="500"/>
              </a:spcBef>
              <a:spcAft>
                <a:spcPts val="0"/>
              </a:spcAft>
              <a:buClr>
                <a:schemeClr val="lt1"/>
              </a:buClr>
              <a:buSzPts val="1800"/>
              <a:buNone/>
              <a:defRPr b="1" sz="1800">
                <a:uFillTx/>
              </a:defRPr>
            </a:lvl3pPr>
            <a:lvl4pPr algn="l" indent="-228600" lvl="3" marL="1828800">
              <a:lnSpc>
                <a:spcPct val="120000"/>
              </a:lnSpc>
              <a:spcBef>
                <a:spcPts val="500"/>
              </a:spcBef>
              <a:spcAft>
                <a:spcPts val="0"/>
              </a:spcAft>
              <a:buClr>
                <a:schemeClr val="lt1"/>
              </a:buClr>
              <a:buSzPts val="1600"/>
              <a:buNone/>
              <a:defRPr b="1" sz="1600">
                <a:uFillTx/>
              </a:defRPr>
            </a:lvl4pPr>
            <a:lvl5pPr algn="l" indent="-228600" lvl="4" marL="2286000">
              <a:lnSpc>
                <a:spcPct val="120000"/>
              </a:lnSpc>
              <a:spcBef>
                <a:spcPts val="500"/>
              </a:spcBef>
              <a:spcAft>
                <a:spcPts val="0"/>
              </a:spcAft>
              <a:buClr>
                <a:schemeClr val="lt1"/>
              </a:buClr>
              <a:buSzPts val="1600"/>
              <a:buNone/>
              <a:defRPr b="1" sz="1600">
                <a:uFillTx/>
              </a:defRPr>
            </a:lvl5pPr>
            <a:lvl6pPr algn="l" indent="-228600" lvl="5" marL="2743200">
              <a:lnSpc>
                <a:spcPct val="120000"/>
              </a:lnSpc>
              <a:spcBef>
                <a:spcPts val="500"/>
              </a:spcBef>
              <a:spcAft>
                <a:spcPts val="0"/>
              </a:spcAft>
              <a:buClr>
                <a:schemeClr val="lt1"/>
              </a:buClr>
              <a:buSzPts val="1600"/>
              <a:buNone/>
              <a:defRPr b="1" sz="1600">
                <a:uFillTx/>
              </a:defRPr>
            </a:lvl6pPr>
            <a:lvl7pPr algn="l" indent="-228600" lvl="6" marL="3200400">
              <a:lnSpc>
                <a:spcPct val="120000"/>
              </a:lnSpc>
              <a:spcBef>
                <a:spcPts val="500"/>
              </a:spcBef>
              <a:spcAft>
                <a:spcPts val="0"/>
              </a:spcAft>
              <a:buClr>
                <a:schemeClr val="lt1"/>
              </a:buClr>
              <a:buSzPts val="1600"/>
              <a:buNone/>
              <a:defRPr b="1" sz="1600">
                <a:uFillTx/>
              </a:defRPr>
            </a:lvl7pPr>
            <a:lvl8pPr algn="l" indent="-228600" lvl="7" marL="3657600">
              <a:lnSpc>
                <a:spcPct val="120000"/>
              </a:lnSpc>
              <a:spcBef>
                <a:spcPts val="500"/>
              </a:spcBef>
              <a:spcAft>
                <a:spcPts val="0"/>
              </a:spcAft>
              <a:buClr>
                <a:schemeClr val="lt1"/>
              </a:buClr>
              <a:buSzPts val="1600"/>
              <a:buNone/>
              <a:defRPr b="1" sz="1600">
                <a:uFillTx/>
              </a:defRPr>
            </a:lvl8pPr>
            <a:lvl9pPr algn="l" indent="-228600" lvl="8" marL="4114800">
              <a:lnSpc>
                <a:spcPct val="120000"/>
              </a:lnSpc>
              <a:spcBef>
                <a:spcPts val="500"/>
              </a:spcBef>
              <a:spcAft>
                <a:spcPts val="0"/>
              </a:spcAft>
              <a:buClr>
                <a:schemeClr val="lt1"/>
              </a:buClr>
              <a:buSzPts val="1600"/>
              <a:buNone/>
              <a:defRPr b="1" sz="16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8" name="Google Shape;178;p8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5" y="2911624"/>
            <a:ext cx="3298956" cy="287957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ctr" indent="-228600" lvl="0" marL="457200">
              <a:lnSpc>
                <a:spcPct val="120000"/>
              </a:lnSpc>
              <a:spcBef>
                <a:spcPts val="1000"/>
              </a:spcBef>
              <a:spcAft>
                <a:spcPts val="0"/>
              </a:spcAft>
              <a:buClr>
                <a:schemeClr val="lt1"/>
              </a:buClr>
              <a:buSzPts val="1400"/>
              <a:buNone/>
              <a:defRPr sz="1400">
                <a:uFillTx/>
              </a:defRPr>
            </a:lvl1pPr>
            <a:lvl2pPr algn="l" indent="-228600" lvl="1" marL="914400">
              <a:lnSpc>
                <a:spcPct val="120000"/>
              </a:lnSpc>
              <a:spcBef>
                <a:spcPts val="500"/>
              </a:spcBef>
              <a:spcAft>
                <a:spcPts val="0"/>
              </a:spcAft>
              <a:buClr>
                <a:schemeClr val="lt1"/>
              </a:buClr>
              <a:buSzPts val="1200"/>
              <a:buNone/>
              <a:defRPr sz="1200">
                <a:uFillTx/>
              </a:defRPr>
            </a:lvl2pPr>
            <a:lvl3pPr algn="l" indent="-228600" lvl="2" marL="1371600">
              <a:lnSpc>
                <a:spcPct val="120000"/>
              </a:lnSpc>
              <a:spcBef>
                <a:spcPts val="500"/>
              </a:spcBef>
              <a:spcAft>
                <a:spcPts val="0"/>
              </a:spcAft>
              <a:buClr>
                <a:schemeClr val="lt1"/>
              </a:buClr>
              <a:buSzPts val="1000"/>
              <a:buNone/>
              <a:defRPr sz="1000">
                <a:uFillTx/>
              </a:defRPr>
            </a:lvl3pPr>
            <a:lvl4pPr algn="l" indent="-228600" lvl="3" marL="1828800">
              <a:lnSpc>
                <a:spcPct val="120000"/>
              </a:lnSpc>
              <a:spcBef>
                <a:spcPts val="500"/>
              </a:spcBef>
              <a:spcAft>
                <a:spcPts val="0"/>
              </a:spcAft>
              <a:buClr>
                <a:schemeClr val="lt1"/>
              </a:buClr>
              <a:buSzPts val="900"/>
              <a:buNone/>
              <a:defRPr sz="900">
                <a:uFillTx/>
              </a:defRPr>
            </a:lvl4pPr>
            <a:lvl5pPr algn="l" indent="-228600" lvl="4" marL="2286000">
              <a:lnSpc>
                <a:spcPct val="120000"/>
              </a:lnSpc>
              <a:spcBef>
                <a:spcPts val="500"/>
              </a:spcBef>
              <a:spcAft>
                <a:spcPts val="0"/>
              </a:spcAft>
              <a:buClr>
                <a:schemeClr val="lt1"/>
              </a:buClr>
              <a:buSzPts val="900"/>
              <a:buNone/>
              <a:defRPr sz="900">
                <a:uFillTx/>
              </a:defRPr>
            </a:lvl5pPr>
            <a:lvl6pPr algn="l" indent="-228600" lvl="5" marL="2743200">
              <a:lnSpc>
                <a:spcPct val="120000"/>
              </a:lnSpc>
              <a:spcBef>
                <a:spcPts val="500"/>
              </a:spcBef>
              <a:spcAft>
                <a:spcPts val="0"/>
              </a:spcAft>
              <a:buClr>
                <a:schemeClr val="lt1"/>
              </a:buClr>
              <a:buSzPts val="900"/>
              <a:buNone/>
              <a:defRPr sz="900">
                <a:uFillTx/>
              </a:defRPr>
            </a:lvl6pPr>
            <a:lvl7pPr algn="l" indent="-228600" lvl="6" marL="3200400">
              <a:lnSpc>
                <a:spcPct val="120000"/>
              </a:lnSpc>
              <a:spcBef>
                <a:spcPts val="500"/>
              </a:spcBef>
              <a:spcAft>
                <a:spcPts val="0"/>
              </a:spcAft>
              <a:buClr>
                <a:schemeClr val="lt1"/>
              </a:buClr>
              <a:buSzPts val="900"/>
              <a:buNone/>
              <a:defRPr sz="900">
                <a:uFillTx/>
              </a:defRPr>
            </a:lvl7pPr>
            <a:lvl8pPr algn="l" indent="-228600" lvl="7" marL="3657600">
              <a:lnSpc>
                <a:spcPct val="120000"/>
              </a:lnSpc>
              <a:spcBef>
                <a:spcPts val="500"/>
              </a:spcBef>
              <a:spcAft>
                <a:spcPts val="0"/>
              </a:spcAft>
              <a:buClr>
                <a:schemeClr val="lt1"/>
              </a:buClr>
              <a:buSzPts val="900"/>
              <a:buNone/>
              <a:defRPr sz="900">
                <a:uFillTx/>
              </a:defRPr>
            </a:lvl8pPr>
            <a:lvl9pPr algn="l" indent="-228600" lvl="8" marL="4114800">
              <a:lnSpc>
                <a:spcPct val="120000"/>
              </a:lnSpc>
              <a:spcBef>
                <a:spcPts val="500"/>
              </a:spcBef>
              <a:spcAft>
                <a:spcPts val="0"/>
              </a:spcAft>
              <a:buClr>
                <a:schemeClr val="lt1"/>
              </a:buClr>
              <a:buSzPts val="900"/>
              <a:buNone/>
              <a:defRPr sz="9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9" name="Google Shape;179;p8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3"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44878" y="2088320"/>
            <a:ext cx="3298559" cy="823304"/>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ctr" indent="-228600" lvl="0" marL="457200">
              <a:lnSpc>
                <a:spcPct val="100000"/>
              </a:lnSpc>
              <a:spcBef>
                <a:spcPts val="1000"/>
              </a:spcBef>
              <a:spcAft>
                <a:spcPts val="0"/>
              </a:spcAft>
              <a:buClr>
                <a:schemeClr val="lt1"/>
              </a:buClr>
              <a:buSzPts val="2400"/>
              <a:buNone/>
              <a:defRPr b="0" sz="2400">
                <a:solidFill>
                  <a:schemeClr val="lt1"/>
                </a:solidFill>
                <a:uFillTx/>
              </a:defRPr>
            </a:lvl1pPr>
            <a:lvl2pPr algn="l" indent="-228600" lvl="1" marL="914400">
              <a:lnSpc>
                <a:spcPct val="120000"/>
              </a:lnSpc>
              <a:spcBef>
                <a:spcPts val="500"/>
              </a:spcBef>
              <a:spcAft>
                <a:spcPts val="0"/>
              </a:spcAft>
              <a:buClr>
                <a:schemeClr val="lt1"/>
              </a:buClr>
              <a:buSzPts val="2000"/>
              <a:buNone/>
              <a:defRPr b="1" sz="2000">
                <a:uFillTx/>
              </a:defRPr>
            </a:lvl2pPr>
            <a:lvl3pPr algn="l" indent="-228600" lvl="2" marL="1371600">
              <a:lnSpc>
                <a:spcPct val="120000"/>
              </a:lnSpc>
              <a:spcBef>
                <a:spcPts val="500"/>
              </a:spcBef>
              <a:spcAft>
                <a:spcPts val="0"/>
              </a:spcAft>
              <a:buClr>
                <a:schemeClr val="lt1"/>
              </a:buClr>
              <a:buSzPts val="1800"/>
              <a:buNone/>
              <a:defRPr b="1" sz="1800">
                <a:uFillTx/>
              </a:defRPr>
            </a:lvl3pPr>
            <a:lvl4pPr algn="l" indent="-228600" lvl="3" marL="1828800">
              <a:lnSpc>
                <a:spcPct val="120000"/>
              </a:lnSpc>
              <a:spcBef>
                <a:spcPts val="500"/>
              </a:spcBef>
              <a:spcAft>
                <a:spcPts val="0"/>
              </a:spcAft>
              <a:buClr>
                <a:schemeClr val="lt1"/>
              </a:buClr>
              <a:buSzPts val="1600"/>
              <a:buNone/>
              <a:defRPr b="1" sz="1600">
                <a:uFillTx/>
              </a:defRPr>
            </a:lvl4pPr>
            <a:lvl5pPr algn="l" indent="-228600" lvl="4" marL="2286000">
              <a:lnSpc>
                <a:spcPct val="120000"/>
              </a:lnSpc>
              <a:spcBef>
                <a:spcPts val="500"/>
              </a:spcBef>
              <a:spcAft>
                <a:spcPts val="0"/>
              </a:spcAft>
              <a:buClr>
                <a:schemeClr val="lt1"/>
              </a:buClr>
              <a:buSzPts val="1600"/>
              <a:buNone/>
              <a:defRPr b="1" sz="1600">
                <a:uFillTx/>
              </a:defRPr>
            </a:lvl5pPr>
            <a:lvl6pPr algn="l" indent="-228600" lvl="5" marL="2743200">
              <a:lnSpc>
                <a:spcPct val="120000"/>
              </a:lnSpc>
              <a:spcBef>
                <a:spcPts val="500"/>
              </a:spcBef>
              <a:spcAft>
                <a:spcPts val="0"/>
              </a:spcAft>
              <a:buClr>
                <a:schemeClr val="lt1"/>
              </a:buClr>
              <a:buSzPts val="1600"/>
              <a:buNone/>
              <a:defRPr b="1" sz="1600">
                <a:uFillTx/>
              </a:defRPr>
            </a:lvl6pPr>
            <a:lvl7pPr algn="l" indent="-228600" lvl="6" marL="3200400">
              <a:lnSpc>
                <a:spcPct val="120000"/>
              </a:lnSpc>
              <a:spcBef>
                <a:spcPts val="500"/>
              </a:spcBef>
              <a:spcAft>
                <a:spcPts val="0"/>
              </a:spcAft>
              <a:buClr>
                <a:schemeClr val="lt1"/>
              </a:buClr>
              <a:buSzPts val="1600"/>
              <a:buNone/>
              <a:defRPr b="1" sz="1600">
                <a:uFillTx/>
              </a:defRPr>
            </a:lvl7pPr>
            <a:lvl8pPr algn="l" indent="-228600" lvl="7" marL="3657600">
              <a:lnSpc>
                <a:spcPct val="120000"/>
              </a:lnSpc>
              <a:spcBef>
                <a:spcPts val="500"/>
              </a:spcBef>
              <a:spcAft>
                <a:spcPts val="0"/>
              </a:spcAft>
              <a:buClr>
                <a:schemeClr val="lt1"/>
              </a:buClr>
              <a:buSzPts val="1600"/>
              <a:buNone/>
              <a:defRPr b="1" sz="1600">
                <a:uFillTx/>
              </a:defRPr>
            </a:lvl8pPr>
            <a:lvl9pPr algn="l" indent="-228600" lvl="8" marL="4114800">
              <a:lnSpc>
                <a:spcPct val="120000"/>
              </a:lnSpc>
              <a:spcBef>
                <a:spcPts val="500"/>
              </a:spcBef>
              <a:spcAft>
                <a:spcPts val="0"/>
              </a:spcAft>
              <a:buClr>
                <a:schemeClr val="lt1"/>
              </a:buClr>
              <a:buSzPts val="1600"/>
              <a:buNone/>
              <a:defRPr b="1" sz="16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0" name="Google Shape;180;p8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4"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44879" y="2911624"/>
            <a:ext cx="3299821" cy="287957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ctr" indent="-228600" lvl="0" marL="457200">
              <a:lnSpc>
                <a:spcPct val="120000"/>
              </a:lnSpc>
              <a:spcBef>
                <a:spcPts val="1000"/>
              </a:spcBef>
              <a:spcAft>
                <a:spcPts val="0"/>
              </a:spcAft>
              <a:buClr>
                <a:schemeClr val="lt1"/>
              </a:buClr>
              <a:buSzPts val="1400"/>
              <a:buNone/>
              <a:defRPr sz="1400">
                <a:uFillTx/>
              </a:defRPr>
            </a:lvl1pPr>
            <a:lvl2pPr algn="l" indent="-228600" lvl="1" marL="914400">
              <a:lnSpc>
                <a:spcPct val="120000"/>
              </a:lnSpc>
              <a:spcBef>
                <a:spcPts val="500"/>
              </a:spcBef>
              <a:spcAft>
                <a:spcPts val="0"/>
              </a:spcAft>
              <a:buClr>
                <a:schemeClr val="lt1"/>
              </a:buClr>
              <a:buSzPts val="1200"/>
              <a:buNone/>
              <a:defRPr sz="1200">
                <a:uFillTx/>
              </a:defRPr>
            </a:lvl2pPr>
            <a:lvl3pPr algn="l" indent="-228600" lvl="2" marL="1371600">
              <a:lnSpc>
                <a:spcPct val="120000"/>
              </a:lnSpc>
              <a:spcBef>
                <a:spcPts val="500"/>
              </a:spcBef>
              <a:spcAft>
                <a:spcPts val="0"/>
              </a:spcAft>
              <a:buClr>
                <a:schemeClr val="lt1"/>
              </a:buClr>
              <a:buSzPts val="1000"/>
              <a:buNone/>
              <a:defRPr sz="1000">
                <a:uFillTx/>
              </a:defRPr>
            </a:lvl3pPr>
            <a:lvl4pPr algn="l" indent="-228600" lvl="3" marL="1828800">
              <a:lnSpc>
                <a:spcPct val="120000"/>
              </a:lnSpc>
              <a:spcBef>
                <a:spcPts val="500"/>
              </a:spcBef>
              <a:spcAft>
                <a:spcPts val="0"/>
              </a:spcAft>
              <a:buClr>
                <a:schemeClr val="lt1"/>
              </a:buClr>
              <a:buSzPts val="900"/>
              <a:buNone/>
              <a:defRPr sz="900">
                <a:uFillTx/>
              </a:defRPr>
            </a:lvl4pPr>
            <a:lvl5pPr algn="l" indent="-228600" lvl="4" marL="2286000">
              <a:lnSpc>
                <a:spcPct val="120000"/>
              </a:lnSpc>
              <a:spcBef>
                <a:spcPts val="500"/>
              </a:spcBef>
              <a:spcAft>
                <a:spcPts val="0"/>
              </a:spcAft>
              <a:buClr>
                <a:schemeClr val="lt1"/>
              </a:buClr>
              <a:buSzPts val="900"/>
              <a:buNone/>
              <a:defRPr sz="900">
                <a:uFillTx/>
              </a:defRPr>
            </a:lvl5pPr>
            <a:lvl6pPr algn="l" indent="-228600" lvl="5" marL="2743200">
              <a:lnSpc>
                <a:spcPct val="120000"/>
              </a:lnSpc>
              <a:spcBef>
                <a:spcPts val="500"/>
              </a:spcBef>
              <a:spcAft>
                <a:spcPts val="0"/>
              </a:spcAft>
              <a:buClr>
                <a:schemeClr val="lt1"/>
              </a:buClr>
              <a:buSzPts val="900"/>
              <a:buNone/>
              <a:defRPr sz="900">
                <a:uFillTx/>
              </a:defRPr>
            </a:lvl6pPr>
            <a:lvl7pPr algn="l" indent="-228600" lvl="6" marL="3200400">
              <a:lnSpc>
                <a:spcPct val="120000"/>
              </a:lnSpc>
              <a:spcBef>
                <a:spcPts val="500"/>
              </a:spcBef>
              <a:spcAft>
                <a:spcPts val="0"/>
              </a:spcAft>
              <a:buClr>
                <a:schemeClr val="lt1"/>
              </a:buClr>
              <a:buSzPts val="900"/>
              <a:buNone/>
              <a:defRPr sz="900">
                <a:uFillTx/>
              </a:defRPr>
            </a:lvl7pPr>
            <a:lvl8pPr algn="l" indent="-228600" lvl="7" marL="3657600">
              <a:lnSpc>
                <a:spcPct val="120000"/>
              </a:lnSpc>
              <a:spcBef>
                <a:spcPts val="500"/>
              </a:spcBef>
              <a:spcAft>
                <a:spcPts val="0"/>
              </a:spcAft>
              <a:buClr>
                <a:schemeClr val="lt1"/>
              </a:buClr>
              <a:buSzPts val="900"/>
              <a:buNone/>
              <a:defRPr sz="900">
                <a:uFillTx/>
              </a:defRPr>
            </a:lvl8pPr>
            <a:lvl9pPr algn="l" indent="-228600" lvl="8" marL="4114800">
              <a:lnSpc>
                <a:spcPct val="120000"/>
              </a:lnSpc>
              <a:spcBef>
                <a:spcPts val="500"/>
              </a:spcBef>
              <a:spcAft>
                <a:spcPts val="0"/>
              </a:spcAft>
              <a:buClr>
                <a:schemeClr val="lt1"/>
              </a:buClr>
              <a:buSzPts val="900"/>
              <a:buNone/>
              <a:defRPr sz="9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1" name="Google Shape;181;p8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5"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973299" y="2088320"/>
            <a:ext cx="3291211" cy="823304"/>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ctr" indent="-228600" lvl="0" marL="457200">
              <a:lnSpc>
                <a:spcPct val="100000"/>
              </a:lnSpc>
              <a:spcBef>
                <a:spcPts val="1000"/>
              </a:spcBef>
              <a:spcAft>
                <a:spcPts val="0"/>
              </a:spcAft>
              <a:buClr>
                <a:schemeClr val="lt1"/>
              </a:buClr>
              <a:buSzPts val="2400"/>
              <a:buNone/>
              <a:defRPr b="0" sz="2400">
                <a:solidFill>
                  <a:schemeClr val="lt1"/>
                </a:solidFill>
                <a:uFillTx/>
              </a:defRPr>
            </a:lvl1pPr>
            <a:lvl2pPr algn="l" indent="-228600" lvl="1" marL="914400">
              <a:lnSpc>
                <a:spcPct val="120000"/>
              </a:lnSpc>
              <a:spcBef>
                <a:spcPts val="500"/>
              </a:spcBef>
              <a:spcAft>
                <a:spcPts val="0"/>
              </a:spcAft>
              <a:buClr>
                <a:schemeClr val="lt1"/>
              </a:buClr>
              <a:buSzPts val="2000"/>
              <a:buNone/>
              <a:defRPr b="1" sz="2000">
                <a:uFillTx/>
              </a:defRPr>
            </a:lvl2pPr>
            <a:lvl3pPr algn="l" indent="-228600" lvl="2" marL="1371600">
              <a:lnSpc>
                <a:spcPct val="120000"/>
              </a:lnSpc>
              <a:spcBef>
                <a:spcPts val="500"/>
              </a:spcBef>
              <a:spcAft>
                <a:spcPts val="0"/>
              </a:spcAft>
              <a:buClr>
                <a:schemeClr val="lt1"/>
              </a:buClr>
              <a:buSzPts val="1800"/>
              <a:buNone/>
              <a:defRPr b="1" sz="1800">
                <a:uFillTx/>
              </a:defRPr>
            </a:lvl3pPr>
            <a:lvl4pPr algn="l" indent="-228600" lvl="3" marL="1828800">
              <a:lnSpc>
                <a:spcPct val="120000"/>
              </a:lnSpc>
              <a:spcBef>
                <a:spcPts val="500"/>
              </a:spcBef>
              <a:spcAft>
                <a:spcPts val="0"/>
              </a:spcAft>
              <a:buClr>
                <a:schemeClr val="lt1"/>
              </a:buClr>
              <a:buSzPts val="1600"/>
              <a:buNone/>
              <a:defRPr b="1" sz="1600">
                <a:uFillTx/>
              </a:defRPr>
            </a:lvl4pPr>
            <a:lvl5pPr algn="l" indent="-228600" lvl="4" marL="2286000">
              <a:lnSpc>
                <a:spcPct val="120000"/>
              </a:lnSpc>
              <a:spcBef>
                <a:spcPts val="500"/>
              </a:spcBef>
              <a:spcAft>
                <a:spcPts val="0"/>
              </a:spcAft>
              <a:buClr>
                <a:schemeClr val="lt1"/>
              </a:buClr>
              <a:buSzPts val="1600"/>
              <a:buNone/>
              <a:defRPr b="1" sz="1600">
                <a:uFillTx/>
              </a:defRPr>
            </a:lvl5pPr>
            <a:lvl6pPr algn="l" indent="-228600" lvl="5" marL="2743200">
              <a:lnSpc>
                <a:spcPct val="120000"/>
              </a:lnSpc>
              <a:spcBef>
                <a:spcPts val="500"/>
              </a:spcBef>
              <a:spcAft>
                <a:spcPts val="0"/>
              </a:spcAft>
              <a:buClr>
                <a:schemeClr val="lt1"/>
              </a:buClr>
              <a:buSzPts val="1600"/>
              <a:buNone/>
              <a:defRPr b="1" sz="1600">
                <a:uFillTx/>
              </a:defRPr>
            </a:lvl6pPr>
            <a:lvl7pPr algn="l" indent="-228600" lvl="6" marL="3200400">
              <a:lnSpc>
                <a:spcPct val="120000"/>
              </a:lnSpc>
              <a:spcBef>
                <a:spcPts val="500"/>
              </a:spcBef>
              <a:spcAft>
                <a:spcPts val="0"/>
              </a:spcAft>
              <a:buClr>
                <a:schemeClr val="lt1"/>
              </a:buClr>
              <a:buSzPts val="1600"/>
              <a:buNone/>
              <a:defRPr b="1" sz="1600">
                <a:uFillTx/>
              </a:defRPr>
            </a:lvl7pPr>
            <a:lvl8pPr algn="l" indent="-228600" lvl="7" marL="3657600">
              <a:lnSpc>
                <a:spcPct val="120000"/>
              </a:lnSpc>
              <a:spcBef>
                <a:spcPts val="500"/>
              </a:spcBef>
              <a:spcAft>
                <a:spcPts val="0"/>
              </a:spcAft>
              <a:buClr>
                <a:schemeClr val="lt1"/>
              </a:buClr>
              <a:buSzPts val="1600"/>
              <a:buNone/>
              <a:defRPr b="1" sz="1600">
                <a:uFillTx/>
              </a:defRPr>
            </a:lvl8pPr>
            <a:lvl9pPr algn="l" indent="-228600" lvl="8" marL="4114800">
              <a:lnSpc>
                <a:spcPct val="120000"/>
              </a:lnSpc>
              <a:spcBef>
                <a:spcPts val="500"/>
              </a:spcBef>
              <a:spcAft>
                <a:spcPts val="0"/>
              </a:spcAft>
              <a:buClr>
                <a:schemeClr val="lt1"/>
              </a:buClr>
              <a:buSzPts val="1600"/>
              <a:buNone/>
              <a:defRPr b="1" sz="16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2" name="Google Shape;182;p8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6"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976347" y="2911624"/>
            <a:ext cx="3291211" cy="287957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ctr" indent="-228600" lvl="0" marL="457200">
              <a:lnSpc>
                <a:spcPct val="120000"/>
              </a:lnSpc>
              <a:spcBef>
                <a:spcPts val="1000"/>
              </a:spcBef>
              <a:spcAft>
                <a:spcPts val="0"/>
              </a:spcAft>
              <a:buClr>
                <a:schemeClr val="lt1"/>
              </a:buClr>
              <a:buSzPts val="1400"/>
              <a:buNone/>
              <a:defRPr sz="1400">
                <a:uFillTx/>
              </a:defRPr>
            </a:lvl1pPr>
            <a:lvl2pPr algn="l" indent="-228600" lvl="1" marL="914400">
              <a:lnSpc>
                <a:spcPct val="120000"/>
              </a:lnSpc>
              <a:spcBef>
                <a:spcPts val="500"/>
              </a:spcBef>
              <a:spcAft>
                <a:spcPts val="0"/>
              </a:spcAft>
              <a:buClr>
                <a:schemeClr val="lt1"/>
              </a:buClr>
              <a:buSzPts val="1200"/>
              <a:buNone/>
              <a:defRPr sz="1200">
                <a:uFillTx/>
              </a:defRPr>
            </a:lvl2pPr>
            <a:lvl3pPr algn="l" indent="-228600" lvl="2" marL="1371600">
              <a:lnSpc>
                <a:spcPct val="120000"/>
              </a:lnSpc>
              <a:spcBef>
                <a:spcPts val="500"/>
              </a:spcBef>
              <a:spcAft>
                <a:spcPts val="0"/>
              </a:spcAft>
              <a:buClr>
                <a:schemeClr val="lt1"/>
              </a:buClr>
              <a:buSzPts val="1000"/>
              <a:buNone/>
              <a:defRPr sz="1000">
                <a:uFillTx/>
              </a:defRPr>
            </a:lvl3pPr>
            <a:lvl4pPr algn="l" indent="-228600" lvl="3" marL="1828800">
              <a:lnSpc>
                <a:spcPct val="120000"/>
              </a:lnSpc>
              <a:spcBef>
                <a:spcPts val="500"/>
              </a:spcBef>
              <a:spcAft>
                <a:spcPts val="0"/>
              </a:spcAft>
              <a:buClr>
                <a:schemeClr val="lt1"/>
              </a:buClr>
              <a:buSzPts val="900"/>
              <a:buNone/>
              <a:defRPr sz="900">
                <a:uFillTx/>
              </a:defRPr>
            </a:lvl4pPr>
            <a:lvl5pPr algn="l" indent="-228600" lvl="4" marL="2286000">
              <a:lnSpc>
                <a:spcPct val="120000"/>
              </a:lnSpc>
              <a:spcBef>
                <a:spcPts val="500"/>
              </a:spcBef>
              <a:spcAft>
                <a:spcPts val="0"/>
              </a:spcAft>
              <a:buClr>
                <a:schemeClr val="lt1"/>
              </a:buClr>
              <a:buSzPts val="900"/>
              <a:buNone/>
              <a:defRPr sz="900">
                <a:uFillTx/>
              </a:defRPr>
            </a:lvl5pPr>
            <a:lvl6pPr algn="l" indent="-228600" lvl="5" marL="2743200">
              <a:lnSpc>
                <a:spcPct val="120000"/>
              </a:lnSpc>
              <a:spcBef>
                <a:spcPts val="500"/>
              </a:spcBef>
              <a:spcAft>
                <a:spcPts val="0"/>
              </a:spcAft>
              <a:buClr>
                <a:schemeClr val="lt1"/>
              </a:buClr>
              <a:buSzPts val="900"/>
              <a:buNone/>
              <a:defRPr sz="900">
                <a:uFillTx/>
              </a:defRPr>
            </a:lvl6pPr>
            <a:lvl7pPr algn="l" indent="-228600" lvl="6" marL="3200400">
              <a:lnSpc>
                <a:spcPct val="120000"/>
              </a:lnSpc>
              <a:spcBef>
                <a:spcPts val="500"/>
              </a:spcBef>
              <a:spcAft>
                <a:spcPts val="0"/>
              </a:spcAft>
              <a:buClr>
                <a:schemeClr val="lt1"/>
              </a:buClr>
              <a:buSzPts val="900"/>
              <a:buNone/>
              <a:defRPr sz="900">
                <a:uFillTx/>
              </a:defRPr>
            </a:lvl7pPr>
            <a:lvl8pPr algn="l" indent="-228600" lvl="7" marL="3657600">
              <a:lnSpc>
                <a:spcPct val="120000"/>
              </a:lnSpc>
              <a:spcBef>
                <a:spcPts val="500"/>
              </a:spcBef>
              <a:spcAft>
                <a:spcPts val="0"/>
              </a:spcAft>
              <a:buClr>
                <a:schemeClr val="lt1"/>
              </a:buClr>
              <a:buSzPts val="900"/>
              <a:buNone/>
              <a:defRPr sz="900">
                <a:uFillTx/>
              </a:defRPr>
            </a:lvl8pPr>
            <a:lvl9pPr algn="l" indent="-228600" lvl="8" marL="4114800">
              <a:lnSpc>
                <a:spcPct val="120000"/>
              </a:lnSpc>
              <a:spcBef>
                <a:spcPts val="500"/>
              </a:spcBef>
              <a:spcAft>
                <a:spcPts val="0"/>
              </a:spcAft>
              <a:buClr>
                <a:schemeClr val="lt1"/>
              </a:buClr>
              <a:buSzPts val="900"/>
              <a:buNone/>
              <a:defRPr sz="9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3" name="Google Shape;183;p8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678736" y="5883276"/>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4" name="Google Shape;184;p8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6" y="5883276"/>
            <a:ext cx="667286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5" name="Google Shape;185;p8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514013" y="5883276"/>
            <a:ext cx="75354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3 Picture Column">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6" name="Shape 18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7" name="Google Shape;187;p8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5" y="609601"/>
            <a:ext cx="10353763" cy="132556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ctr" lvl="0">
              <a:lnSpc>
                <a:spcPct val="90000"/>
              </a:lnSpc>
              <a:spcBef>
                <a:spcPts val="0"/>
              </a:spcBef>
              <a:spcAft>
                <a:spcPts val="0"/>
              </a:spcAft>
              <a:buClr>
                <a:schemeClr val="lt1"/>
              </a:buClr>
              <a:buSzPts val="1800"/>
              <a:buNone/>
              <a:defRPr>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8" name="Google Shape;188;p8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6" y="4195899"/>
            <a:ext cx="3298955" cy="57626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ctr" indent="-228600" lvl="0" marL="457200">
              <a:lnSpc>
                <a:spcPct val="100000"/>
              </a:lnSpc>
              <a:spcBef>
                <a:spcPts val="1000"/>
              </a:spcBef>
              <a:spcAft>
                <a:spcPts val="0"/>
              </a:spcAft>
              <a:buClr>
                <a:schemeClr val="lt1"/>
              </a:buClr>
              <a:buSzPts val="2000"/>
              <a:buNone/>
              <a:defRPr b="0" sz="2000">
                <a:solidFill>
                  <a:schemeClr val="lt1"/>
                </a:solidFill>
                <a:uFillTx/>
              </a:defRPr>
            </a:lvl1pPr>
            <a:lvl2pPr algn="l" indent="-228600" lvl="1" marL="914400">
              <a:lnSpc>
                <a:spcPct val="120000"/>
              </a:lnSpc>
              <a:spcBef>
                <a:spcPts val="500"/>
              </a:spcBef>
              <a:spcAft>
                <a:spcPts val="0"/>
              </a:spcAft>
              <a:buClr>
                <a:schemeClr val="lt1"/>
              </a:buClr>
              <a:buSzPts val="2000"/>
              <a:buNone/>
              <a:defRPr b="1" sz="2000">
                <a:uFillTx/>
              </a:defRPr>
            </a:lvl2pPr>
            <a:lvl3pPr algn="l" indent="-228600" lvl="2" marL="1371600">
              <a:lnSpc>
                <a:spcPct val="120000"/>
              </a:lnSpc>
              <a:spcBef>
                <a:spcPts val="500"/>
              </a:spcBef>
              <a:spcAft>
                <a:spcPts val="0"/>
              </a:spcAft>
              <a:buClr>
                <a:schemeClr val="lt1"/>
              </a:buClr>
              <a:buSzPts val="1800"/>
              <a:buNone/>
              <a:defRPr b="1" sz="1800">
                <a:uFillTx/>
              </a:defRPr>
            </a:lvl3pPr>
            <a:lvl4pPr algn="l" indent="-228600" lvl="3" marL="1828800">
              <a:lnSpc>
                <a:spcPct val="120000"/>
              </a:lnSpc>
              <a:spcBef>
                <a:spcPts val="500"/>
              </a:spcBef>
              <a:spcAft>
                <a:spcPts val="0"/>
              </a:spcAft>
              <a:buClr>
                <a:schemeClr val="lt1"/>
              </a:buClr>
              <a:buSzPts val="1600"/>
              <a:buNone/>
              <a:defRPr b="1" sz="1600">
                <a:uFillTx/>
              </a:defRPr>
            </a:lvl4pPr>
            <a:lvl5pPr algn="l" indent="-228600" lvl="4" marL="2286000">
              <a:lnSpc>
                <a:spcPct val="120000"/>
              </a:lnSpc>
              <a:spcBef>
                <a:spcPts val="500"/>
              </a:spcBef>
              <a:spcAft>
                <a:spcPts val="0"/>
              </a:spcAft>
              <a:buClr>
                <a:schemeClr val="lt1"/>
              </a:buClr>
              <a:buSzPts val="1600"/>
              <a:buNone/>
              <a:defRPr b="1" sz="1600">
                <a:uFillTx/>
              </a:defRPr>
            </a:lvl5pPr>
            <a:lvl6pPr algn="l" indent="-228600" lvl="5" marL="2743200">
              <a:lnSpc>
                <a:spcPct val="120000"/>
              </a:lnSpc>
              <a:spcBef>
                <a:spcPts val="500"/>
              </a:spcBef>
              <a:spcAft>
                <a:spcPts val="0"/>
              </a:spcAft>
              <a:buClr>
                <a:schemeClr val="lt1"/>
              </a:buClr>
              <a:buSzPts val="1600"/>
              <a:buNone/>
              <a:defRPr b="1" sz="1600">
                <a:uFillTx/>
              </a:defRPr>
            </a:lvl6pPr>
            <a:lvl7pPr algn="l" indent="-228600" lvl="6" marL="3200400">
              <a:lnSpc>
                <a:spcPct val="120000"/>
              </a:lnSpc>
              <a:spcBef>
                <a:spcPts val="500"/>
              </a:spcBef>
              <a:spcAft>
                <a:spcPts val="0"/>
              </a:spcAft>
              <a:buClr>
                <a:schemeClr val="lt1"/>
              </a:buClr>
              <a:buSzPts val="1600"/>
              <a:buNone/>
              <a:defRPr b="1" sz="1600">
                <a:uFillTx/>
              </a:defRPr>
            </a:lvl7pPr>
            <a:lvl8pPr algn="l" indent="-228600" lvl="7" marL="3657600">
              <a:lnSpc>
                <a:spcPct val="120000"/>
              </a:lnSpc>
              <a:spcBef>
                <a:spcPts val="500"/>
              </a:spcBef>
              <a:spcAft>
                <a:spcPts val="0"/>
              </a:spcAft>
              <a:buClr>
                <a:schemeClr val="lt1"/>
              </a:buClr>
              <a:buSzPts val="1600"/>
              <a:buNone/>
              <a:defRPr b="1" sz="1600">
                <a:uFillTx/>
              </a:defRPr>
            </a:lvl8pPr>
            <a:lvl9pPr algn="l" indent="-228600" lvl="8" marL="4114800">
              <a:lnSpc>
                <a:spcPct val="120000"/>
              </a:lnSpc>
              <a:spcBef>
                <a:spcPts val="500"/>
              </a:spcBef>
              <a:spcAft>
                <a:spcPts val="0"/>
              </a:spcAft>
              <a:buClr>
                <a:schemeClr val="lt1"/>
              </a:buClr>
              <a:buSzPts val="1600"/>
              <a:buNone/>
              <a:defRPr b="1" sz="16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9" name="Google Shape;189;p8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92020" y="2298987"/>
            <a:ext cx="2940051" cy="1524000"/>
          </a:xfrm>
          <a:prstGeom prst="roundRect">
            <a:avLst>
              <a:gd fmla="val 0" name="adj"/>
            </a:avLst>
          </a:prstGeom>
          <a:noFill/>
          <a:ln cap="sq" cmpd="sng" w="146050">
            <a:solidFill>
              <a:srgbClr val="FFFFFF"/>
            </a:solidFill>
            <a:prstDash val="solid"/>
            <a:miter lim="800000"/>
            <a:headEnd len="sm" type="none" w="sm"/>
            <a:tailEnd len="sm" type="none" w="sm"/>
          </a:ln>
          <a:effectLst>
            <a:outerShdw algn="tl" blurRad="55000" dir="5400000" dist="18000" rotWithShape="0">
              <a:srgbClr val="000000">
                <a:alpha val="40000"/>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ctr" lvl="0" marR="0" rtl="0">
              <a:lnSpc>
                <a:spcPct val="120000"/>
              </a:lnSpc>
              <a:spcBef>
                <a:spcPts val="10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1pPr>
            <a:lvl2pPr algn="l" lvl="1" marR="0" rtl="0">
              <a:lnSpc>
                <a:spcPct val="120000"/>
              </a:lnSpc>
              <a:spcBef>
                <a:spcPts val="5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2pPr>
            <a:lvl3pPr algn="l" lvl="2" marR="0" rtl="0">
              <a:lnSpc>
                <a:spcPct val="120000"/>
              </a:lnSpc>
              <a:spcBef>
                <a:spcPts val="5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3pPr>
            <a:lvl4pPr algn="l" lvl="3" marR="0" rtl="0">
              <a:lnSpc>
                <a:spcPct val="120000"/>
              </a:lnSpc>
              <a:spcBef>
                <a:spcPts val="5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4pPr>
            <a:lvl5pPr algn="l" lvl="4" marR="0" rtl="0">
              <a:lnSpc>
                <a:spcPct val="120000"/>
              </a:lnSpc>
              <a:spcBef>
                <a:spcPts val="5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5pPr>
            <a:lvl6pPr algn="l" lvl="5" marR="0" rtl="0">
              <a:lnSpc>
                <a:spcPct val="120000"/>
              </a:lnSpc>
              <a:spcBef>
                <a:spcPts val="5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6pPr>
            <a:lvl7pPr algn="l" lvl="6" marR="0" rtl="0">
              <a:lnSpc>
                <a:spcPct val="120000"/>
              </a:lnSpc>
              <a:spcBef>
                <a:spcPts val="5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7pPr>
            <a:lvl8pPr algn="l" lvl="7" marR="0" rtl="0">
              <a:lnSpc>
                <a:spcPct val="120000"/>
              </a:lnSpc>
              <a:spcBef>
                <a:spcPts val="5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8pPr>
            <a:lvl9pPr algn="l" lvl="8" marR="0" rtl="0">
              <a:lnSpc>
                <a:spcPct val="120000"/>
              </a:lnSpc>
              <a:spcBef>
                <a:spcPts val="5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0" name="Google Shape;190;p8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3"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6" y="4772162"/>
            <a:ext cx="3298955" cy="101903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ctr" indent="-228600" lvl="0" marL="457200">
              <a:lnSpc>
                <a:spcPct val="120000"/>
              </a:lnSpc>
              <a:spcBef>
                <a:spcPts val="1000"/>
              </a:spcBef>
              <a:spcAft>
                <a:spcPts val="0"/>
              </a:spcAft>
              <a:buClr>
                <a:schemeClr val="lt1"/>
              </a:buClr>
              <a:buSzPts val="1400"/>
              <a:buNone/>
              <a:defRPr sz="1400">
                <a:uFillTx/>
              </a:defRPr>
            </a:lvl1pPr>
            <a:lvl2pPr algn="l" indent="-228600" lvl="1" marL="914400">
              <a:lnSpc>
                <a:spcPct val="120000"/>
              </a:lnSpc>
              <a:spcBef>
                <a:spcPts val="500"/>
              </a:spcBef>
              <a:spcAft>
                <a:spcPts val="0"/>
              </a:spcAft>
              <a:buClr>
                <a:schemeClr val="lt1"/>
              </a:buClr>
              <a:buSzPts val="1200"/>
              <a:buNone/>
              <a:defRPr sz="1200">
                <a:uFillTx/>
              </a:defRPr>
            </a:lvl2pPr>
            <a:lvl3pPr algn="l" indent="-228600" lvl="2" marL="1371600">
              <a:lnSpc>
                <a:spcPct val="120000"/>
              </a:lnSpc>
              <a:spcBef>
                <a:spcPts val="500"/>
              </a:spcBef>
              <a:spcAft>
                <a:spcPts val="0"/>
              </a:spcAft>
              <a:buClr>
                <a:schemeClr val="lt1"/>
              </a:buClr>
              <a:buSzPts val="1000"/>
              <a:buNone/>
              <a:defRPr sz="1000">
                <a:uFillTx/>
              </a:defRPr>
            </a:lvl3pPr>
            <a:lvl4pPr algn="l" indent="-228600" lvl="3" marL="1828800">
              <a:lnSpc>
                <a:spcPct val="120000"/>
              </a:lnSpc>
              <a:spcBef>
                <a:spcPts val="500"/>
              </a:spcBef>
              <a:spcAft>
                <a:spcPts val="0"/>
              </a:spcAft>
              <a:buClr>
                <a:schemeClr val="lt1"/>
              </a:buClr>
              <a:buSzPts val="900"/>
              <a:buNone/>
              <a:defRPr sz="900">
                <a:uFillTx/>
              </a:defRPr>
            </a:lvl4pPr>
            <a:lvl5pPr algn="l" indent="-228600" lvl="4" marL="2286000">
              <a:lnSpc>
                <a:spcPct val="120000"/>
              </a:lnSpc>
              <a:spcBef>
                <a:spcPts val="500"/>
              </a:spcBef>
              <a:spcAft>
                <a:spcPts val="0"/>
              </a:spcAft>
              <a:buClr>
                <a:schemeClr val="lt1"/>
              </a:buClr>
              <a:buSzPts val="900"/>
              <a:buNone/>
              <a:defRPr sz="900">
                <a:uFillTx/>
              </a:defRPr>
            </a:lvl5pPr>
            <a:lvl6pPr algn="l" indent="-228600" lvl="5" marL="2743200">
              <a:lnSpc>
                <a:spcPct val="120000"/>
              </a:lnSpc>
              <a:spcBef>
                <a:spcPts val="500"/>
              </a:spcBef>
              <a:spcAft>
                <a:spcPts val="0"/>
              </a:spcAft>
              <a:buClr>
                <a:schemeClr val="lt1"/>
              </a:buClr>
              <a:buSzPts val="900"/>
              <a:buNone/>
              <a:defRPr sz="900">
                <a:uFillTx/>
              </a:defRPr>
            </a:lvl6pPr>
            <a:lvl7pPr algn="l" indent="-228600" lvl="6" marL="3200400">
              <a:lnSpc>
                <a:spcPct val="120000"/>
              </a:lnSpc>
              <a:spcBef>
                <a:spcPts val="500"/>
              </a:spcBef>
              <a:spcAft>
                <a:spcPts val="0"/>
              </a:spcAft>
              <a:buClr>
                <a:schemeClr val="lt1"/>
              </a:buClr>
              <a:buSzPts val="900"/>
              <a:buNone/>
              <a:defRPr sz="900">
                <a:uFillTx/>
              </a:defRPr>
            </a:lvl7pPr>
            <a:lvl8pPr algn="l" indent="-228600" lvl="7" marL="3657600">
              <a:lnSpc>
                <a:spcPct val="120000"/>
              </a:lnSpc>
              <a:spcBef>
                <a:spcPts val="500"/>
              </a:spcBef>
              <a:spcAft>
                <a:spcPts val="0"/>
              </a:spcAft>
              <a:buClr>
                <a:schemeClr val="lt1"/>
              </a:buClr>
              <a:buSzPts val="900"/>
              <a:buNone/>
              <a:defRPr sz="900">
                <a:uFillTx/>
              </a:defRPr>
            </a:lvl8pPr>
            <a:lvl9pPr algn="l" indent="-228600" lvl="8" marL="4114800">
              <a:lnSpc>
                <a:spcPct val="120000"/>
              </a:lnSpc>
              <a:spcBef>
                <a:spcPts val="500"/>
              </a:spcBef>
              <a:spcAft>
                <a:spcPts val="0"/>
              </a:spcAft>
              <a:buClr>
                <a:schemeClr val="lt1"/>
              </a:buClr>
              <a:buSzPts val="900"/>
              <a:buNone/>
              <a:defRPr sz="9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1" name="Google Shape;191;p8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4"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42702" y="4195899"/>
            <a:ext cx="3298983" cy="57626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ctr" indent="-228600" lvl="0" marL="457200">
              <a:lnSpc>
                <a:spcPct val="100000"/>
              </a:lnSpc>
              <a:spcBef>
                <a:spcPts val="1000"/>
              </a:spcBef>
              <a:spcAft>
                <a:spcPts val="0"/>
              </a:spcAft>
              <a:buClr>
                <a:schemeClr val="lt1"/>
              </a:buClr>
              <a:buSzPts val="2000"/>
              <a:buNone/>
              <a:defRPr b="0" sz="2000">
                <a:solidFill>
                  <a:schemeClr val="lt1"/>
                </a:solidFill>
                <a:uFillTx/>
              </a:defRPr>
            </a:lvl1pPr>
            <a:lvl2pPr algn="l" indent="-228600" lvl="1" marL="914400">
              <a:lnSpc>
                <a:spcPct val="120000"/>
              </a:lnSpc>
              <a:spcBef>
                <a:spcPts val="500"/>
              </a:spcBef>
              <a:spcAft>
                <a:spcPts val="0"/>
              </a:spcAft>
              <a:buClr>
                <a:schemeClr val="lt1"/>
              </a:buClr>
              <a:buSzPts val="2000"/>
              <a:buNone/>
              <a:defRPr b="1" sz="2000">
                <a:uFillTx/>
              </a:defRPr>
            </a:lvl2pPr>
            <a:lvl3pPr algn="l" indent="-228600" lvl="2" marL="1371600">
              <a:lnSpc>
                <a:spcPct val="120000"/>
              </a:lnSpc>
              <a:spcBef>
                <a:spcPts val="500"/>
              </a:spcBef>
              <a:spcAft>
                <a:spcPts val="0"/>
              </a:spcAft>
              <a:buClr>
                <a:schemeClr val="lt1"/>
              </a:buClr>
              <a:buSzPts val="1800"/>
              <a:buNone/>
              <a:defRPr b="1" sz="1800">
                <a:uFillTx/>
              </a:defRPr>
            </a:lvl3pPr>
            <a:lvl4pPr algn="l" indent="-228600" lvl="3" marL="1828800">
              <a:lnSpc>
                <a:spcPct val="120000"/>
              </a:lnSpc>
              <a:spcBef>
                <a:spcPts val="500"/>
              </a:spcBef>
              <a:spcAft>
                <a:spcPts val="0"/>
              </a:spcAft>
              <a:buClr>
                <a:schemeClr val="lt1"/>
              </a:buClr>
              <a:buSzPts val="1600"/>
              <a:buNone/>
              <a:defRPr b="1" sz="1600">
                <a:uFillTx/>
              </a:defRPr>
            </a:lvl4pPr>
            <a:lvl5pPr algn="l" indent="-228600" lvl="4" marL="2286000">
              <a:lnSpc>
                <a:spcPct val="120000"/>
              </a:lnSpc>
              <a:spcBef>
                <a:spcPts val="500"/>
              </a:spcBef>
              <a:spcAft>
                <a:spcPts val="0"/>
              </a:spcAft>
              <a:buClr>
                <a:schemeClr val="lt1"/>
              </a:buClr>
              <a:buSzPts val="1600"/>
              <a:buNone/>
              <a:defRPr b="1" sz="1600">
                <a:uFillTx/>
              </a:defRPr>
            </a:lvl5pPr>
            <a:lvl6pPr algn="l" indent="-228600" lvl="5" marL="2743200">
              <a:lnSpc>
                <a:spcPct val="120000"/>
              </a:lnSpc>
              <a:spcBef>
                <a:spcPts val="500"/>
              </a:spcBef>
              <a:spcAft>
                <a:spcPts val="0"/>
              </a:spcAft>
              <a:buClr>
                <a:schemeClr val="lt1"/>
              </a:buClr>
              <a:buSzPts val="1600"/>
              <a:buNone/>
              <a:defRPr b="1" sz="1600">
                <a:uFillTx/>
              </a:defRPr>
            </a:lvl6pPr>
            <a:lvl7pPr algn="l" indent="-228600" lvl="6" marL="3200400">
              <a:lnSpc>
                <a:spcPct val="120000"/>
              </a:lnSpc>
              <a:spcBef>
                <a:spcPts val="500"/>
              </a:spcBef>
              <a:spcAft>
                <a:spcPts val="0"/>
              </a:spcAft>
              <a:buClr>
                <a:schemeClr val="lt1"/>
              </a:buClr>
              <a:buSzPts val="1600"/>
              <a:buNone/>
              <a:defRPr b="1" sz="1600">
                <a:uFillTx/>
              </a:defRPr>
            </a:lvl7pPr>
            <a:lvl8pPr algn="l" indent="-228600" lvl="7" marL="3657600">
              <a:lnSpc>
                <a:spcPct val="120000"/>
              </a:lnSpc>
              <a:spcBef>
                <a:spcPts val="500"/>
              </a:spcBef>
              <a:spcAft>
                <a:spcPts val="0"/>
              </a:spcAft>
              <a:buClr>
                <a:schemeClr val="lt1"/>
              </a:buClr>
              <a:buSzPts val="1600"/>
              <a:buNone/>
              <a:defRPr b="1" sz="1600">
                <a:uFillTx/>
              </a:defRPr>
            </a:lvl8pPr>
            <a:lvl9pPr algn="l" indent="-228600" lvl="8" marL="4114800">
              <a:lnSpc>
                <a:spcPct val="120000"/>
              </a:lnSpc>
              <a:spcBef>
                <a:spcPts val="500"/>
              </a:spcBef>
              <a:spcAft>
                <a:spcPts val="0"/>
              </a:spcAft>
              <a:buClr>
                <a:schemeClr val="lt1"/>
              </a:buClr>
              <a:buSzPts val="1600"/>
              <a:buNone/>
              <a:defRPr b="1" sz="16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2" name="Google Shape;192;p8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5"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68996" y="2298987"/>
            <a:ext cx="2930525" cy="1524000"/>
          </a:xfrm>
          <a:prstGeom prst="roundRect">
            <a:avLst>
              <a:gd fmla="val 0" name="adj"/>
            </a:avLst>
          </a:prstGeom>
          <a:noFill/>
          <a:ln cap="sq" cmpd="sng" w="146050">
            <a:solidFill>
              <a:srgbClr val="FFFFFF"/>
            </a:solidFill>
            <a:prstDash val="solid"/>
            <a:miter lim="800000"/>
            <a:headEnd len="sm" type="none" w="sm"/>
            <a:tailEnd len="sm" type="none" w="sm"/>
          </a:ln>
          <a:effectLst>
            <a:outerShdw algn="tl" blurRad="55000" dir="5400000" dist="18000" rotWithShape="0">
              <a:srgbClr val="000000">
                <a:alpha val="40000"/>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ctr" lvl="0" marR="0" rtl="0">
              <a:lnSpc>
                <a:spcPct val="120000"/>
              </a:lnSpc>
              <a:spcBef>
                <a:spcPts val="10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1pPr>
            <a:lvl2pPr algn="l" lvl="1" marR="0" rtl="0">
              <a:lnSpc>
                <a:spcPct val="120000"/>
              </a:lnSpc>
              <a:spcBef>
                <a:spcPts val="5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2pPr>
            <a:lvl3pPr algn="l" lvl="2" marR="0" rtl="0">
              <a:lnSpc>
                <a:spcPct val="120000"/>
              </a:lnSpc>
              <a:spcBef>
                <a:spcPts val="5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3pPr>
            <a:lvl4pPr algn="l" lvl="3" marR="0" rtl="0">
              <a:lnSpc>
                <a:spcPct val="120000"/>
              </a:lnSpc>
              <a:spcBef>
                <a:spcPts val="5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4pPr>
            <a:lvl5pPr algn="l" lvl="4" marR="0" rtl="0">
              <a:lnSpc>
                <a:spcPct val="120000"/>
              </a:lnSpc>
              <a:spcBef>
                <a:spcPts val="5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5pPr>
            <a:lvl6pPr algn="l" lvl="5" marR="0" rtl="0">
              <a:lnSpc>
                <a:spcPct val="120000"/>
              </a:lnSpc>
              <a:spcBef>
                <a:spcPts val="5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6pPr>
            <a:lvl7pPr algn="l" lvl="6" marR="0" rtl="0">
              <a:lnSpc>
                <a:spcPct val="120000"/>
              </a:lnSpc>
              <a:spcBef>
                <a:spcPts val="5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7pPr>
            <a:lvl8pPr algn="l" lvl="7" marR="0" rtl="0">
              <a:lnSpc>
                <a:spcPct val="120000"/>
              </a:lnSpc>
              <a:spcBef>
                <a:spcPts val="5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8pPr>
            <a:lvl9pPr algn="l" lvl="8" marR="0" rtl="0">
              <a:lnSpc>
                <a:spcPct val="120000"/>
              </a:lnSpc>
              <a:spcBef>
                <a:spcPts val="5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3" name="Google Shape;193;p8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6"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41348" y="4772161"/>
            <a:ext cx="3300336" cy="101903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ctr" indent="-228600" lvl="0" marL="457200">
              <a:lnSpc>
                <a:spcPct val="120000"/>
              </a:lnSpc>
              <a:spcBef>
                <a:spcPts val="1000"/>
              </a:spcBef>
              <a:spcAft>
                <a:spcPts val="0"/>
              </a:spcAft>
              <a:buClr>
                <a:schemeClr val="lt1"/>
              </a:buClr>
              <a:buSzPts val="1400"/>
              <a:buNone/>
              <a:defRPr sz="1400">
                <a:uFillTx/>
              </a:defRPr>
            </a:lvl1pPr>
            <a:lvl2pPr algn="l" indent="-228600" lvl="1" marL="914400">
              <a:lnSpc>
                <a:spcPct val="120000"/>
              </a:lnSpc>
              <a:spcBef>
                <a:spcPts val="500"/>
              </a:spcBef>
              <a:spcAft>
                <a:spcPts val="0"/>
              </a:spcAft>
              <a:buClr>
                <a:schemeClr val="lt1"/>
              </a:buClr>
              <a:buSzPts val="1200"/>
              <a:buNone/>
              <a:defRPr sz="1200">
                <a:uFillTx/>
              </a:defRPr>
            </a:lvl2pPr>
            <a:lvl3pPr algn="l" indent="-228600" lvl="2" marL="1371600">
              <a:lnSpc>
                <a:spcPct val="120000"/>
              </a:lnSpc>
              <a:spcBef>
                <a:spcPts val="500"/>
              </a:spcBef>
              <a:spcAft>
                <a:spcPts val="0"/>
              </a:spcAft>
              <a:buClr>
                <a:schemeClr val="lt1"/>
              </a:buClr>
              <a:buSzPts val="1000"/>
              <a:buNone/>
              <a:defRPr sz="1000">
                <a:uFillTx/>
              </a:defRPr>
            </a:lvl3pPr>
            <a:lvl4pPr algn="l" indent="-228600" lvl="3" marL="1828800">
              <a:lnSpc>
                <a:spcPct val="120000"/>
              </a:lnSpc>
              <a:spcBef>
                <a:spcPts val="500"/>
              </a:spcBef>
              <a:spcAft>
                <a:spcPts val="0"/>
              </a:spcAft>
              <a:buClr>
                <a:schemeClr val="lt1"/>
              </a:buClr>
              <a:buSzPts val="900"/>
              <a:buNone/>
              <a:defRPr sz="900">
                <a:uFillTx/>
              </a:defRPr>
            </a:lvl4pPr>
            <a:lvl5pPr algn="l" indent="-228600" lvl="4" marL="2286000">
              <a:lnSpc>
                <a:spcPct val="120000"/>
              </a:lnSpc>
              <a:spcBef>
                <a:spcPts val="500"/>
              </a:spcBef>
              <a:spcAft>
                <a:spcPts val="0"/>
              </a:spcAft>
              <a:buClr>
                <a:schemeClr val="lt1"/>
              </a:buClr>
              <a:buSzPts val="900"/>
              <a:buNone/>
              <a:defRPr sz="900">
                <a:uFillTx/>
              </a:defRPr>
            </a:lvl5pPr>
            <a:lvl6pPr algn="l" indent="-228600" lvl="5" marL="2743200">
              <a:lnSpc>
                <a:spcPct val="120000"/>
              </a:lnSpc>
              <a:spcBef>
                <a:spcPts val="500"/>
              </a:spcBef>
              <a:spcAft>
                <a:spcPts val="0"/>
              </a:spcAft>
              <a:buClr>
                <a:schemeClr val="lt1"/>
              </a:buClr>
              <a:buSzPts val="900"/>
              <a:buNone/>
              <a:defRPr sz="900">
                <a:uFillTx/>
              </a:defRPr>
            </a:lvl6pPr>
            <a:lvl7pPr algn="l" indent="-228600" lvl="6" marL="3200400">
              <a:lnSpc>
                <a:spcPct val="120000"/>
              </a:lnSpc>
              <a:spcBef>
                <a:spcPts val="500"/>
              </a:spcBef>
              <a:spcAft>
                <a:spcPts val="0"/>
              </a:spcAft>
              <a:buClr>
                <a:schemeClr val="lt1"/>
              </a:buClr>
              <a:buSzPts val="900"/>
              <a:buNone/>
              <a:defRPr sz="900">
                <a:uFillTx/>
              </a:defRPr>
            </a:lvl7pPr>
            <a:lvl8pPr algn="l" indent="-228600" lvl="7" marL="3657600">
              <a:lnSpc>
                <a:spcPct val="120000"/>
              </a:lnSpc>
              <a:spcBef>
                <a:spcPts val="500"/>
              </a:spcBef>
              <a:spcAft>
                <a:spcPts val="0"/>
              </a:spcAft>
              <a:buClr>
                <a:schemeClr val="lt1"/>
              </a:buClr>
              <a:buSzPts val="900"/>
              <a:buNone/>
              <a:defRPr sz="900">
                <a:uFillTx/>
              </a:defRPr>
            </a:lvl8pPr>
            <a:lvl9pPr algn="l" indent="-228600" lvl="8" marL="4114800">
              <a:lnSpc>
                <a:spcPct val="120000"/>
              </a:lnSpc>
              <a:spcBef>
                <a:spcPts val="500"/>
              </a:spcBef>
              <a:spcAft>
                <a:spcPts val="0"/>
              </a:spcAft>
              <a:buClr>
                <a:schemeClr val="lt1"/>
              </a:buClr>
              <a:buSzPts val="900"/>
              <a:buNone/>
              <a:defRPr sz="9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4" name="Google Shape;194;p8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7"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973423" y="4195899"/>
            <a:ext cx="3289900" cy="57626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ctr" indent="-228600" lvl="0" marL="457200">
              <a:lnSpc>
                <a:spcPct val="100000"/>
              </a:lnSpc>
              <a:spcBef>
                <a:spcPts val="1000"/>
              </a:spcBef>
              <a:spcAft>
                <a:spcPts val="0"/>
              </a:spcAft>
              <a:buClr>
                <a:schemeClr val="lt1"/>
              </a:buClr>
              <a:buSzPts val="2000"/>
              <a:buNone/>
              <a:defRPr b="0" sz="2000">
                <a:solidFill>
                  <a:schemeClr val="lt1"/>
                </a:solidFill>
                <a:uFillTx/>
              </a:defRPr>
            </a:lvl1pPr>
            <a:lvl2pPr algn="l" indent="-228600" lvl="1" marL="914400">
              <a:lnSpc>
                <a:spcPct val="120000"/>
              </a:lnSpc>
              <a:spcBef>
                <a:spcPts val="500"/>
              </a:spcBef>
              <a:spcAft>
                <a:spcPts val="0"/>
              </a:spcAft>
              <a:buClr>
                <a:schemeClr val="lt1"/>
              </a:buClr>
              <a:buSzPts val="2000"/>
              <a:buNone/>
              <a:defRPr b="1" sz="2000">
                <a:uFillTx/>
              </a:defRPr>
            </a:lvl2pPr>
            <a:lvl3pPr algn="l" indent="-228600" lvl="2" marL="1371600">
              <a:lnSpc>
                <a:spcPct val="120000"/>
              </a:lnSpc>
              <a:spcBef>
                <a:spcPts val="500"/>
              </a:spcBef>
              <a:spcAft>
                <a:spcPts val="0"/>
              </a:spcAft>
              <a:buClr>
                <a:schemeClr val="lt1"/>
              </a:buClr>
              <a:buSzPts val="1800"/>
              <a:buNone/>
              <a:defRPr b="1" sz="1800">
                <a:uFillTx/>
              </a:defRPr>
            </a:lvl3pPr>
            <a:lvl4pPr algn="l" indent="-228600" lvl="3" marL="1828800">
              <a:lnSpc>
                <a:spcPct val="120000"/>
              </a:lnSpc>
              <a:spcBef>
                <a:spcPts val="500"/>
              </a:spcBef>
              <a:spcAft>
                <a:spcPts val="0"/>
              </a:spcAft>
              <a:buClr>
                <a:schemeClr val="lt1"/>
              </a:buClr>
              <a:buSzPts val="1600"/>
              <a:buNone/>
              <a:defRPr b="1" sz="1600">
                <a:uFillTx/>
              </a:defRPr>
            </a:lvl4pPr>
            <a:lvl5pPr algn="l" indent="-228600" lvl="4" marL="2286000">
              <a:lnSpc>
                <a:spcPct val="120000"/>
              </a:lnSpc>
              <a:spcBef>
                <a:spcPts val="500"/>
              </a:spcBef>
              <a:spcAft>
                <a:spcPts val="0"/>
              </a:spcAft>
              <a:buClr>
                <a:schemeClr val="lt1"/>
              </a:buClr>
              <a:buSzPts val="1600"/>
              <a:buNone/>
              <a:defRPr b="1" sz="1600">
                <a:uFillTx/>
              </a:defRPr>
            </a:lvl5pPr>
            <a:lvl6pPr algn="l" indent="-228600" lvl="5" marL="2743200">
              <a:lnSpc>
                <a:spcPct val="120000"/>
              </a:lnSpc>
              <a:spcBef>
                <a:spcPts val="500"/>
              </a:spcBef>
              <a:spcAft>
                <a:spcPts val="0"/>
              </a:spcAft>
              <a:buClr>
                <a:schemeClr val="lt1"/>
              </a:buClr>
              <a:buSzPts val="1600"/>
              <a:buNone/>
              <a:defRPr b="1" sz="1600">
                <a:uFillTx/>
              </a:defRPr>
            </a:lvl6pPr>
            <a:lvl7pPr algn="l" indent="-228600" lvl="6" marL="3200400">
              <a:lnSpc>
                <a:spcPct val="120000"/>
              </a:lnSpc>
              <a:spcBef>
                <a:spcPts val="500"/>
              </a:spcBef>
              <a:spcAft>
                <a:spcPts val="0"/>
              </a:spcAft>
              <a:buClr>
                <a:schemeClr val="lt1"/>
              </a:buClr>
              <a:buSzPts val="1600"/>
              <a:buNone/>
              <a:defRPr b="1" sz="1600">
                <a:uFillTx/>
              </a:defRPr>
            </a:lvl7pPr>
            <a:lvl8pPr algn="l" indent="-228600" lvl="7" marL="3657600">
              <a:lnSpc>
                <a:spcPct val="120000"/>
              </a:lnSpc>
              <a:spcBef>
                <a:spcPts val="500"/>
              </a:spcBef>
              <a:spcAft>
                <a:spcPts val="0"/>
              </a:spcAft>
              <a:buClr>
                <a:schemeClr val="lt1"/>
              </a:buClr>
              <a:buSzPts val="1600"/>
              <a:buNone/>
              <a:defRPr b="1" sz="1600">
                <a:uFillTx/>
              </a:defRPr>
            </a:lvl8pPr>
            <a:lvl9pPr algn="l" indent="-228600" lvl="8" marL="4114800">
              <a:lnSpc>
                <a:spcPct val="120000"/>
              </a:lnSpc>
              <a:spcBef>
                <a:spcPts val="500"/>
              </a:spcBef>
              <a:spcAft>
                <a:spcPts val="0"/>
              </a:spcAft>
              <a:buClr>
                <a:schemeClr val="lt1"/>
              </a:buClr>
              <a:buSzPts val="1600"/>
              <a:buNone/>
              <a:defRPr b="1" sz="16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5" name="Google Shape;195;p8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8"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152805" y="2298987"/>
            <a:ext cx="2932113" cy="1524000"/>
          </a:xfrm>
          <a:prstGeom prst="roundRect">
            <a:avLst>
              <a:gd fmla="val 0" name="adj"/>
            </a:avLst>
          </a:prstGeom>
          <a:noFill/>
          <a:ln cap="sq" cmpd="sng" w="146050">
            <a:solidFill>
              <a:srgbClr val="FFFFFF"/>
            </a:solidFill>
            <a:prstDash val="solid"/>
            <a:miter lim="800000"/>
            <a:headEnd len="sm" type="none" w="sm"/>
            <a:tailEnd len="sm" type="none" w="sm"/>
          </a:ln>
          <a:effectLst>
            <a:outerShdw algn="tl" blurRad="55000" dir="5400000" dist="18000" rotWithShape="0">
              <a:srgbClr val="000000">
                <a:alpha val="40000"/>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ctr" lvl="0" marR="0" rtl="0">
              <a:lnSpc>
                <a:spcPct val="120000"/>
              </a:lnSpc>
              <a:spcBef>
                <a:spcPts val="10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1pPr>
            <a:lvl2pPr algn="l" lvl="1" marR="0" rtl="0">
              <a:lnSpc>
                <a:spcPct val="120000"/>
              </a:lnSpc>
              <a:spcBef>
                <a:spcPts val="5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2pPr>
            <a:lvl3pPr algn="l" lvl="2" marR="0" rtl="0">
              <a:lnSpc>
                <a:spcPct val="120000"/>
              </a:lnSpc>
              <a:spcBef>
                <a:spcPts val="5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3pPr>
            <a:lvl4pPr algn="l" lvl="3" marR="0" rtl="0">
              <a:lnSpc>
                <a:spcPct val="120000"/>
              </a:lnSpc>
              <a:spcBef>
                <a:spcPts val="5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4pPr>
            <a:lvl5pPr algn="l" lvl="4" marR="0" rtl="0">
              <a:lnSpc>
                <a:spcPct val="120000"/>
              </a:lnSpc>
              <a:spcBef>
                <a:spcPts val="5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5pPr>
            <a:lvl6pPr algn="l" lvl="5" marR="0" rtl="0">
              <a:lnSpc>
                <a:spcPct val="120000"/>
              </a:lnSpc>
              <a:spcBef>
                <a:spcPts val="5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6pPr>
            <a:lvl7pPr algn="l" lvl="6" marR="0" rtl="0">
              <a:lnSpc>
                <a:spcPct val="120000"/>
              </a:lnSpc>
              <a:spcBef>
                <a:spcPts val="5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7pPr>
            <a:lvl8pPr algn="l" lvl="7" marR="0" rtl="0">
              <a:lnSpc>
                <a:spcPct val="120000"/>
              </a:lnSpc>
              <a:spcBef>
                <a:spcPts val="5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8pPr>
            <a:lvl9pPr algn="l" lvl="8" marR="0" rtl="0">
              <a:lnSpc>
                <a:spcPct val="120000"/>
              </a:lnSpc>
              <a:spcBef>
                <a:spcPts val="500"/>
              </a:spcBef>
              <a:spcAft>
                <a:spcPts val="0"/>
              </a:spcAft>
              <a:buClr>
                <a:schemeClr val="lt1"/>
              </a:buClr>
              <a:buSzPts val="1600"/>
              <a:buFont typeface="Arial"/>
              <a:buNone/>
              <a:defRPr b="0" cap="none" i="0" strike="noStrike" sz="1600" u="none">
                <a:solidFill>
                  <a:schemeClr val="lt1"/>
                </a:solidFill>
                <a:uFillTx/>
                <a:latin typeface="Rockwell"/>
                <a:ea typeface="Rockwell"/>
                <a:cs typeface="Rockwell"/>
                <a:sym typeface="Rockwel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6" name="Google Shape;196;p8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9"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973297" y="4772162"/>
            <a:ext cx="3294259" cy="101903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ctr" indent="-228600" lvl="0" marL="457200">
              <a:lnSpc>
                <a:spcPct val="120000"/>
              </a:lnSpc>
              <a:spcBef>
                <a:spcPts val="1000"/>
              </a:spcBef>
              <a:spcAft>
                <a:spcPts val="0"/>
              </a:spcAft>
              <a:buClr>
                <a:schemeClr val="lt1"/>
              </a:buClr>
              <a:buSzPts val="1400"/>
              <a:buNone/>
              <a:defRPr sz="1400">
                <a:uFillTx/>
              </a:defRPr>
            </a:lvl1pPr>
            <a:lvl2pPr algn="l" indent="-228600" lvl="1" marL="914400">
              <a:lnSpc>
                <a:spcPct val="120000"/>
              </a:lnSpc>
              <a:spcBef>
                <a:spcPts val="500"/>
              </a:spcBef>
              <a:spcAft>
                <a:spcPts val="0"/>
              </a:spcAft>
              <a:buClr>
                <a:schemeClr val="lt1"/>
              </a:buClr>
              <a:buSzPts val="1200"/>
              <a:buNone/>
              <a:defRPr sz="1200">
                <a:uFillTx/>
              </a:defRPr>
            </a:lvl2pPr>
            <a:lvl3pPr algn="l" indent="-228600" lvl="2" marL="1371600">
              <a:lnSpc>
                <a:spcPct val="120000"/>
              </a:lnSpc>
              <a:spcBef>
                <a:spcPts val="500"/>
              </a:spcBef>
              <a:spcAft>
                <a:spcPts val="0"/>
              </a:spcAft>
              <a:buClr>
                <a:schemeClr val="lt1"/>
              </a:buClr>
              <a:buSzPts val="1000"/>
              <a:buNone/>
              <a:defRPr sz="1000">
                <a:uFillTx/>
              </a:defRPr>
            </a:lvl3pPr>
            <a:lvl4pPr algn="l" indent="-228600" lvl="3" marL="1828800">
              <a:lnSpc>
                <a:spcPct val="120000"/>
              </a:lnSpc>
              <a:spcBef>
                <a:spcPts val="500"/>
              </a:spcBef>
              <a:spcAft>
                <a:spcPts val="0"/>
              </a:spcAft>
              <a:buClr>
                <a:schemeClr val="lt1"/>
              </a:buClr>
              <a:buSzPts val="900"/>
              <a:buNone/>
              <a:defRPr sz="900">
                <a:uFillTx/>
              </a:defRPr>
            </a:lvl4pPr>
            <a:lvl5pPr algn="l" indent="-228600" lvl="4" marL="2286000">
              <a:lnSpc>
                <a:spcPct val="120000"/>
              </a:lnSpc>
              <a:spcBef>
                <a:spcPts val="500"/>
              </a:spcBef>
              <a:spcAft>
                <a:spcPts val="0"/>
              </a:spcAft>
              <a:buClr>
                <a:schemeClr val="lt1"/>
              </a:buClr>
              <a:buSzPts val="900"/>
              <a:buNone/>
              <a:defRPr sz="900">
                <a:uFillTx/>
              </a:defRPr>
            </a:lvl5pPr>
            <a:lvl6pPr algn="l" indent="-228600" lvl="5" marL="2743200">
              <a:lnSpc>
                <a:spcPct val="120000"/>
              </a:lnSpc>
              <a:spcBef>
                <a:spcPts val="500"/>
              </a:spcBef>
              <a:spcAft>
                <a:spcPts val="0"/>
              </a:spcAft>
              <a:buClr>
                <a:schemeClr val="lt1"/>
              </a:buClr>
              <a:buSzPts val="900"/>
              <a:buNone/>
              <a:defRPr sz="900">
                <a:uFillTx/>
              </a:defRPr>
            </a:lvl6pPr>
            <a:lvl7pPr algn="l" indent="-228600" lvl="6" marL="3200400">
              <a:lnSpc>
                <a:spcPct val="120000"/>
              </a:lnSpc>
              <a:spcBef>
                <a:spcPts val="500"/>
              </a:spcBef>
              <a:spcAft>
                <a:spcPts val="0"/>
              </a:spcAft>
              <a:buClr>
                <a:schemeClr val="lt1"/>
              </a:buClr>
              <a:buSzPts val="900"/>
              <a:buNone/>
              <a:defRPr sz="900">
                <a:uFillTx/>
              </a:defRPr>
            </a:lvl7pPr>
            <a:lvl8pPr algn="l" indent="-228600" lvl="7" marL="3657600">
              <a:lnSpc>
                <a:spcPct val="120000"/>
              </a:lnSpc>
              <a:spcBef>
                <a:spcPts val="500"/>
              </a:spcBef>
              <a:spcAft>
                <a:spcPts val="0"/>
              </a:spcAft>
              <a:buClr>
                <a:schemeClr val="lt1"/>
              </a:buClr>
              <a:buSzPts val="900"/>
              <a:buNone/>
              <a:defRPr sz="900">
                <a:uFillTx/>
              </a:defRPr>
            </a:lvl8pPr>
            <a:lvl9pPr algn="l" indent="-228600" lvl="8" marL="4114800">
              <a:lnSpc>
                <a:spcPct val="120000"/>
              </a:lnSpc>
              <a:spcBef>
                <a:spcPts val="500"/>
              </a:spcBef>
              <a:spcAft>
                <a:spcPts val="0"/>
              </a:spcAft>
              <a:buClr>
                <a:schemeClr val="lt1"/>
              </a:buClr>
              <a:buSzPts val="900"/>
              <a:buNone/>
              <a:defRPr sz="9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7" name="Google Shape;197;p8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678736" y="5883276"/>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8" name="Google Shape;198;p8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6" y="5883276"/>
            <a:ext cx="667286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9" name="Google Shape;199;p8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514013" y="5883276"/>
            <a:ext cx="75354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vertTx">
  <p:cSld name="VERTICAL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0" name="Shape 20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1" name="Google Shape;201;p8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7" y="609601"/>
            <a:ext cx="10353761" cy="132632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ctr" lvl="0">
              <a:lnSpc>
                <a:spcPct val="90000"/>
              </a:lnSpc>
              <a:spcBef>
                <a:spcPts val="0"/>
              </a:spcBef>
              <a:spcAft>
                <a:spcPts val="0"/>
              </a:spcAft>
              <a:buClr>
                <a:schemeClr val="lt1"/>
              </a:buClr>
              <a:buSzPts val="1800"/>
              <a:buNone/>
              <a:defRPr>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2" name="Google Shape;202;p8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4243108" y="-1233250"/>
            <a:ext cx="3695136" cy="1035376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42900" lvl="0" marL="457200">
              <a:lnSpc>
                <a:spcPct val="120000"/>
              </a:lnSpc>
              <a:spcBef>
                <a:spcPts val="1000"/>
              </a:spcBef>
              <a:spcAft>
                <a:spcPts val="0"/>
              </a:spcAft>
              <a:buClr>
                <a:schemeClr val="lt1"/>
              </a:buClr>
              <a:buSzPts val="1800"/>
              <a:buChar char="•"/>
              <a:defRPr>
                <a:uFillTx/>
              </a:defRPr>
            </a:lvl1pPr>
            <a:lvl2pPr algn="l" indent="-342900" lvl="1" marL="914400">
              <a:lnSpc>
                <a:spcPct val="120000"/>
              </a:lnSpc>
              <a:spcBef>
                <a:spcPts val="500"/>
              </a:spcBef>
              <a:spcAft>
                <a:spcPts val="0"/>
              </a:spcAft>
              <a:buClr>
                <a:schemeClr val="lt1"/>
              </a:buClr>
              <a:buSzPts val="1800"/>
              <a:buChar char="•"/>
              <a:defRPr>
                <a:uFillTx/>
              </a:defRPr>
            </a:lvl2pPr>
            <a:lvl3pPr algn="l" indent="-342900" lvl="2" marL="1371600">
              <a:lnSpc>
                <a:spcPct val="120000"/>
              </a:lnSpc>
              <a:spcBef>
                <a:spcPts val="500"/>
              </a:spcBef>
              <a:spcAft>
                <a:spcPts val="0"/>
              </a:spcAft>
              <a:buClr>
                <a:schemeClr val="lt1"/>
              </a:buClr>
              <a:buSzPts val="1800"/>
              <a:buChar char="•"/>
              <a:defRPr>
                <a:uFillTx/>
              </a:defRPr>
            </a:lvl3pPr>
            <a:lvl4pPr algn="l" indent="-342900" lvl="3" marL="1828800">
              <a:lnSpc>
                <a:spcPct val="120000"/>
              </a:lnSpc>
              <a:spcBef>
                <a:spcPts val="500"/>
              </a:spcBef>
              <a:spcAft>
                <a:spcPts val="0"/>
              </a:spcAft>
              <a:buClr>
                <a:schemeClr val="lt1"/>
              </a:buClr>
              <a:buSzPts val="1800"/>
              <a:buChar char="•"/>
              <a:defRPr>
                <a:uFillTx/>
              </a:defRPr>
            </a:lvl4pPr>
            <a:lvl5pPr algn="l" indent="-342900" lvl="4" marL="2286000">
              <a:lnSpc>
                <a:spcPct val="120000"/>
              </a:lnSpc>
              <a:spcBef>
                <a:spcPts val="500"/>
              </a:spcBef>
              <a:spcAft>
                <a:spcPts val="0"/>
              </a:spcAft>
              <a:buClr>
                <a:schemeClr val="lt1"/>
              </a:buClr>
              <a:buSzPts val="1800"/>
              <a:buChar char="•"/>
              <a:defRPr>
                <a:uFillTx/>
              </a:defRPr>
            </a:lvl5pPr>
            <a:lvl6pPr algn="l" indent="-342900" lvl="5" marL="2743200">
              <a:lnSpc>
                <a:spcPct val="120000"/>
              </a:lnSpc>
              <a:spcBef>
                <a:spcPts val="500"/>
              </a:spcBef>
              <a:spcAft>
                <a:spcPts val="0"/>
              </a:spcAft>
              <a:buClr>
                <a:schemeClr val="lt1"/>
              </a:buClr>
              <a:buSzPts val="1800"/>
              <a:buChar char="•"/>
              <a:defRPr>
                <a:uFillTx/>
              </a:defRPr>
            </a:lvl6pPr>
            <a:lvl7pPr algn="l" indent="-342900" lvl="6" marL="3200400">
              <a:lnSpc>
                <a:spcPct val="120000"/>
              </a:lnSpc>
              <a:spcBef>
                <a:spcPts val="500"/>
              </a:spcBef>
              <a:spcAft>
                <a:spcPts val="0"/>
              </a:spcAft>
              <a:buClr>
                <a:schemeClr val="lt1"/>
              </a:buClr>
              <a:buSzPts val="1800"/>
              <a:buChar char="•"/>
              <a:defRPr>
                <a:uFillTx/>
              </a:defRPr>
            </a:lvl7pPr>
            <a:lvl8pPr algn="l" indent="-342900" lvl="7" marL="3657600">
              <a:lnSpc>
                <a:spcPct val="120000"/>
              </a:lnSpc>
              <a:spcBef>
                <a:spcPts val="500"/>
              </a:spcBef>
              <a:spcAft>
                <a:spcPts val="0"/>
              </a:spcAft>
              <a:buClr>
                <a:schemeClr val="lt1"/>
              </a:buClr>
              <a:buSzPts val="1800"/>
              <a:buChar char="•"/>
              <a:defRPr>
                <a:uFillTx/>
              </a:defRPr>
            </a:lvl8pPr>
            <a:lvl9pPr algn="l" indent="-342900" lvl="8" marL="4114800">
              <a:lnSpc>
                <a:spcPct val="120000"/>
              </a:lnSpc>
              <a:spcBef>
                <a:spcPts val="500"/>
              </a:spcBef>
              <a:spcAft>
                <a:spcPts val="0"/>
              </a:spcAft>
              <a:buClr>
                <a:schemeClr val="lt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3" name="Google Shape;203;p8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678736" y="5883276"/>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4" name="Google Shape;204;p8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6" y="5883276"/>
            <a:ext cx="667286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5" name="Google Shape;205;p8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514013" y="5883276"/>
            <a:ext cx="75354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vertTitleAndTx">
  <p:cSld name="VERTICAL_TITLE_AND_VERTICAL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6" name="Shape 20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7" name="Google Shape;207;p8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7405429" y="1929073"/>
            <a:ext cx="5181601" cy="254265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lnSpc>
                <a:spcPct val="90000"/>
              </a:lnSpc>
              <a:spcBef>
                <a:spcPts val="0"/>
              </a:spcBef>
              <a:spcAft>
                <a:spcPts val="0"/>
              </a:spcAft>
              <a:buClr>
                <a:schemeClr val="lt1"/>
              </a:buClr>
              <a:buSzPts val="3400"/>
              <a:buFont typeface="Bookman Old Style"/>
              <a:buNone/>
              <a:defRPr>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8" name="Google Shape;208;p8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2152348" y="-628951"/>
            <a:ext cx="5181601" cy="765870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42900" lvl="0" marL="457200">
              <a:lnSpc>
                <a:spcPct val="120000"/>
              </a:lnSpc>
              <a:spcBef>
                <a:spcPts val="1000"/>
              </a:spcBef>
              <a:spcAft>
                <a:spcPts val="0"/>
              </a:spcAft>
              <a:buClr>
                <a:schemeClr val="lt1"/>
              </a:buClr>
              <a:buSzPts val="1800"/>
              <a:buChar char="•"/>
              <a:defRPr>
                <a:uFillTx/>
              </a:defRPr>
            </a:lvl1pPr>
            <a:lvl2pPr algn="l" indent="-342900" lvl="1" marL="914400">
              <a:lnSpc>
                <a:spcPct val="120000"/>
              </a:lnSpc>
              <a:spcBef>
                <a:spcPts val="500"/>
              </a:spcBef>
              <a:spcAft>
                <a:spcPts val="0"/>
              </a:spcAft>
              <a:buClr>
                <a:schemeClr val="lt1"/>
              </a:buClr>
              <a:buSzPts val="1800"/>
              <a:buChar char="•"/>
              <a:defRPr>
                <a:uFillTx/>
              </a:defRPr>
            </a:lvl2pPr>
            <a:lvl3pPr algn="l" indent="-342900" lvl="2" marL="1371600">
              <a:lnSpc>
                <a:spcPct val="120000"/>
              </a:lnSpc>
              <a:spcBef>
                <a:spcPts val="500"/>
              </a:spcBef>
              <a:spcAft>
                <a:spcPts val="0"/>
              </a:spcAft>
              <a:buClr>
                <a:schemeClr val="lt1"/>
              </a:buClr>
              <a:buSzPts val="1800"/>
              <a:buChar char="•"/>
              <a:defRPr>
                <a:uFillTx/>
              </a:defRPr>
            </a:lvl3pPr>
            <a:lvl4pPr algn="l" indent="-342900" lvl="3" marL="1828800">
              <a:lnSpc>
                <a:spcPct val="120000"/>
              </a:lnSpc>
              <a:spcBef>
                <a:spcPts val="500"/>
              </a:spcBef>
              <a:spcAft>
                <a:spcPts val="0"/>
              </a:spcAft>
              <a:buClr>
                <a:schemeClr val="lt1"/>
              </a:buClr>
              <a:buSzPts val="1800"/>
              <a:buChar char="•"/>
              <a:defRPr>
                <a:uFillTx/>
              </a:defRPr>
            </a:lvl4pPr>
            <a:lvl5pPr algn="l" indent="-342900" lvl="4" marL="2286000">
              <a:lnSpc>
                <a:spcPct val="120000"/>
              </a:lnSpc>
              <a:spcBef>
                <a:spcPts val="500"/>
              </a:spcBef>
              <a:spcAft>
                <a:spcPts val="0"/>
              </a:spcAft>
              <a:buClr>
                <a:schemeClr val="lt1"/>
              </a:buClr>
              <a:buSzPts val="1800"/>
              <a:buChar char="•"/>
              <a:defRPr>
                <a:uFillTx/>
              </a:defRPr>
            </a:lvl5pPr>
            <a:lvl6pPr algn="l" indent="-342900" lvl="5" marL="2743200">
              <a:lnSpc>
                <a:spcPct val="120000"/>
              </a:lnSpc>
              <a:spcBef>
                <a:spcPts val="500"/>
              </a:spcBef>
              <a:spcAft>
                <a:spcPts val="0"/>
              </a:spcAft>
              <a:buClr>
                <a:schemeClr val="lt1"/>
              </a:buClr>
              <a:buSzPts val="1800"/>
              <a:buChar char="•"/>
              <a:defRPr>
                <a:uFillTx/>
              </a:defRPr>
            </a:lvl6pPr>
            <a:lvl7pPr algn="l" indent="-342900" lvl="6" marL="3200400">
              <a:lnSpc>
                <a:spcPct val="120000"/>
              </a:lnSpc>
              <a:spcBef>
                <a:spcPts val="500"/>
              </a:spcBef>
              <a:spcAft>
                <a:spcPts val="0"/>
              </a:spcAft>
              <a:buClr>
                <a:schemeClr val="lt1"/>
              </a:buClr>
              <a:buSzPts val="1800"/>
              <a:buChar char="•"/>
              <a:defRPr>
                <a:uFillTx/>
              </a:defRPr>
            </a:lvl7pPr>
            <a:lvl8pPr algn="l" indent="-342900" lvl="7" marL="3657600">
              <a:lnSpc>
                <a:spcPct val="120000"/>
              </a:lnSpc>
              <a:spcBef>
                <a:spcPts val="500"/>
              </a:spcBef>
              <a:spcAft>
                <a:spcPts val="0"/>
              </a:spcAft>
              <a:buClr>
                <a:schemeClr val="lt1"/>
              </a:buClr>
              <a:buSzPts val="1800"/>
              <a:buChar char="•"/>
              <a:defRPr>
                <a:uFillTx/>
              </a:defRPr>
            </a:lvl8pPr>
            <a:lvl9pPr algn="l" indent="-342900" lvl="8" marL="4114800">
              <a:lnSpc>
                <a:spcPct val="120000"/>
              </a:lnSpc>
              <a:spcBef>
                <a:spcPts val="500"/>
              </a:spcBef>
              <a:spcAft>
                <a:spcPts val="0"/>
              </a:spcAft>
              <a:buClr>
                <a:schemeClr val="lt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9" name="Google Shape;209;p8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678736" y="5883276"/>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0" name="Google Shape;210;p8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6" y="5883276"/>
            <a:ext cx="667286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1" name="Google Shape;211;p8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514013" y="5883276"/>
            <a:ext cx="75354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x">
  <p:cSld name="TITLE_AND_BODY">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2" name="Shape 21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3" name="Google Shape;213;p8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15600" y="593367"/>
            <a:ext cx="11360800" cy="817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rmAutofit/>
          </a:bodyPr>
          <a:lstStyle>
            <a:lvl1pPr algn="ctr" lvl="0">
              <a:lnSpc>
                <a:spcPct val="90000"/>
              </a:lnSpc>
              <a:spcBef>
                <a:spcPts val="0"/>
              </a:spcBef>
              <a:spcAft>
                <a:spcPts val="0"/>
              </a:spcAft>
              <a:buClr>
                <a:schemeClr val="lt1"/>
              </a:buClr>
              <a:buSzPts val="3000"/>
              <a:buFont typeface="Bookman Old Style"/>
              <a:buNone/>
              <a:defRPr>
                <a:uFillTx/>
              </a:defRPr>
            </a:lvl1pPr>
            <a:lvl2pPr lvl="1">
              <a:spcBef>
                <a:spcPts val="0"/>
              </a:spcBef>
              <a:spcAft>
                <a:spcPts val="0"/>
              </a:spcAft>
              <a:buSzPts val="3000"/>
              <a:buNone/>
              <a:defRPr>
                <a:uFillTx/>
              </a:defRPr>
            </a:lvl2pPr>
            <a:lvl3pPr lvl="2">
              <a:spcBef>
                <a:spcPts val="0"/>
              </a:spcBef>
              <a:spcAft>
                <a:spcPts val="0"/>
              </a:spcAft>
              <a:buSzPts val="3000"/>
              <a:buNone/>
              <a:defRPr>
                <a:uFillTx/>
              </a:defRPr>
            </a:lvl3pPr>
            <a:lvl4pPr lvl="3">
              <a:spcBef>
                <a:spcPts val="0"/>
              </a:spcBef>
              <a:spcAft>
                <a:spcPts val="0"/>
              </a:spcAft>
              <a:buSzPts val="3000"/>
              <a:buNone/>
              <a:defRPr>
                <a:uFillTx/>
              </a:defRPr>
            </a:lvl4pPr>
            <a:lvl5pPr lvl="4">
              <a:spcBef>
                <a:spcPts val="0"/>
              </a:spcBef>
              <a:spcAft>
                <a:spcPts val="0"/>
              </a:spcAft>
              <a:buSzPts val="3000"/>
              <a:buNone/>
              <a:defRPr>
                <a:uFillTx/>
              </a:defRPr>
            </a:lvl5pPr>
            <a:lvl6pPr lvl="5">
              <a:spcBef>
                <a:spcPts val="0"/>
              </a:spcBef>
              <a:spcAft>
                <a:spcPts val="0"/>
              </a:spcAft>
              <a:buSzPts val="3000"/>
              <a:buNone/>
              <a:defRPr>
                <a:uFillTx/>
              </a:defRPr>
            </a:lvl6pPr>
            <a:lvl7pPr lvl="6">
              <a:spcBef>
                <a:spcPts val="0"/>
              </a:spcBef>
              <a:spcAft>
                <a:spcPts val="0"/>
              </a:spcAft>
              <a:buSzPts val="3000"/>
              <a:buNone/>
              <a:defRPr>
                <a:uFillTx/>
              </a:defRPr>
            </a:lvl7pPr>
            <a:lvl8pPr lvl="7">
              <a:spcBef>
                <a:spcPts val="0"/>
              </a:spcBef>
              <a:spcAft>
                <a:spcPts val="0"/>
              </a:spcAft>
              <a:buSzPts val="3000"/>
              <a:buNone/>
              <a:defRPr>
                <a:uFillTx/>
              </a:defRPr>
            </a:lvl8pPr>
            <a:lvl9pPr lvl="8">
              <a:spcBef>
                <a:spcPts val="0"/>
              </a:spcBef>
              <a:spcAft>
                <a:spcPts val="0"/>
              </a:spcAft>
              <a:buSzPts val="30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4" name="Google Shape;214;p8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15600" y="1562133"/>
            <a:ext cx="11360800" cy="4529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rmAutofit/>
          </a:bodyPr>
          <a:lstStyle>
            <a:lvl1pPr algn="l" indent="-342900" lvl="0" marL="457200">
              <a:lnSpc>
                <a:spcPct val="120000"/>
              </a:lnSpc>
              <a:spcBef>
                <a:spcPts val="0"/>
              </a:spcBef>
              <a:spcAft>
                <a:spcPts val="0"/>
              </a:spcAft>
              <a:buClr>
                <a:schemeClr val="lt1"/>
              </a:buClr>
              <a:buSzPts val="1800"/>
              <a:buChar char="●"/>
              <a:defRPr>
                <a:uFillTx/>
              </a:defRPr>
            </a:lvl1pPr>
            <a:lvl2pPr algn="l" indent="-317500" lvl="1" marL="914400">
              <a:lnSpc>
                <a:spcPct val="120000"/>
              </a:lnSpc>
              <a:spcBef>
                <a:spcPts val="2133"/>
              </a:spcBef>
              <a:spcAft>
                <a:spcPts val="0"/>
              </a:spcAft>
              <a:buClr>
                <a:schemeClr val="lt1"/>
              </a:buClr>
              <a:buSzPts val="1400"/>
              <a:buChar char="○"/>
              <a:defRPr>
                <a:uFillTx/>
              </a:defRPr>
            </a:lvl2pPr>
            <a:lvl3pPr algn="l" indent="-317500" lvl="2" marL="1371600">
              <a:lnSpc>
                <a:spcPct val="120000"/>
              </a:lnSpc>
              <a:spcBef>
                <a:spcPts val="2133"/>
              </a:spcBef>
              <a:spcAft>
                <a:spcPts val="0"/>
              </a:spcAft>
              <a:buClr>
                <a:schemeClr val="lt1"/>
              </a:buClr>
              <a:buSzPts val="1400"/>
              <a:buChar char="■"/>
              <a:defRPr>
                <a:uFillTx/>
              </a:defRPr>
            </a:lvl3pPr>
            <a:lvl4pPr algn="l" indent="-317500" lvl="3" marL="1828800">
              <a:lnSpc>
                <a:spcPct val="120000"/>
              </a:lnSpc>
              <a:spcBef>
                <a:spcPts val="2133"/>
              </a:spcBef>
              <a:spcAft>
                <a:spcPts val="0"/>
              </a:spcAft>
              <a:buClr>
                <a:schemeClr val="lt1"/>
              </a:buClr>
              <a:buSzPts val="1400"/>
              <a:buChar char="●"/>
              <a:defRPr>
                <a:uFillTx/>
              </a:defRPr>
            </a:lvl4pPr>
            <a:lvl5pPr algn="l" indent="-317500" lvl="4" marL="2286000">
              <a:lnSpc>
                <a:spcPct val="120000"/>
              </a:lnSpc>
              <a:spcBef>
                <a:spcPts val="2133"/>
              </a:spcBef>
              <a:spcAft>
                <a:spcPts val="0"/>
              </a:spcAft>
              <a:buClr>
                <a:schemeClr val="lt1"/>
              </a:buClr>
              <a:buSzPts val="1400"/>
              <a:buChar char="○"/>
              <a:defRPr>
                <a:uFillTx/>
              </a:defRPr>
            </a:lvl5pPr>
            <a:lvl6pPr algn="l" indent="-317500" lvl="5" marL="2743200">
              <a:lnSpc>
                <a:spcPct val="120000"/>
              </a:lnSpc>
              <a:spcBef>
                <a:spcPts val="2133"/>
              </a:spcBef>
              <a:spcAft>
                <a:spcPts val="0"/>
              </a:spcAft>
              <a:buClr>
                <a:schemeClr val="lt1"/>
              </a:buClr>
              <a:buSzPts val="1400"/>
              <a:buChar char="■"/>
              <a:defRPr>
                <a:uFillTx/>
              </a:defRPr>
            </a:lvl6pPr>
            <a:lvl7pPr algn="l" indent="-317500" lvl="6" marL="3200400">
              <a:lnSpc>
                <a:spcPct val="120000"/>
              </a:lnSpc>
              <a:spcBef>
                <a:spcPts val="2133"/>
              </a:spcBef>
              <a:spcAft>
                <a:spcPts val="0"/>
              </a:spcAft>
              <a:buClr>
                <a:schemeClr val="lt1"/>
              </a:buClr>
              <a:buSzPts val="1400"/>
              <a:buChar char="●"/>
              <a:defRPr>
                <a:uFillTx/>
              </a:defRPr>
            </a:lvl7pPr>
            <a:lvl8pPr algn="l" indent="-317500" lvl="7" marL="3657600">
              <a:lnSpc>
                <a:spcPct val="120000"/>
              </a:lnSpc>
              <a:spcBef>
                <a:spcPts val="2133"/>
              </a:spcBef>
              <a:spcAft>
                <a:spcPts val="0"/>
              </a:spcAft>
              <a:buClr>
                <a:schemeClr val="lt1"/>
              </a:buClr>
              <a:buSzPts val="1400"/>
              <a:buChar char="○"/>
              <a:defRPr>
                <a:uFillTx/>
              </a:defRPr>
            </a:lvl8pPr>
            <a:lvl9pPr algn="l" indent="-317500" lvl="8" marL="4114800">
              <a:lnSpc>
                <a:spcPct val="120000"/>
              </a:lnSpc>
              <a:spcBef>
                <a:spcPts val="2133"/>
              </a:spcBef>
              <a:spcAft>
                <a:spcPts val="2133"/>
              </a:spcAft>
              <a:buClr>
                <a:schemeClr val="lt1"/>
              </a:buClr>
              <a:buSzPts val="14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5" name="Google Shape;215;p8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296611" y="6217623"/>
            <a:ext cx="731600" cy="52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lvl1pPr algn="r" indent="0" lvl="0" marL="0">
              <a:buClr>
                <a:schemeClr val="lt1"/>
              </a:buClr>
              <a:buSzPts val="1000"/>
              <a:buFont typeface="Rockwell"/>
              <a:buNone/>
              <a:defRPr sz="1000">
                <a:solidFill>
                  <a:schemeClr val="lt1"/>
                </a:solidFill>
                <a:uFillTx/>
                <a:latin typeface="Rockwell"/>
                <a:ea typeface="Rockwell"/>
                <a:cs typeface="Rockwell"/>
                <a:sym typeface="Rockwell"/>
              </a:defRPr>
            </a:lvl1pPr>
            <a:lvl2pPr algn="r" indent="0" lvl="1" marL="0">
              <a:buClr>
                <a:schemeClr val="lt1"/>
              </a:buClr>
              <a:buSzPts val="1000"/>
              <a:buFont typeface="Rockwell"/>
              <a:buNone/>
              <a:defRPr sz="1000">
                <a:solidFill>
                  <a:schemeClr val="lt1"/>
                </a:solidFill>
                <a:uFillTx/>
                <a:latin typeface="Rockwell"/>
                <a:ea typeface="Rockwell"/>
                <a:cs typeface="Rockwell"/>
                <a:sym typeface="Rockwell"/>
              </a:defRPr>
            </a:lvl2pPr>
            <a:lvl3pPr algn="r" indent="0" lvl="2" marL="0">
              <a:buClr>
                <a:schemeClr val="lt1"/>
              </a:buClr>
              <a:buSzPts val="1000"/>
              <a:buFont typeface="Rockwell"/>
              <a:buNone/>
              <a:defRPr sz="1000">
                <a:solidFill>
                  <a:schemeClr val="lt1"/>
                </a:solidFill>
                <a:uFillTx/>
                <a:latin typeface="Rockwell"/>
                <a:ea typeface="Rockwell"/>
                <a:cs typeface="Rockwell"/>
                <a:sym typeface="Rockwell"/>
              </a:defRPr>
            </a:lvl3pPr>
            <a:lvl4pPr algn="r" indent="0" lvl="3" marL="0">
              <a:buClr>
                <a:schemeClr val="lt1"/>
              </a:buClr>
              <a:buSzPts val="1000"/>
              <a:buFont typeface="Rockwell"/>
              <a:buNone/>
              <a:defRPr sz="1000">
                <a:solidFill>
                  <a:schemeClr val="lt1"/>
                </a:solidFill>
                <a:uFillTx/>
                <a:latin typeface="Rockwell"/>
                <a:ea typeface="Rockwell"/>
                <a:cs typeface="Rockwell"/>
                <a:sym typeface="Rockwell"/>
              </a:defRPr>
            </a:lvl4pPr>
            <a:lvl5pPr algn="r" indent="0" lvl="4" marL="0">
              <a:buClr>
                <a:schemeClr val="lt1"/>
              </a:buClr>
              <a:buSzPts val="1000"/>
              <a:buFont typeface="Rockwell"/>
              <a:buNone/>
              <a:defRPr sz="1000">
                <a:solidFill>
                  <a:schemeClr val="lt1"/>
                </a:solidFill>
                <a:uFillTx/>
                <a:latin typeface="Rockwell"/>
                <a:ea typeface="Rockwell"/>
                <a:cs typeface="Rockwell"/>
                <a:sym typeface="Rockwell"/>
              </a:defRPr>
            </a:lvl5pPr>
            <a:lvl6pPr algn="r" indent="0" lvl="5" marL="0">
              <a:buClr>
                <a:schemeClr val="lt1"/>
              </a:buClr>
              <a:buSzPts val="1000"/>
              <a:buFont typeface="Rockwell"/>
              <a:buNone/>
              <a:defRPr sz="1000">
                <a:solidFill>
                  <a:schemeClr val="lt1"/>
                </a:solidFill>
                <a:uFillTx/>
                <a:latin typeface="Rockwell"/>
                <a:ea typeface="Rockwell"/>
                <a:cs typeface="Rockwell"/>
                <a:sym typeface="Rockwell"/>
              </a:defRPr>
            </a:lvl6pPr>
            <a:lvl7pPr algn="r" indent="0" lvl="6" marL="0">
              <a:buClr>
                <a:schemeClr val="lt1"/>
              </a:buClr>
              <a:buSzPts val="1000"/>
              <a:buFont typeface="Rockwell"/>
              <a:buNone/>
              <a:defRPr sz="1000">
                <a:solidFill>
                  <a:schemeClr val="lt1"/>
                </a:solidFill>
                <a:uFillTx/>
                <a:latin typeface="Rockwell"/>
                <a:ea typeface="Rockwell"/>
                <a:cs typeface="Rockwell"/>
                <a:sym typeface="Rockwell"/>
              </a:defRPr>
            </a:lvl7pPr>
            <a:lvl8pPr algn="r" indent="0" lvl="7" marL="0">
              <a:buClr>
                <a:schemeClr val="lt1"/>
              </a:buClr>
              <a:buSzPts val="1000"/>
              <a:buFont typeface="Rockwell"/>
              <a:buNone/>
              <a:defRPr sz="1000">
                <a:solidFill>
                  <a:schemeClr val="lt1"/>
                </a:solidFill>
                <a:uFillTx/>
                <a:latin typeface="Rockwell"/>
                <a:ea typeface="Rockwell"/>
                <a:cs typeface="Rockwell"/>
                <a:sym typeface="Rockwell"/>
              </a:defRPr>
            </a:lvl8pPr>
            <a:lvl9pPr algn="r" indent="0" lvl="8" marL="0">
              <a:buClr>
                <a:schemeClr val="lt1"/>
              </a:buClr>
              <a:buSzPts val="1000"/>
              <a:buFont typeface="Rockwell"/>
              <a:buNone/>
              <a:defRPr sz="1000">
                <a:solidFill>
                  <a:schemeClr val="lt1"/>
                </a:solidFill>
                <a:uFillTx/>
                <a:latin typeface="Rockwell"/>
                <a:ea typeface="Rockwell"/>
                <a:cs typeface="Rockwell"/>
                <a:sym typeface="Rockwell"/>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woObj">
  <p:cSld name="TWO_OBJECTS">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 name="Shape 2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 name="Google Shape;28;p6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365125"/>
            <a:ext cx="10515600" cy="132556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defRPr>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 name="Google Shape;29;p6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1825625"/>
            <a:ext cx="5181600" cy="435133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 name="Google Shape;30;p6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172200" y="1825625"/>
            <a:ext cx="5181600" cy="435133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 name="Google Shape;31;p6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 name="Google Shape;32;p6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038600" y="6356350"/>
            <a:ext cx="41148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ct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 name="Google Shape;33;p6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106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secHead">
  <p:cSld name="SECTION_HEADER">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 name="Shape 3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 name="Google Shape;35;p6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1850" y="1709738"/>
            <a:ext cx="10515600" cy="285273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l" lvl="0">
              <a:lnSpc>
                <a:spcPct val="90000"/>
              </a:lnSpc>
              <a:spcBef>
                <a:spcPts val="0"/>
              </a:spcBef>
              <a:spcAft>
                <a:spcPts val="0"/>
              </a:spcAft>
              <a:buClr>
                <a:schemeClr val="dk1"/>
              </a:buClr>
              <a:buSzPts val="6000"/>
              <a:buFont typeface="Calibri"/>
              <a:buNone/>
              <a:defRPr sz="6000">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 name="Google Shape;36;p6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1850" y="4589463"/>
            <a:ext cx="10515600" cy="150018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228600" lvl="0" marL="457200">
              <a:lnSpc>
                <a:spcPct val="90000"/>
              </a:lnSpc>
              <a:spcBef>
                <a:spcPts val="1000"/>
              </a:spcBef>
              <a:spcAft>
                <a:spcPts val="0"/>
              </a:spcAft>
              <a:buClr>
                <a:srgbClr val="888888"/>
              </a:buClr>
              <a:buSzPts val="2400"/>
              <a:buNone/>
              <a:defRPr sz="2400">
                <a:solidFill>
                  <a:srgbClr val="888888"/>
                </a:solidFill>
                <a:uFillTx/>
              </a:defRPr>
            </a:lvl1pPr>
            <a:lvl2pPr algn="l" indent="-228600" lvl="1" marL="914400">
              <a:lnSpc>
                <a:spcPct val="90000"/>
              </a:lnSpc>
              <a:spcBef>
                <a:spcPts val="500"/>
              </a:spcBef>
              <a:spcAft>
                <a:spcPts val="0"/>
              </a:spcAft>
              <a:buClr>
                <a:srgbClr val="888888"/>
              </a:buClr>
              <a:buSzPts val="2000"/>
              <a:buNone/>
              <a:defRPr sz="2000">
                <a:solidFill>
                  <a:srgbClr val="888888"/>
                </a:solidFill>
                <a:uFillTx/>
              </a:defRPr>
            </a:lvl2pPr>
            <a:lvl3pPr algn="l" indent="-228600" lvl="2" marL="1371600">
              <a:lnSpc>
                <a:spcPct val="90000"/>
              </a:lnSpc>
              <a:spcBef>
                <a:spcPts val="500"/>
              </a:spcBef>
              <a:spcAft>
                <a:spcPts val="0"/>
              </a:spcAft>
              <a:buClr>
                <a:srgbClr val="888888"/>
              </a:buClr>
              <a:buSzPts val="1800"/>
              <a:buNone/>
              <a:defRPr sz="1800">
                <a:solidFill>
                  <a:srgbClr val="888888"/>
                </a:solidFill>
                <a:uFillTx/>
              </a:defRPr>
            </a:lvl3pPr>
            <a:lvl4pPr algn="l" indent="-228600" lvl="3" marL="1828800">
              <a:lnSpc>
                <a:spcPct val="90000"/>
              </a:lnSpc>
              <a:spcBef>
                <a:spcPts val="500"/>
              </a:spcBef>
              <a:spcAft>
                <a:spcPts val="0"/>
              </a:spcAft>
              <a:buClr>
                <a:srgbClr val="888888"/>
              </a:buClr>
              <a:buSzPts val="1600"/>
              <a:buNone/>
              <a:defRPr sz="1600">
                <a:solidFill>
                  <a:srgbClr val="888888"/>
                </a:solidFill>
                <a:uFillTx/>
              </a:defRPr>
            </a:lvl4pPr>
            <a:lvl5pPr algn="l" indent="-228600" lvl="4" marL="2286000">
              <a:lnSpc>
                <a:spcPct val="90000"/>
              </a:lnSpc>
              <a:spcBef>
                <a:spcPts val="500"/>
              </a:spcBef>
              <a:spcAft>
                <a:spcPts val="0"/>
              </a:spcAft>
              <a:buClr>
                <a:srgbClr val="888888"/>
              </a:buClr>
              <a:buSzPts val="1600"/>
              <a:buNone/>
              <a:defRPr sz="1600">
                <a:solidFill>
                  <a:srgbClr val="888888"/>
                </a:solidFill>
                <a:uFillTx/>
              </a:defRPr>
            </a:lvl5pPr>
            <a:lvl6pPr algn="l" indent="-228600" lvl="5" marL="2743200">
              <a:lnSpc>
                <a:spcPct val="90000"/>
              </a:lnSpc>
              <a:spcBef>
                <a:spcPts val="500"/>
              </a:spcBef>
              <a:spcAft>
                <a:spcPts val="0"/>
              </a:spcAft>
              <a:buClr>
                <a:srgbClr val="888888"/>
              </a:buClr>
              <a:buSzPts val="1600"/>
              <a:buNone/>
              <a:defRPr sz="1600">
                <a:solidFill>
                  <a:srgbClr val="888888"/>
                </a:solidFill>
                <a:uFillTx/>
              </a:defRPr>
            </a:lvl6pPr>
            <a:lvl7pPr algn="l" indent="-228600" lvl="6" marL="3200400">
              <a:lnSpc>
                <a:spcPct val="90000"/>
              </a:lnSpc>
              <a:spcBef>
                <a:spcPts val="500"/>
              </a:spcBef>
              <a:spcAft>
                <a:spcPts val="0"/>
              </a:spcAft>
              <a:buClr>
                <a:srgbClr val="888888"/>
              </a:buClr>
              <a:buSzPts val="1600"/>
              <a:buNone/>
              <a:defRPr sz="1600">
                <a:solidFill>
                  <a:srgbClr val="888888"/>
                </a:solidFill>
                <a:uFillTx/>
              </a:defRPr>
            </a:lvl7pPr>
            <a:lvl8pPr algn="l" indent="-228600" lvl="7" marL="3657600">
              <a:lnSpc>
                <a:spcPct val="90000"/>
              </a:lnSpc>
              <a:spcBef>
                <a:spcPts val="500"/>
              </a:spcBef>
              <a:spcAft>
                <a:spcPts val="0"/>
              </a:spcAft>
              <a:buClr>
                <a:srgbClr val="888888"/>
              </a:buClr>
              <a:buSzPts val="1600"/>
              <a:buNone/>
              <a:defRPr sz="1600">
                <a:solidFill>
                  <a:srgbClr val="888888"/>
                </a:solidFill>
                <a:uFillTx/>
              </a:defRPr>
            </a:lvl8pPr>
            <a:lvl9pPr algn="l" indent="-228600" lvl="8" marL="4114800">
              <a:lnSpc>
                <a:spcPct val="90000"/>
              </a:lnSpc>
              <a:spcBef>
                <a:spcPts val="500"/>
              </a:spcBef>
              <a:spcAft>
                <a:spcPts val="0"/>
              </a:spcAft>
              <a:buClr>
                <a:srgbClr val="888888"/>
              </a:buClr>
              <a:buSzPts val="1600"/>
              <a:buNone/>
              <a:defRPr sz="1600">
                <a:solidFill>
                  <a:srgbClr val="888888"/>
                </a:solidFill>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 name="Google Shape;37;p6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 name="Google Shape;38;p6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038600" y="6356350"/>
            <a:ext cx="41148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ct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 name="Google Shape;39;p6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106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itleOnly">
  <p:cSld name="TITLE_ONLY">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 name="Shape 4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 name="Google Shape;41;p6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365125"/>
            <a:ext cx="10515600" cy="132556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defRPr>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 name="Google Shape;42;p6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 name="Google Shape;43;p6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038600" y="6356350"/>
            <a:ext cx="41148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ct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 name="Google Shape;44;p6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106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woTxTwoObj">
  <p:cSld name="TWO_OBJECTS_WITH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 name="Shape 4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 name="Google Shape;46;p6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9788" y="365125"/>
            <a:ext cx="10515600" cy="132556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defRPr>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 name="Google Shape;47;p6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9788" y="1681163"/>
            <a:ext cx="5157787" cy="8239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l" indent="-228600" lvl="0" marL="457200">
              <a:lnSpc>
                <a:spcPct val="90000"/>
              </a:lnSpc>
              <a:spcBef>
                <a:spcPts val="1000"/>
              </a:spcBef>
              <a:spcAft>
                <a:spcPts val="0"/>
              </a:spcAft>
              <a:buClr>
                <a:schemeClr val="dk1"/>
              </a:buClr>
              <a:buSzPts val="2400"/>
              <a:buNone/>
              <a:defRPr b="1" sz="2400">
                <a:uFillTx/>
              </a:defRPr>
            </a:lvl1pPr>
            <a:lvl2pPr algn="l" indent="-228600" lvl="1" marL="914400">
              <a:lnSpc>
                <a:spcPct val="90000"/>
              </a:lnSpc>
              <a:spcBef>
                <a:spcPts val="500"/>
              </a:spcBef>
              <a:spcAft>
                <a:spcPts val="0"/>
              </a:spcAft>
              <a:buClr>
                <a:schemeClr val="dk1"/>
              </a:buClr>
              <a:buSzPts val="2000"/>
              <a:buNone/>
              <a:defRPr b="1" sz="2000">
                <a:uFillTx/>
              </a:defRPr>
            </a:lvl2pPr>
            <a:lvl3pPr algn="l" indent="-228600" lvl="2" marL="1371600">
              <a:lnSpc>
                <a:spcPct val="90000"/>
              </a:lnSpc>
              <a:spcBef>
                <a:spcPts val="500"/>
              </a:spcBef>
              <a:spcAft>
                <a:spcPts val="0"/>
              </a:spcAft>
              <a:buClr>
                <a:schemeClr val="dk1"/>
              </a:buClr>
              <a:buSzPts val="1800"/>
              <a:buNone/>
              <a:defRPr b="1" sz="1800">
                <a:uFillTx/>
              </a:defRPr>
            </a:lvl3pPr>
            <a:lvl4pPr algn="l" indent="-228600" lvl="3" marL="1828800">
              <a:lnSpc>
                <a:spcPct val="90000"/>
              </a:lnSpc>
              <a:spcBef>
                <a:spcPts val="500"/>
              </a:spcBef>
              <a:spcAft>
                <a:spcPts val="0"/>
              </a:spcAft>
              <a:buClr>
                <a:schemeClr val="dk1"/>
              </a:buClr>
              <a:buSzPts val="1600"/>
              <a:buNone/>
              <a:defRPr b="1" sz="1600">
                <a:uFillTx/>
              </a:defRPr>
            </a:lvl4pPr>
            <a:lvl5pPr algn="l" indent="-228600" lvl="4" marL="2286000">
              <a:lnSpc>
                <a:spcPct val="90000"/>
              </a:lnSpc>
              <a:spcBef>
                <a:spcPts val="500"/>
              </a:spcBef>
              <a:spcAft>
                <a:spcPts val="0"/>
              </a:spcAft>
              <a:buClr>
                <a:schemeClr val="dk1"/>
              </a:buClr>
              <a:buSzPts val="1600"/>
              <a:buNone/>
              <a:defRPr b="1" sz="1600">
                <a:uFillTx/>
              </a:defRPr>
            </a:lvl5pPr>
            <a:lvl6pPr algn="l" indent="-228600" lvl="5" marL="2743200">
              <a:lnSpc>
                <a:spcPct val="90000"/>
              </a:lnSpc>
              <a:spcBef>
                <a:spcPts val="500"/>
              </a:spcBef>
              <a:spcAft>
                <a:spcPts val="0"/>
              </a:spcAft>
              <a:buClr>
                <a:schemeClr val="dk1"/>
              </a:buClr>
              <a:buSzPts val="1600"/>
              <a:buNone/>
              <a:defRPr b="1" sz="1600">
                <a:uFillTx/>
              </a:defRPr>
            </a:lvl6pPr>
            <a:lvl7pPr algn="l" indent="-228600" lvl="6" marL="3200400">
              <a:lnSpc>
                <a:spcPct val="90000"/>
              </a:lnSpc>
              <a:spcBef>
                <a:spcPts val="500"/>
              </a:spcBef>
              <a:spcAft>
                <a:spcPts val="0"/>
              </a:spcAft>
              <a:buClr>
                <a:schemeClr val="dk1"/>
              </a:buClr>
              <a:buSzPts val="1600"/>
              <a:buNone/>
              <a:defRPr b="1" sz="1600">
                <a:uFillTx/>
              </a:defRPr>
            </a:lvl7pPr>
            <a:lvl8pPr algn="l" indent="-228600" lvl="7" marL="3657600">
              <a:lnSpc>
                <a:spcPct val="90000"/>
              </a:lnSpc>
              <a:spcBef>
                <a:spcPts val="500"/>
              </a:spcBef>
              <a:spcAft>
                <a:spcPts val="0"/>
              </a:spcAft>
              <a:buClr>
                <a:schemeClr val="dk1"/>
              </a:buClr>
              <a:buSzPts val="1600"/>
              <a:buNone/>
              <a:defRPr b="1" sz="1600">
                <a:uFillTx/>
              </a:defRPr>
            </a:lvl8pPr>
            <a:lvl9pPr algn="l" indent="-228600" lvl="8" marL="4114800">
              <a:lnSpc>
                <a:spcPct val="90000"/>
              </a:lnSpc>
              <a:spcBef>
                <a:spcPts val="500"/>
              </a:spcBef>
              <a:spcAft>
                <a:spcPts val="0"/>
              </a:spcAft>
              <a:buClr>
                <a:schemeClr val="dk1"/>
              </a:buClr>
              <a:buSzPts val="1600"/>
              <a:buNone/>
              <a:defRPr b="1" sz="16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 name="Google Shape;48;p6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9788" y="2505075"/>
            <a:ext cx="5157787" cy="36845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 name="Google Shape;49;p6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3"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172200" y="1681163"/>
            <a:ext cx="5183188" cy="8239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l" indent="-228600" lvl="0" marL="457200">
              <a:lnSpc>
                <a:spcPct val="90000"/>
              </a:lnSpc>
              <a:spcBef>
                <a:spcPts val="1000"/>
              </a:spcBef>
              <a:spcAft>
                <a:spcPts val="0"/>
              </a:spcAft>
              <a:buClr>
                <a:schemeClr val="dk1"/>
              </a:buClr>
              <a:buSzPts val="2400"/>
              <a:buNone/>
              <a:defRPr b="1" sz="2400">
                <a:uFillTx/>
              </a:defRPr>
            </a:lvl1pPr>
            <a:lvl2pPr algn="l" indent="-228600" lvl="1" marL="914400">
              <a:lnSpc>
                <a:spcPct val="90000"/>
              </a:lnSpc>
              <a:spcBef>
                <a:spcPts val="500"/>
              </a:spcBef>
              <a:spcAft>
                <a:spcPts val="0"/>
              </a:spcAft>
              <a:buClr>
                <a:schemeClr val="dk1"/>
              </a:buClr>
              <a:buSzPts val="2000"/>
              <a:buNone/>
              <a:defRPr b="1" sz="2000">
                <a:uFillTx/>
              </a:defRPr>
            </a:lvl2pPr>
            <a:lvl3pPr algn="l" indent="-228600" lvl="2" marL="1371600">
              <a:lnSpc>
                <a:spcPct val="90000"/>
              </a:lnSpc>
              <a:spcBef>
                <a:spcPts val="500"/>
              </a:spcBef>
              <a:spcAft>
                <a:spcPts val="0"/>
              </a:spcAft>
              <a:buClr>
                <a:schemeClr val="dk1"/>
              </a:buClr>
              <a:buSzPts val="1800"/>
              <a:buNone/>
              <a:defRPr b="1" sz="1800">
                <a:uFillTx/>
              </a:defRPr>
            </a:lvl3pPr>
            <a:lvl4pPr algn="l" indent="-228600" lvl="3" marL="1828800">
              <a:lnSpc>
                <a:spcPct val="90000"/>
              </a:lnSpc>
              <a:spcBef>
                <a:spcPts val="500"/>
              </a:spcBef>
              <a:spcAft>
                <a:spcPts val="0"/>
              </a:spcAft>
              <a:buClr>
                <a:schemeClr val="dk1"/>
              </a:buClr>
              <a:buSzPts val="1600"/>
              <a:buNone/>
              <a:defRPr b="1" sz="1600">
                <a:uFillTx/>
              </a:defRPr>
            </a:lvl4pPr>
            <a:lvl5pPr algn="l" indent="-228600" lvl="4" marL="2286000">
              <a:lnSpc>
                <a:spcPct val="90000"/>
              </a:lnSpc>
              <a:spcBef>
                <a:spcPts val="500"/>
              </a:spcBef>
              <a:spcAft>
                <a:spcPts val="0"/>
              </a:spcAft>
              <a:buClr>
                <a:schemeClr val="dk1"/>
              </a:buClr>
              <a:buSzPts val="1600"/>
              <a:buNone/>
              <a:defRPr b="1" sz="1600">
                <a:uFillTx/>
              </a:defRPr>
            </a:lvl5pPr>
            <a:lvl6pPr algn="l" indent="-228600" lvl="5" marL="2743200">
              <a:lnSpc>
                <a:spcPct val="90000"/>
              </a:lnSpc>
              <a:spcBef>
                <a:spcPts val="500"/>
              </a:spcBef>
              <a:spcAft>
                <a:spcPts val="0"/>
              </a:spcAft>
              <a:buClr>
                <a:schemeClr val="dk1"/>
              </a:buClr>
              <a:buSzPts val="1600"/>
              <a:buNone/>
              <a:defRPr b="1" sz="1600">
                <a:uFillTx/>
              </a:defRPr>
            </a:lvl6pPr>
            <a:lvl7pPr algn="l" indent="-228600" lvl="6" marL="3200400">
              <a:lnSpc>
                <a:spcPct val="90000"/>
              </a:lnSpc>
              <a:spcBef>
                <a:spcPts val="500"/>
              </a:spcBef>
              <a:spcAft>
                <a:spcPts val="0"/>
              </a:spcAft>
              <a:buClr>
                <a:schemeClr val="dk1"/>
              </a:buClr>
              <a:buSzPts val="1600"/>
              <a:buNone/>
              <a:defRPr b="1" sz="1600">
                <a:uFillTx/>
              </a:defRPr>
            </a:lvl7pPr>
            <a:lvl8pPr algn="l" indent="-228600" lvl="7" marL="3657600">
              <a:lnSpc>
                <a:spcPct val="90000"/>
              </a:lnSpc>
              <a:spcBef>
                <a:spcPts val="500"/>
              </a:spcBef>
              <a:spcAft>
                <a:spcPts val="0"/>
              </a:spcAft>
              <a:buClr>
                <a:schemeClr val="dk1"/>
              </a:buClr>
              <a:buSzPts val="1600"/>
              <a:buNone/>
              <a:defRPr b="1" sz="1600">
                <a:uFillTx/>
              </a:defRPr>
            </a:lvl8pPr>
            <a:lvl9pPr algn="l" indent="-228600" lvl="8" marL="4114800">
              <a:lnSpc>
                <a:spcPct val="90000"/>
              </a:lnSpc>
              <a:spcBef>
                <a:spcPts val="500"/>
              </a:spcBef>
              <a:spcAft>
                <a:spcPts val="0"/>
              </a:spcAft>
              <a:buClr>
                <a:schemeClr val="dk1"/>
              </a:buClr>
              <a:buSzPts val="1600"/>
              <a:buNone/>
              <a:defRPr b="1" sz="16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 name="Google Shape;50;p6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4"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172200" y="2505075"/>
            <a:ext cx="5183188" cy="36845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 name="Google Shape;51;p6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2" name="Google Shape;52;p6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038600" y="6356350"/>
            <a:ext cx="41148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ct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3" name="Google Shape;53;p6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106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blank">
  <p:cSld name="BLANK">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4" name="Shape 5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5" name="Google Shape;55;p6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6" name="Google Shape;56;p6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038600" y="6356350"/>
            <a:ext cx="41148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ct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7" name="Google Shape;57;p6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106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objTx">
  <p:cSld name="OBJECT_WITH_CAPTION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8" name="Shape 5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9" name="Google Shape;59;p6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9788" y="457200"/>
            <a:ext cx="3932237" cy="1600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l" lvl="0">
              <a:lnSpc>
                <a:spcPct val="90000"/>
              </a:lnSpc>
              <a:spcBef>
                <a:spcPts val="0"/>
              </a:spcBef>
              <a:spcAft>
                <a:spcPts val="0"/>
              </a:spcAft>
              <a:buClr>
                <a:schemeClr val="dk1"/>
              </a:buClr>
              <a:buSzPts val="3200"/>
              <a:buFont typeface="Calibri"/>
              <a:buNone/>
              <a:defRPr sz="3200">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0" name="Google Shape;60;p6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183188" y="987425"/>
            <a:ext cx="6172200" cy="48736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431800" lvl="0" marL="457200">
              <a:lnSpc>
                <a:spcPct val="90000"/>
              </a:lnSpc>
              <a:spcBef>
                <a:spcPts val="1000"/>
              </a:spcBef>
              <a:spcAft>
                <a:spcPts val="0"/>
              </a:spcAft>
              <a:buClr>
                <a:schemeClr val="dk1"/>
              </a:buClr>
              <a:buSzPts val="3200"/>
              <a:buChar char="•"/>
              <a:defRPr sz="3200">
                <a:uFillTx/>
              </a:defRPr>
            </a:lvl1pPr>
            <a:lvl2pPr algn="l" indent="-406400" lvl="1" marL="914400">
              <a:lnSpc>
                <a:spcPct val="90000"/>
              </a:lnSpc>
              <a:spcBef>
                <a:spcPts val="500"/>
              </a:spcBef>
              <a:spcAft>
                <a:spcPts val="0"/>
              </a:spcAft>
              <a:buClr>
                <a:schemeClr val="dk1"/>
              </a:buClr>
              <a:buSzPts val="2800"/>
              <a:buChar char="•"/>
              <a:defRPr sz="2800">
                <a:uFillTx/>
              </a:defRPr>
            </a:lvl2pPr>
            <a:lvl3pPr algn="l" indent="-381000" lvl="2" marL="1371600">
              <a:lnSpc>
                <a:spcPct val="90000"/>
              </a:lnSpc>
              <a:spcBef>
                <a:spcPts val="500"/>
              </a:spcBef>
              <a:spcAft>
                <a:spcPts val="0"/>
              </a:spcAft>
              <a:buClr>
                <a:schemeClr val="dk1"/>
              </a:buClr>
              <a:buSzPts val="2400"/>
              <a:buChar char="•"/>
              <a:defRPr sz="2400">
                <a:uFillTx/>
              </a:defRPr>
            </a:lvl3pPr>
            <a:lvl4pPr algn="l" indent="-355600" lvl="3" marL="1828800">
              <a:lnSpc>
                <a:spcPct val="90000"/>
              </a:lnSpc>
              <a:spcBef>
                <a:spcPts val="500"/>
              </a:spcBef>
              <a:spcAft>
                <a:spcPts val="0"/>
              </a:spcAft>
              <a:buClr>
                <a:schemeClr val="dk1"/>
              </a:buClr>
              <a:buSzPts val="2000"/>
              <a:buChar char="•"/>
              <a:defRPr sz="2000">
                <a:uFillTx/>
              </a:defRPr>
            </a:lvl4pPr>
            <a:lvl5pPr algn="l" indent="-355600" lvl="4" marL="2286000">
              <a:lnSpc>
                <a:spcPct val="90000"/>
              </a:lnSpc>
              <a:spcBef>
                <a:spcPts val="500"/>
              </a:spcBef>
              <a:spcAft>
                <a:spcPts val="0"/>
              </a:spcAft>
              <a:buClr>
                <a:schemeClr val="dk1"/>
              </a:buClr>
              <a:buSzPts val="2000"/>
              <a:buChar char="•"/>
              <a:defRPr sz="2000">
                <a:uFillTx/>
              </a:defRPr>
            </a:lvl5pPr>
            <a:lvl6pPr algn="l" indent="-355600" lvl="5" marL="2743200">
              <a:lnSpc>
                <a:spcPct val="90000"/>
              </a:lnSpc>
              <a:spcBef>
                <a:spcPts val="500"/>
              </a:spcBef>
              <a:spcAft>
                <a:spcPts val="0"/>
              </a:spcAft>
              <a:buClr>
                <a:schemeClr val="dk1"/>
              </a:buClr>
              <a:buSzPts val="2000"/>
              <a:buChar char="•"/>
              <a:defRPr sz="2000">
                <a:uFillTx/>
              </a:defRPr>
            </a:lvl6pPr>
            <a:lvl7pPr algn="l" indent="-355600" lvl="6" marL="3200400">
              <a:lnSpc>
                <a:spcPct val="90000"/>
              </a:lnSpc>
              <a:spcBef>
                <a:spcPts val="500"/>
              </a:spcBef>
              <a:spcAft>
                <a:spcPts val="0"/>
              </a:spcAft>
              <a:buClr>
                <a:schemeClr val="dk1"/>
              </a:buClr>
              <a:buSzPts val="2000"/>
              <a:buChar char="•"/>
              <a:defRPr sz="2000">
                <a:uFillTx/>
              </a:defRPr>
            </a:lvl7pPr>
            <a:lvl8pPr algn="l" indent="-355600" lvl="7" marL="3657600">
              <a:lnSpc>
                <a:spcPct val="90000"/>
              </a:lnSpc>
              <a:spcBef>
                <a:spcPts val="500"/>
              </a:spcBef>
              <a:spcAft>
                <a:spcPts val="0"/>
              </a:spcAft>
              <a:buClr>
                <a:schemeClr val="dk1"/>
              </a:buClr>
              <a:buSzPts val="2000"/>
              <a:buChar char="•"/>
              <a:defRPr sz="2000">
                <a:uFillTx/>
              </a:defRPr>
            </a:lvl8pPr>
            <a:lvl9pPr algn="l" indent="-355600" lvl="8" marL="4114800">
              <a:lnSpc>
                <a:spcPct val="90000"/>
              </a:lnSpc>
              <a:spcBef>
                <a:spcPts val="500"/>
              </a:spcBef>
              <a:spcAft>
                <a:spcPts val="0"/>
              </a:spcAft>
              <a:buClr>
                <a:schemeClr val="dk1"/>
              </a:buClr>
              <a:buSzPts val="2000"/>
              <a:buChar char="•"/>
              <a:defRPr sz="20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1" name="Google Shape;61;p6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9788" y="2057400"/>
            <a:ext cx="3932237" cy="38115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228600" lvl="0" marL="457200">
              <a:lnSpc>
                <a:spcPct val="90000"/>
              </a:lnSpc>
              <a:spcBef>
                <a:spcPts val="1000"/>
              </a:spcBef>
              <a:spcAft>
                <a:spcPts val="0"/>
              </a:spcAft>
              <a:buClr>
                <a:schemeClr val="dk1"/>
              </a:buClr>
              <a:buSzPts val="1600"/>
              <a:buNone/>
              <a:defRPr sz="1600">
                <a:uFillTx/>
              </a:defRPr>
            </a:lvl1pPr>
            <a:lvl2pPr algn="l" indent="-228600" lvl="1" marL="914400">
              <a:lnSpc>
                <a:spcPct val="90000"/>
              </a:lnSpc>
              <a:spcBef>
                <a:spcPts val="500"/>
              </a:spcBef>
              <a:spcAft>
                <a:spcPts val="0"/>
              </a:spcAft>
              <a:buClr>
                <a:schemeClr val="dk1"/>
              </a:buClr>
              <a:buSzPts val="1400"/>
              <a:buNone/>
              <a:defRPr sz="1400">
                <a:uFillTx/>
              </a:defRPr>
            </a:lvl2pPr>
            <a:lvl3pPr algn="l" indent="-228600" lvl="2" marL="1371600">
              <a:lnSpc>
                <a:spcPct val="90000"/>
              </a:lnSpc>
              <a:spcBef>
                <a:spcPts val="500"/>
              </a:spcBef>
              <a:spcAft>
                <a:spcPts val="0"/>
              </a:spcAft>
              <a:buClr>
                <a:schemeClr val="dk1"/>
              </a:buClr>
              <a:buSzPts val="1200"/>
              <a:buNone/>
              <a:defRPr sz="1200">
                <a:uFillTx/>
              </a:defRPr>
            </a:lvl3pPr>
            <a:lvl4pPr algn="l" indent="-228600" lvl="3" marL="1828800">
              <a:lnSpc>
                <a:spcPct val="90000"/>
              </a:lnSpc>
              <a:spcBef>
                <a:spcPts val="500"/>
              </a:spcBef>
              <a:spcAft>
                <a:spcPts val="0"/>
              </a:spcAft>
              <a:buClr>
                <a:schemeClr val="dk1"/>
              </a:buClr>
              <a:buSzPts val="1000"/>
              <a:buNone/>
              <a:defRPr sz="1000">
                <a:uFillTx/>
              </a:defRPr>
            </a:lvl4pPr>
            <a:lvl5pPr algn="l" indent="-228600" lvl="4" marL="2286000">
              <a:lnSpc>
                <a:spcPct val="90000"/>
              </a:lnSpc>
              <a:spcBef>
                <a:spcPts val="500"/>
              </a:spcBef>
              <a:spcAft>
                <a:spcPts val="0"/>
              </a:spcAft>
              <a:buClr>
                <a:schemeClr val="dk1"/>
              </a:buClr>
              <a:buSzPts val="1000"/>
              <a:buNone/>
              <a:defRPr sz="1000">
                <a:uFillTx/>
              </a:defRPr>
            </a:lvl5pPr>
            <a:lvl6pPr algn="l" indent="-228600" lvl="5" marL="2743200">
              <a:lnSpc>
                <a:spcPct val="90000"/>
              </a:lnSpc>
              <a:spcBef>
                <a:spcPts val="500"/>
              </a:spcBef>
              <a:spcAft>
                <a:spcPts val="0"/>
              </a:spcAft>
              <a:buClr>
                <a:schemeClr val="dk1"/>
              </a:buClr>
              <a:buSzPts val="1000"/>
              <a:buNone/>
              <a:defRPr sz="1000">
                <a:uFillTx/>
              </a:defRPr>
            </a:lvl6pPr>
            <a:lvl7pPr algn="l" indent="-228600" lvl="6" marL="3200400">
              <a:lnSpc>
                <a:spcPct val="90000"/>
              </a:lnSpc>
              <a:spcBef>
                <a:spcPts val="500"/>
              </a:spcBef>
              <a:spcAft>
                <a:spcPts val="0"/>
              </a:spcAft>
              <a:buClr>
                <a:schemeClr val="dk1"/>
              </a:buClr>
              <a:buSzPts val="1000"/>
              <a:buNone/>
              <a:defRPr sz="1000">
                <a:uFillTx/>
              </a:defRPr>
            </a:lvl7pPr>
            <a:lvl8pPr algn="l" indent="-228600" lvl="7" marL="3657600">
              <a:lnSpc>
                <a:spcPct val="90000"/>
              </a:lnSpc>
              <a:spcBef>
                <a:spcPts val="500"/>
              </a:spcBef>
              <a:spcAft>
                <a:spcPts val="0"/>
              </a:spcAft>
              <a:buClr>
                <a:schemeClr val="dk1"/>
              </a:buClr>
              <a:buSzPts val="1000"/>
              <a:buNone/>
              <a:defRPr sz="1000">
                <a:uFillTx/>
              </a:defRPr>
            </a:lvl8pPr>
            <a:lvl9pPr algn="l" indent="-228600" lvl="8" marL="4114800">
              <a:lnSpc>
                <a:spcPct val="90000"/>
              </a:lnSpc>
              <a:spcBef>
                <a:spcPts val="500"/>
              </a:spcBef>
              <a:spcAft>
                <a:spcPts val="0"/>
              </a:spcAft>
              <a:buClr>
                <a:schemeClr val="dk1"/>
              </a:buClr>
              <a:buSzPts val="1000"/>
              <a:buNone/>
              <a:defRPr sz="10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2" name="Google Shape;62;p6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3" name="Google Shape;63;p6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038600" y="6356350"/>
            <a:ext cx="41148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ct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4" name="Google Shape;64;p6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106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picTx">
  <p:cSld name="PICTURE_WITH_CAPTION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5" name="Shape 6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6" name="Google Shape;66;p6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9788" y="457200"/>
            <a:ext cx="3932237" cy="1600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lvl1pPr algn="l" lvl="0">
              <a:lnSpc>
                <a:spcPct val="90000"/>
              </a:lnSpc>
              <a:spcBef>
                <a:spcPts val="0"/>
              </a:spcBef>
              <a:spcAft>
                <a:spcPts val="0"/>
              </a:spcAft>
              <a:buClr>
                <a:schemeClr val="dk1"/>
              </a:buClr>
              <a:buSzPts val="3200"/>
              <a:buFont typeface="Calibri"/>
              <a:buNone/>
              <a:defRPr sz="3200">
                <a:uFillTx/>
              </a:defRPr>
            </a:lvl1pPr>
            <a:lvl2pPr lvl="1">
              <a:spcBef>
                <a:spcPts val="0"/>
              </a:spcBef>
              <a:spcAft>
                <a:spcPts val="0"/>
              </a:spcAft>
              <a:buSzPts val="1400"/>
              <a:buNone/>
              <a:defRPr>
                <a:uFillTx/>
              </a:defRPr>
            </a:lvl2pPr>
            <a:lvl3pPr lvl="2">
              <a:spcBef>
                <a:spcPts val="0"/>
              </a:spcBef>
              <a:spcAft>
                <a:spcPts val="0"/>
              </a:spcAft>
              <a:buSzPts val="1400"/>
              <a:buNone/>
              <a:defRPr>
                <a:uFillTx/>
              </a:defRPr>
            </a:lvl3pPr>
            <a:lvl4pPr lvl="3">
              <a:spcBef>
                <a:spcPts val="0"/>
              </a:spcBef>
              <a:spcAft>
                <a:spcPts val="0"/>
              </a:spcAft>
              <a:buSzPts val="1400"/>
              <a:buNone/>
              <a:defRPr>
                <a:uFillTx/>
              </a:defRPr>
            </a:lvl4pPr>
            <a:lvl5pPr lvl="4">
              <a:spcBef>
                <a:spcPts val="0"/>
              </a:spcBef>
              <a:spcAft>
                <a:spcPts val="0"/>
              </a:spcAft>
              <a:buSzPts val="1400"/>
              <a:buNone/>
              <a:defRPr>
                <a:uFillTx/>
              </a:defRPr>
            </a:lvl5pPr>
            <a:lvl6pPr lvl="5">
              <a:spcBef>
                <a:spcPts val="0"/>
              </a:spcBef>
              <a:spcAft>
                <a:spcPts val="0"/>
              </a:spcAft>
              <a:buSzPts val="1400"/>
              <a:buNone/>
              <a:defRPr>
                <a:uFillTx/>
              </a:defRPr>
            </a:lvl6pPr>
            <a:lvl7pPr lvl="6">
              <a:spcBef>
                <a:spcPts val="0"/>
              </a:spcBef>
              <a:spcAft>
                <a:spcPts val="0"/>
              </a:spcAft>
              <a:buSzPts val="1400"/>
              <a:buNone/>
              <a:defRPr>
                <a:uFillTx/>
              </a:defRPr>
            </a:lvl7pPr>
            <a:lvl8pPr lvl="7">
              <a:spcBef>
                <a:spcPts val="0"/>
              </a:spcBef>
              <a:spcAft>
                <a:spcPts val="0"/>
              </a:spcAft>
              <a:buSzPts val="1400"/>
              <a:buNone/>
              <a:defRPr>
                <a:uFillTx/>
              </a:defRPr>
            </a:lvl8pPr>
            <a:lvl9pPr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7" name="Google Shape;67;p6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183188" y="987425"/>
            <a:ext cx="6172200" cy="48736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lvl="0" marR="0" rtl="0">
              <a:lnSpc>
                <a:spcPct val="90000"/>
              </a:lnSpc>
              <a:spcBef>
                <a:spcPts val="1000"/>
              </a:spcBef>
              <a:spcAft>
                <a:spcPts val="0"/>
              </a:spcAft>
              <a:buClr>
                <a:schemeClr val="dk1"/>
              </a:buClr>
              <a:buSzPts val="3200"/>
              <a:buFont typeface="Arial"/>
              <a:buNone/>
              <a:defRPr b="0" cap="none" i="0" strike="noStrike" sz="3200" u="none">
                <a:solidFill>
                  <a:schemeClr val="dk1"/>
                </a:solidFill>
                <a:uFillTx/>
                <a:latin typeface="Calibri"/>
                <a:ea typeface="Calibri"/>
                <a:cs typeface="Calibri"/>
                <a:sym typeface="Calibri"/>
              </a:defRPr>
            </a:lvl1pPr>
            <a:lvl2pPr algn="l" lvl="1" marR="0" rtl="0">
              <a:lnSpc>
                <a:spcPct val="90000"/>
              </a:lnSpc>
              <a:spcBef>
                <a:spcPts val="500"/>
              </a:spcBef>
              <a:spcAft>
                <a:spcPts val="0"/>
              </a:spcAft>
              <a:buClr>
                <a:schemeClr val="dk1"/>
              </a:buClr>
              <a:buSzPts val="2800"/>
              <a:buFont typeface="Arial"/>
              <a:buNone/>
              <a:defRPr b="0" cap="none" i="0" strike="noStrike" sz="2800" u="none">
                <a:solidFill>
                  <a:schemeClr val="dk1"/>
                </a:solidFill>
                <a:uFillTx/>
                <a:latin typeface="Calibri"/>
                <a:ea typeface="Calibri"/>
                <a:cs typeface="Calibri"/>
                <a:sym typeface="Calibri"/>
              </a:defRPr>
            </a:lvl2pPr>
            <a:lvl3pPr algn="l" lvl="2" marR="0" rtl="0">
              <a:lnSpc>
                <a:spcPct val="90000"/>
              </a:lnSpc>
              <a:spcBef>
                <a:spcPts val="500"/>
              </a:spcBef>
              <a:spcAft>
                <a:spcPts val="0"/>
              </a:spcAft>
              <a:buClr>
                <a:schemeClr val="dk1"/>
              </a:buClr>
              <a:buSzPts val="2400"/>
              <a:buFont typeface="Arial"/>
              <a:buNone/>
              <a:defRPr b="0" cap="none" i="0" strike="noStrike" sz="2400" u="none">
                <a:solidFill>
                  <a:schemeClr val="dk1"/>
                </a:solidFill>
                <a:uFillTx/>
                <a:latin typeface="Calibri"/>
                <a:ea typeface="Calibri"/>
                <a:cs typeface="Calibri"/>
                <a:sym typeface="Calibri"/>
              </a:defRPr>
            </a:lvl3pPr>
            <a:lvl4pPr algn="l" lvl="3" marR="0" rtl="0">
              <a:lnSpc>
                <a:spcPct val="90000"/>
              </a:lnSpc>
              <a:spcBef>
                <a:spcPts val="500"/>
              </a:spcBef>
              <a:spcAft>
                <a:spcPts val="0"/>
              </a:spcAft>
              <a:buClr>
                <a:schemeClr val="dk1"/>
              </a:buClr>
              <a:buSzPts val="2000"/>
              <a:buFont typeface="Arial"/>
              <a:buNone/>
              <a:defRPr b="0" cap="none" i="0" strike="noStrike" sz="2000" u="none">
                <a:solidFill>
                  <a:schemeClr val="dk1"/>
                </a:solidFill>
                <a:uFillTx/>
                <a:latin typeface="Calibri"/>
                <a:ea typeface="Calibri"/>
                <a:cs typeface="Calibri"/>
                <a:sym typeface="Calibri"/>
              </a:defRPr>
            </a:lvl4pPr>
            <a:lvl5pPr algn="l" lvl="4" marR="0" rtl="0">
              <a:lnSpc>
                <a:spcPct val="90000"/>
              </a:lnSpc>
              <a:spcBef>
                <a:spcPts val="500"/>
              </a:spcBef>
              <a:spcAft>
                <a:spcPts val="0"/>
              </a:spcAft>
              <a:buClr>
                <a:schemeClr val="dk1"/>
              </a:buClr>
              <a:buSzPts val="2000"/>
              <a:buFont typeface="Arial"/>
              <a:buNone/>
              <a:defRPr b="0" cap="none" i="0" strike="noStrike" sz="2000" u="none">
                <a:solidFill>
                  <a:schemeClr val="dk1"/>
                </a:solidFill>
                <a:uFillTx/>
                <a:latin typeface="Calibri"/>
                <a:ea typeface="Calibri"/>
                <a:cs typeface="Calibri"/>
                <a:sym typeface="Calibri"/>
              </a:defRPr>
            </a:lvl5pPr>
            <a:lvl6pPr algn="l" lvl="5" marR="0" rtl="0">
              <a:lnSpc>
                <a:spcPct val="90000"/>
              </a:lnSpc>
              <a:spcBef>
                <a:spcPts val="500"/>
              </a:spcBef>
              <a:spcAft>
                <a:spcPts val="0"/>
              </a:spcAft>
              <a:buClr>
                <a:schemeClr val="dk1"/>
              </a:buClr>
              <a:buSzPts val="2000"/>
              <a:buFont typeface="Arial"/>
              <a:buNone/>
              <a:defRPr b="0" cap="none" i="0" strike="noStrike" sz="2000" u="none">
                <a:solidFill>
                  <a:schemeClr val="dk1"/>
                </a:solidFill>
                <a:uFillTx/>
                <a:latin typeface="Calibri"/>
                <a:ea typeface="Calibri"/>
                <a:cs typeface="Calibri"/>
                <a:sym typeface="Calibri"/>
              </a:defRPr>
            </a:lvl6pPr>
            <a:lvl7pPr algn="l" lvl="6" marR="0" rtl="0">
              <a:lnSpc>
                <a:spcPct val="90000"/>
              </a:lnSpc>
              <a:spcBef>
                <a:spcPts val="500"/>
              </a:spcBef>
              <a:spcAft>
                <a:spcPts val="0"/>
              </a:spcAft>
              <a:buClr>
                <a:schemeClr val="dk1"/>
              </a:buClr>
              <a:buSzPts val="2000"/>
              <a:buFont typeface="Arial"/>
              <a:buNone/>
              <a:defRPr b="0" cap="none" i="0" strike="noStrike" sz="2000" u="none">
                <a:solidFill>
                  <a:schemeClr val="dk1"/>
                </a:solidFill>
                <a:uFillTx/>
                <a:latin typeface="Calibri"/>
                <a:ea typeface="Calibri"/>
                <a:cs typeface="Calibri"/>
                <a:sym typeface="Calibri"/>
              </a:defRPr>
            </a:lvl7pPr>
            <a:lvl8pPr algn="l" lvl="7" marR="0" rtl="0">
              <a:lnSpc>
                <a:spcPct val="90000"/>
              </a:lnSpc>
              <a:spcBef>
                <a:spcPts val="500"/>
              </a:spcBef>
              <a:spcAft>
                <a:spcPts val="0"/>
              </a:spcAft>
              <a:buClr>
                <a:schemeClr val="dk1"/>
              </a:buClr>
              <a:buSzPts val="2000"/>
              <a:buFont typeface="Arial"/>
              <a:buNone/>
              <a:defRPr b="0" cap="none" i="0" strike="noStrike" sz="2000" u="none">
                <a:solidFill>
                  <a:schemeClr val="dk1"/>
                </a:solidFill>
                <a:uFillTx/>
                <a:latin typeface="Calibri"/>
                <a:ea typeface="Calibri"/>
                <a:cs typeface="Calibri"/>
                <a:sym typeface="Calibri"/>
              </a:defRPr>
            </a:lvl8pPr>
            <a:lvl9pPr algn="l" lvl="8" marR="0" rtl="0">
              <a:lnSpc>
                <a:spcPct val="90000"/>
              </a:lnSpc>
              <a:spcBef>
                <a:spcPts val="500"/>
              </a:spcBef>
              <a:spcAft>
                <a:spcPts val="0"/>
              </a:spcAft>
              <a:buClr>
                <a:schemeClr val="dk1"/>
              </a:buClr>
              <a:buSzPts val="2000"/>
              <a:buFont typeface="Arial"/>
              <a:buNone/>
              <a:defRPr b="0" cap="none" i="0" strike="noStrike" sz="2000" u="none">
                <a:solidFill>
                  <a:schemeClr val="dk1"/>
                </a:solidFill>
                <a:uFillTx/>
                <a:latin typeface="Calibri"/>
                <a:ea typeface="Calibri"/>
                <a:cs typeface="Calibri"/>
                <a:sym typeface="Calibri"/>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8" name="Google Shape;68;p6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9788" y="2057400"/>
            <a:ext cx="3932237" cy="38115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228600" lvl="0" marL="457200">
              <a:lnSpc>
                <a:spcPct val="90000"/>
              </a:lnSpc>
              <a:spcBef>
                <a:spcPts val="1000"/>
              </a:spcBef>
              <a:spcAft>
                <a:spcPts val="0"/>
              </a:spcAft>
              <a:buClr>
                <a:schemeClr val="dk1"/>
              </a:buClr>
              <a:buSzPts val="1600"/>
              <a:buNone/>
              <a:defRPr sz="1600">
                <a:uFillTx/>
              </a:defRPr>
            </a:lvl1pPr>
            <a:lvl2pPr algn="l" indent="-228600" lvl="1" marL="914400">
              <a:lnSpc>
                <a:spcPct val="90000"/>
              </a:lnSpc>
              <a:spcBef>
                <a:spcPts val="500"/>
              </a:spcBef>
              <a:spcAft>
                <a:spcPts val="0"/>
              </a:spcAft>
              <a:buClr>
                <a:schemeClr val="dk1"/>
              </a:buClr>
              <a:buSzPts val="1400"/>
              <a:buNone/>
              <a:defRPr sz="1400">
                <a:uFillTx/>
              </a:defRPr>
            </a:lvl2pPr>
            <a:lvl3pPr algn="l" indent="-228600" lvl="2" marL="1371600">
              <a:lnSpc>
                <a:spcPct val="90000"/>
              </a:lnSpc>
              <a:spcBef>
                <a:spcPts val="500"/>
              </a:spcBef>
              <a:spcAft>
                <a:spcPts val="0"/>
              </a:spcAft>
              <a:buClr>
                <a:schemeClr val="dk1"/>
              </a:buClr>
              <a:buSzPts val="1200"/>
              <a:buNone/>
              <a:defRPr sz="1200">
                <a:uFillTx/>
              </a:defRPr>
            </a:lvl3pPr>
            <a:lvl4pPr algn="l" indent="-228600" lvl="3" marL="1828800">
              <a:lnSpc>
                <a:spcPct val="90000"/>
              </a:lnSpc>
              <a:spcBef>
                <a:spcPts val="500"/>
              </a:spcBef>
              <a:spcAft>
                <a:spcPts val="0"/>
              </a:spcAft>
              <a:buClr>
                <a:schemeClr val="dk1"/>
              </a:buClr>
              <a:buSzPts val="1000"/>
              <a:buNone/>
              <a:defRPr sz="1000">
                <a:uFillTx/>
              </a:defRPr>
            </a:lvl4pPr>
            <a:lvl5pPr algn="l" indent="-228600" lvl="4" marL="2286000">
              <a:lnSpc>
                <a:spcPct val="90000"/>
              </a:lnSpc>
              <a:spcBef>
                <a:spcPts val="500"/>
              </a:spcBef>
              <a:spcAft>
                <a:spcPts val="0"/>
              </a:spcAft>
              <a:buClr>
                <a:schemeClr val="dk1"/>
              </a:buClr>
              <a:buSzPts val="1000"/>
              <a:buNone/>
              <a:defRPr sz="1000">
                <a:uFillTx/>
              </a:defRPr>
            </a:lvl5pPr>
            <a:lvl6pPr algn="l" indent="-228600" lvl="5" marL="2743200">
              <a:lnSpc>
                <a:spcPct val="90000"/>
              </a:lnSpc>
              <a:spcBef>
                <a:spcPts val="500"/>
              </a:spcBef>
              <a:spcAft>
                <a:spcPts val="0"/>
              </a:spcAft>
              <a:buClr>
                <a:schemeClr val="dk1"/>
              </a:buClr>
              <a:buSzPts val="1000"/>
              <a:buNone/>
              <a:defRPr sz="1000">
                <a:uFillTx/>
              </a:defRPr>
            </a:lvl6pPr>
            <a:lvl7pPr algn="l" indent="-228600" lvl="6" marL="3200400">
              <a:lnSpc>
                <a:spcPct val="90000"/>
              </a:lnSpc>
              <a:spcBef>
                <a:spcPts val="500"/>
              </a:spcBef>
              <a:spcAft>
                <a:spcPts val="0"/>
              </a:spcAft>
              <a:buClr>
                <a:schemeClr val="dk1"/>
              </a:buClr>
              <a:buSzPts val="1000"/>
              <a:buNone/>
              <a:defRPr sz="1000">
                <a:uFillTx/>
              </a:defRPr>
            </a:lvl7pPr>
            <a:lvl8pPr algn="l" indent="-228600" lvl="7" marL="3657600">
              <a:lnSpc>
                <a:spcPct val="90000"/>
              </a:lnSpc>
              <a:spcBef>
                <a:spcPts val="500"/>
              </a:spcBef>
              <a:spcAft>
                <a:spcPts val="0"/>
              </a:spcAft>
              <a:buClr>
                <a:schemeClr val="dk1"/>
              </a:buClr>
              <a:buSzPts val="1000"/>
              <a:buNone/>
              <a:defRPr sz="1000">
                <a:uFillTx/>
              </a:defRPr>
            </a:lvl8pPr>
            <a:lvl9pPr algn="l" indent="-228600" lvl="8" marL="4114800">
              <a:lnSpc>
                <a:spcPct val="90000"/>
              </a:lnSpc>
              <a:spcBef>
                <a:spcPts val="500"/>
              </a:spcBef>
              <a:spcAft>
                <a:spcPts val="0"/>
              </a:spcAft>
              <a:buClr>
                <a:schemeClr val="dk1"/>
              </a:buClr>
              <a:buSzPts val="1000"/>
              <a:buNone/>
              <a:defRPr sz="10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9" name="Google Shape;69;p6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0" name="Google Shape;70;p6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038600" y="6356350"/>
            <a:ext cx="41148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ctr" lvl="0">
              <a:spcBef>
                <a:spcPts val="0"/>
              </a:spcBef>
              <a:spcAft>
                <a:spcPts val="0"/>
              </a:spcAft>
              <a:buSzPts val="1400"/>
              <a:buNone/>
              <a:defRPr>
                <a:uFillTx/>
              </a:defRPr>
            </a:lvl1pPr>
            <a:lvl2pPr algn="l" lvl="1">
              <a:spcBef>
                <a:spcPts val="0"/>
              </a:spcBef>
              <a:spcAft>
                <a:spcPts val="0"/>
              </a:spcAft>
              <a:buSzPts val="1400"/>
              <a:buNone/>
              <a:defRPr>
                <a:uFillTx/>
              </a:defRPr>
            </a:lvl2pPr>
            <a:lvl3pPr algn="l" lvl="2">
              <a:spcBef>
                <a:spcPts val="0"/>
              </a:spcBef>
              <a:spcAft>
                <a:spcPts val="0"/>
              </a:spcAft>
              <a:buSzPts val="1400"/>
              <a:buNone/>
              <a:defRPr>
                <a:uFillTx/>
              </a:defRPr>
            </a:lvl3pPr>
            <a:lvl4pPr algn="l" lvl="3">
              <a:spcBef>
                <a:spcPts val="0"/>
              </a:spcBef>
              <a:spcAft>
                <a:spcPts val="0"/>
              </a:spcAft>
              <a:buSzPts val="1400"/>
              <a:buNone/>
              <a:defRPr>
                <a:uFillTx/>
              </a:defRPr>
            </a:lvl4pPr>
            <a:lvl5pPr algn="l" lvl="4">
              <a:spcBef>
                <a:spcPts val="0"/>
              </a:spcBef>
              <a:spcAft>
                <a:spcPts val="0"/>
              </a:spcAft>
              <a:buSzPts val="1400"/>
              <a:buNone/>
              <a:defRPr>
                <a:uFillTx/>
              </a:defRPr>
            </a:lvl5pPr>
            <a:lvl6pPr algn="l" lvl="5">
              <a:spcBef>
                <a:spcPts val="0"/>
              </a:spcBef>
              <a:spcAft>
                <a:spcPts val="0"/>
              </a:spcAft>
              <a:buSzPts val="1400"/>
              <a:buNone/>
              <a:defRPr>
                <a:uFillTx/>
              </a:defRPr>
            </a:lvl6pPr>
            <a:lvl7pPr algn="l" lvl="6">
              <a:spcBef>
                <a:spcPts val="0"/>
              </a:spcBef>
              <a:spcAft>
                <a:spcPts val="0"/>
              </a:spcAft>
              <a:buSzPts val="1400"/>
              <a:buNone/>
              <a:defRPr>
                <a:uFillTx/>
              </a:defRPr>
            </a:lvl7pPr>
            <a:lvl8pPr algn="l" lvl="7">
              <a:spcBef>
                <a:spcPts val="0"/>
              </a:spcBef>
              <a:spcAft>
                <a:spcPts val="0"/>
              </a:spcAft>
              <a:buSzPts val="1400"/>
              <a:buNone/>
              <a:defRPr>
                <a:uFillTx/>
              </a:defRPr>
            </a:lvl8pPr>
            <a:lvl9pPr algn="l" lvl="8">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1" name="Google Shape;71;p6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106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a:spcBef>
                <a:spcPts val="0"/>
              </a:spcBef>
              <a:buNone/>
              <a:defRPr>
                <a:uFillTx/>
              </a:defRPr>
            </a:lvl1pPr>
            <a:lvl2pPr algn="r" indent="0" lvl="1" marL="0">
              <a:spcBef>
                <a:spcPts val="0"/>
              </a:spcBef>
              <a:buNone/>
              <a:defRPr>
                <a:uFillTx/>
              </a:defRPr>
            </a:lvl2pPr>
            <a:lvl3pPr algn="r" indent="0" lvl="2" marL="0">
              <a:spcBef>
                <a:spcPts val="0"/>
              </a:spcBef>
              <a:buNone/>
              <a:defRPr>
                <a:uFillTx/>
              </a:defRPr>
            </a:lvl3pPr>
            <a:lvl4pPr algn="r" indent="0" lvl="3" marL="0">
              <a:spcBef>
                <a:spcPts val="0"/>
              </a:spcBef>
              <a:buNone/>
              <a:defRPr>
                <a:uFillTx/>
              </a:defRPr>
            </a:lvl4pPr>
            <a:lvl5pPr algn="r" indent="0" lvl="4" marL="0">
              <a:spcBef>
                <a:spcPts val="0"/>
              </a:spcBef>
              <a:buNone/>
              <a:defRPr>
                <a:uFillTx/>
              </a:defRPr>
            </a:lvl5pPr>
            <a:lvl6pPr algn="r" indent="0" lvl="5" marL="0">
              <a:spcBef>
                <a:spcPts val="0"/>
              </a:spcBef>
              <a:buNone/>
              <a:defRPr>
                <a:uFillTx/>
              </a:defRPr>
            </a:lvl6pPr>
            <a:lvl7pPr algn="r" indent="0" lvl="6" marL="0">
              <a:spcBef>
                <a:spcPts val="0"/>
              </a:spcBef>
              <a:buNone/>
              <a:defRPr>
                <a:uFillTx/>
              </a:defRPr>
            </a:lvl7pPr>
            <a:lvl8pPr algn="r" indent="0" lvl="7" marL="0">
              <a:spcBef>
                <a:spcPts val="0"/>
              </a:spcBef>
              <a:buNone/>
              <a:defRPr>
                <a:uFillTx/>
              </a:defRPr>
            </a:lvl8pPr>
            <a:lvl9pPr algn="r" indent="0" lvl="8" marL="0">
              <a:spcBef>
                <a:spcPts val="0"/>
              </a:spcBef>
              <a:buNone/>
              <a:defRPr>
                <a:uFillTx/>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Masters/_rels/slideMaster1.xml.rels><?xml version="1.0" standalone="yes" ?><Relationships xmlns="http://schemas.openxmlformats.org/package/2006/relationships"><Relationship Id="rId1" Target="../slideLayouts/slideLayout1.xml" Type="http://schemas.openxmlformats.org/officeDocument/2006/relationships/slideLayout"></Relationship><Relationship Id="rId2" Target="../slideLayouts/slideLayout2.xml" Type="http://schemas.openxmlformats.org/officeDocument/2006/relationships/slideLayout"></Relationship><Relationship Id="rId3" Target="../slideLayouts/slideLayout3.xml" Type="http://schemas.openxmlformats.org/officeDocument/2006/relationships/slideLayout"></Relationship><Relationship Id="rId4" Target="../slideLayouts/slideLayout4.xml" Type="http://schemas.openxmlformats.org/officeDocument/2006/relationships/slideLayout"></Relationship><Relationship Id="rId5" Target="../slideLayouts/slideLayout5.xml" Type="http://schemas.openxmlformats.org/officeDocument/2006/relationships/slideLayout"></Relationship><Relationship Id="rId6" Target="../slideLayouts/slideLayout6.xml" Type="http://schemas.openxmlformats.org/officeDocument/2006/relationships/slideLayout"></Relationship><Relationship Id="rId7" Target="../slideLayouts/slideLayout7.xml" Type="http://schemas.openxmlformats.org/officeDocument/2006/relationships/slideLayout"></Relationship><Relationship Id="rId8" Target="../slideLayouts/slideLayout8.xml" Type="http://schemas.openxmlformats.org/officeDocument/2006/relationships/slideLayout"></Relationship><Relationship Id="rId9" Target="../slideLayouts/slideLayout9.xml" Type="http://schemas.openxmlformats.org/officeDocument/2006/relationships/slideLayout"></Relationship><Relationship Id="rId10" Target="../slideLayouts/slideLayout10.xml" Type="http://schemas.openxmlformats.org/officeDocument/2006/relationships/slideLayout"></Relationship><Relationship Id="rId11" Target="../slideLayouts/slideLayout11.xml" Type="http://schemas.openxmlformats.org/officeDocument/2006/relationships/slideLayout"></Relationship><Relationship Id="rId12" Target="../theme/theme1.xml" Type="http://schemas.openxmlformats.org/officeDocument/2006/relationships/theme"></Relationship></Relationships>
</file>

<file path=ppt/slideMasters/_rels/slideMaster2.xml.rels><?xml version="1.0" standalone="yes" ?><Relationships xmlns="http://schemas.openxmlformats.org/package/2006/relationships"><Relationship Id="rId1" Target="../media/image1.png" Type="http://schemas.openxmlformats.org/officeDocument/2006/relationships/image"></Relationship><Relationship Id="rId2" Target="../slideLayouts/slideLayout12.xml" Type="http://schemas.openxmlformats.org/officeDocument/2006/relationships/slideLayout"></Relationship><Relationship Id="rId3" Target="../slideLayouts/slideLayout13.xml" Type="http://schemas.openxmlformats.org/officeDocument/2006/relationships/slideLayout"></Relationship><Relationship Id="rId4" Target="../slideLayouts/slideLayout14.xml" Type="http://schemas.openxmlformats.org/officeDocument/2006/relationships/slideLayout"></Relationship><Relationship Id="rId5" Target="../slideLayouts/slideLayout15.xml" Type="http://schemas.openxmlformats.org/officeDocument/2006/relationships/slideLayout"></Relationship><Relationship Id="rId6" Target="../slideLayouts/slideLayout16.xml" Type="http://schemas.openxmlformats.org/officeDocument/2006/relationships/slideLayout"></Relationship><Relationship Id="rId7" Target="../slideLayouts/slideLayout17.xml" Type="http://schemas.openxmlformats.org/officeDocument/2006/relationships/slideLayout"></Relationship><Relationship Id="rId8" Target="../slideLayouts/slideLayout18.xml" Type="http://schemas.openxmlformats.org/officeDocument/2006/relationships/slideLayout"></Relationship><Relationship Id="rId9" Target="../slideLayouts/slideLayout19.xml" Type="http://schemas.openxmlformats.org/officeDocument/2006/relationships/slideLayout"></Relationship><Relationship Id="rId10" Target="../slideLayouts/slideLayout20.xml" Type="http://schemas.openxmlformats.org/officeDocument/2006/relationships/slideLayout"></Relationship><Relationship Id="rId11" Target="../slideLayouts/slideLayout21.xml" Type="http://schemas.openxmlformats.org/officeDocument/2006/relationships/slideLayout"></Relationship><Relationship Id="rId12" Target="../slideLayouts/slideLayout22.xml" Type="http://schemas.openxmlformats.org/officeDocument/2006/relationships/slideLayout"></Relationship><Relationship Id="rId13" Target="../slideLayouts/slideLayout23.xml" Type="http://schemas.openxmlformats.org/officeDocument/2006/relationships/slideLayout"></Relationship><Relationship Id="rId14" Target="../slideLayouts/slideLayout24.xml" Type="http://schemas.openxmlformats.org/officeDocument/2006/relationships/slideLayout"></Relationship><Relationship Id="rId15" Target="../slideLayouts/slideLayout25.xml" Type="http://schemas.openxmlformats.org/officeDocument/2006/relationships/slideLayout"></Relationship><Relationship Id="rId16" Target="../slideLayouts/slideLayout26.xml" Type="http://schemas.openxmlformats.org/officeDocument/2006/relationships/slideLayout"></Relationship><Relationship Id="rId17" Target="../slideLayouts/slideLayout27.xml" Type="http://schemas.openxmlformats.org/officeDocument/2006/relationships/slideLayout"></Relationship><Relationship Id="rId18" Target="../slideLayouts/slideLayout28.xml" Type="http://schemas.openxmlformats.org/officeDocument/2006/relationships/slideLayout"></Relationship><Relationship Id="rId19" Target="../slideLayouts/slideLayout29.xml" Type="http://schemas.openxmlformats.org/officeDocument/2006/relationships/slideLayout"></Relationship><Relationship Id="rId20" Target="../theme/theme2.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 name="Shape 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 name="Google Shape;10;p5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365125"/>
            <a:ext cx="10515600" cy="132556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l" lvl="0" marR="0" rtl="0">
              <a:lnSpc>
                <a:spcPct val="90000"/>
              </a:lnSpc>
              <a:spcBef>
                <a:spcPts val="0"/>
              </a:spcBef>
              <a:spcAft>
                <a:spcPts val="0"/>
              </a:spcAft>
              <a:buClr>
                <a:schemeClr val="dk1"/>
              </a:buClr>
              <a:buSzPts val="4400"/>
              <a:buFont typeface="Calibri"/>
              <a:buNone/>
              <a:defRPr b="0" cap="none" i="0" strike="noStrike" sz="4400" u="none">
                <a:solidFill>
                  <a:schemeClr val="dk1"/>
                </a:solidFill>
                <a:uFillTx/>
                <a:latin typeface="Calibri"/>
                <a:ea typeface="Calibri"/>
                <a:cs typeface="Calibri"/>
                <a:sym typeface="Calibri"/>
              </a:defRPr>
            </a:lvl1pPr>
            <a:lvl2pPr lvl="1">
              <a:spcBef>
                <a:spcPts val="0"/>
              </a:spcBef>
              <a:spcAft>
                <a:spcPts val="0"/>
              </a:spcAft>
              <a:buSzPts val="1400"/>
              <a:buNone/>
              <a:defRPr sz="1800">
                <a:uFillTx/>
              </a:defRPr>
            </a:lvl2pPr>
            <a:lvl3pPr lvl="2">
              <a:spcBef>
                <a:spcPts val="0"/>
              </a:spcBef>
              <a:spcAft>
                <a:spcPts val="0"/>
              </a:spcAft>
              <a:buSzPts val="1400"/>
              <a:buNone/>
              <a:defRPr sz="1800">
                <a:uFillTx/>
              </a:defRPr>
            </a:lvl3pPr>
            <a:lvl4pPr lvl="3">
              <a:spcBef>
                <a:spcPts val="0"/>
              </a:spcBef>
              <a:spcAft>
                <a:spcPts val="0"/>
              </a:spcAft>
              <a:buSzPts val="1400"/>
              <a:buNone/>
              <a:defRPr sz="1800">
                <a:uFillTx/>
              </a:defRPr>
            </a:lvl4pPr>
            <a:lvl5pPr lvl="4">
              <a:spcBef>
                <a:spcPts val="0"/>
              </a:spcBef>
              <a:spcAft>
                <a:spcPts val="0"/>
              </a:spcAft>
              <a:buSzPts val="1400"/>
              <a:buNone/>
              <a:defRPr sz="1800">
                <a:uFillTx/>
              </a:defRPr>
            </a:lvl5pPr>
            <a:lvl6pPr lvl="5">
              <a:spcBef>
                <a:spcPts val="0"/>
              </a:spcBef>
              <a:spcAft>
                <a:spcPts val="0"/>
              </a:spcAft>
              <a:buSzPts val="1400"/>
              <a:buNone/>
              <a:defRPr sz="1800">
                <a:uFillTx/>
              </a:defRPr>
            </a:lvl6pPr>
            <a:lvl7pPr lvl="6">
              <a:spcBef>
                <a:spcPts val="0"/>
              </a:spcBef>
              <a:spcAft>
                <a:spcPts val="0"/>
              </a:spcAft>
              <a:buSzPts val="1400"/>
              <a:buNone/>
              <a:defRPr sz="1800">
                <a:uFillTx/>
              </a:defRPr>
            </a:lvl7pPr>
            <a:lvl8pPr lvl="7">
              <a:spcBef>
                <a:spcPts val="0"/>
              </a:spcBef>
              <a:spcAft>
                <a:spcPts val="0"/>
              </a:spcAft>
              <a:buSzPts val="1400"/>
              <a:buNone/>
              <a:defRPr sz="1800">
                <a:uFillTx/>
              </a:defRPr>
            </a:lvl8pPr>
            <a:lvl9pPr lvl="8">
              <a:spcBef>
                <a:spcPts val="0"/>
              </a:spcBef>
              <a:spcAft>
                <a:spcPts val="0"/>
              </a:spcAft>
              <a:buSzPts val="1400"/>
              <a:buNone/>
              <a:defRPr sz="18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 name="Google Shape;11;p5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1825625"/>
            <a:ext cx="10515600" cy="435133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406400" lvl="0" marL="457200" marR="0" rtl="0">
              <a:lnSpc>
                <a:spcPct val="90000"/>
              </a:lnSpc>
              <a:spcBef>
                <a:spcPts val="1000"/>
              </a:spcBef>
              <a:spcAft>
                <a:spcPts val="0"/>
              </a:spcAft>
              <a:buClr>
                <a:schemeClr val="dk1"/>
              </a:buClr>
              <a:buSzPts val="2800"/>
              <a:buFont typeface="Arial"/>
              <a:buChar char="•"/>
              <a:defRPr b="0" cap="none" i="0" strike="noStrike" sz="2800" u="none">
                <a:solidFill>
                  <a:schemeClr val="dk1"/>
                </a:solidFill>
                <a:uFillTx/>
                <a:latin typeface="Calibri"/>
                <a:ea typeface="Calibri"/>
                <a:cs typeface="Calibri"/>
                <a:sym typeface="Calibri"/>
              </a:defRPr>
            </a:lvl1pPr>
            <a:lvl2pPr algn="l" indent="-381000" lvl="1" marL="914400" marR="0" rtl="0">
              <a:lnSpc>
                <a:spcPct val="90000"/>
              </a:lnSpc>
              <a:spcBef>
                <a:spcPts val="500"/>
              </a:spcBef>
              <a:spcAft>
                <a:spcPts val="0"/>
              </a:spcAft>
              <a:buClr>
                <a:schemeClr val="dk1"/>
              </a:buClr>
              <a:buSzPts val="2400"/>
              <a:buFont typeface="Arial"/>
              <a:buChar char="•"/>
              <a:defRPr b="0" cap="none" i="0" strike="noStrike" sz="2400" u="none">
                <a:solidFill>
                  <a:schemeClr val="dk1"/>
                </a:solidFill>
                <a:uFillTx/>
                <a:latin typeface="Calibri"/>
                <a:ea typeface="Calibri"/>
                <a:cs typeface="Calibri"/>
                <a:sym typeface="Calibri"/>
              </a:defRPr>
            </a:lvl2pPr>
            <a:lvl3pPr algn="l" indent="-355600" lvl="2" marL="1371600" marR="0" rtl="0">
              <a:lnSpc>
                <a:spcPct val="90000"/>
              </a:lnSpc>
              <a:spcBef>
                <a:spcPts val="500"/>
              </a:spcBef>
              <a:spcAft>
                <a:spcPts val="0"/>
              </a:spcAft>
              <a:buClr>
                <a:schemeClr val="dk1"/>
              </a:buClr>
              <a:buSzPts val="2000"/>
              <a:buFont typeface="Arial"/>
              <a:buChar char="•"/>
              <a:defRPr b="0" cap="none" i="0" strike="noStrike" sz="2000" u="none">
                <a:solidFill>
                  <a:schemeClr val="dk1"/>
                </a:solidFill>
                <a:uFillTx/>
                <a:latin typeface="Calibri"/>
                <a:ea typeface="Calibri"/>
                <a:cs typeface="Calibri"/>
                <a:sym typeface="Calibri"/>
              </a:defRPr>
            </a:lvl3pPr>
            <a:lvl4pPr algn="l" indent="-342900" lvl="3" marL="18288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Calibri"/>
                <a:ea typeface="Calibri"/>
                <a:cs typeface="Calibri"/>
                <a:sym typeface="Calibri"/>
              </a:defRPr>
            </a:lvl4pPr>
            <a:lvl5pPr algn="l" indent="-342900" lvl="4" marL="22860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Calibri"/>
                <a:ea typeface="Calibri"/>
                <a:cs typeface="Calibri"/>
                <a:sym typeface="Calibri"/>
              </a:defRPr>
            </a:lvl5pPr>
            <a:lvl6pPr algn="l" indent="-342900" lvl="5" marL="27432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Calibri"/>
                <a:ea typeface="Calibri"/>
                <a:cs typeface="Calibri"/>
                <a:sym typeface="Calibri"/>
              </a:defRPr>
            </a:lvl6pPr>
            <a:lvl7pPr algn="l" indent="-342900" lvl="6" marL="32004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Calibri"/>
                <a:ea typeface="Calibri"/>
                <a:cs typeface="Calibri"/>
                <a:sym typeface="Calibri"/>
              </a:defRPr>
            </a:lvl7pPr>
            <a:lvl8pPr algn="l" indent="-342900" lvl="7" marL="36576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Calibri"/>
                <a:ea typeface="Calibri"/>
                <a:cs typeface="Calibri"/>
                <a:sym typeface="Calibri"/>
              </a:defRPr>
            </a:lvl8pPr>
            <a:lvl9pPr algn="l" indent="-342900" lvl="8" marL="41148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Calibri"/>
                <a:ea typeface="Calibri"/>
                <a:cs typeface="Calibri"/>
                <a:sym typeface="Calibri"/>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 name="Google Shape;12;p5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marR="0" rtl="0">
              <a:spcBef>
                <a:spcPts val="0"/>
              </a:spcBef>
              <a:spcAft>
                <a:spcPts val="0"/>
              </a:spcAft>
              <a:buSzPts val="1400"/>
              <a:buNone/>
              <a:defRPr b="0" cap="none" i="0" strike="noStrike" sz="1200" u="none">
                <a:solidFill>
                  <a:srgbClr val="888888"/>
                </a:solidFill>
                <a:uFillTx/>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 name="Google Shape;13;p5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038600" y="6356350"/>
            <a:ext cx="41148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ctr" lvl="0" marR="0" rtl="0">
              <a:spcBef>
                <a:spcPts val="0"/>
              </a:spcBef>
              <a:spcAft>
                <a:spcPts val="0"/>
              </a:spcAft>
              <a:buSzPts val="1400"/>
              <a:buNone/>
              <a:defRPr b="0" cap="none" i="0" strike="noStrike" sz="1200" u="none">
                <a:solidFill>
                  <a:srgbClr val="888888"/>
                </a:solidFill>
                <a:uFillTx/>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uFillTx/>
                <a:latin typeface="Calibri"/>
                <a:ea typeface="Calibri"/>
                <a:cs typeface="Calibri"/>
                <a:sym typeface="Calibri"/>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 name="Google Shape;14;p5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10600" y="6356350"/>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rtl="0">
              <a:spcBef>
                <a:spcPts val="0"/>
              </a:spcBef>
              <a:buNone/>
              <a:defRPr b="0" cap="none" i="0" strike="noStrike" sz="1200" u="none">
                <a:solidFill>
                  <a:srgbClr val="888888"/>
                </a:solidFill>
                <a:uFillTx/>
                <a:latin typeface="Calibri"/>
                <a:ea typeface="Calibri"/>
                <a:cs typeface="Calibri"/>
                <a:sym typeface="Calibri"/>
              </a:defRPr>
            </a:lvl1pPr>
            <a:lvl2pPr algn="r" indent="0" lvl="1" marL="0" marR="0" rtl="0">
              <a:spcBef>
                <a:spcPts val="0"/>
              </a:spcBef>
              <a:buNone/>
              <a:defRPr b="0" cap="none" i="0" strike="noStrike" sz="1200" u="none">
                <a:solidFill>
                  <a:srgbClr val="888888"/>
                </a:solidFill>
                <a:uFillTx/>
                <a:latin typeface="Calibri"/>
                <a:ea typeface="Calibri"/>
                <a:cs typeface="Calibri"/>
                <a:sym typeface="Calibri"/>
              </a:defRPr>
            </a:lvl2pPr>
            <a:lvl3pPr algn="r" indent="0" lvl="2" marL="0" marR="0" rtl="0">
              <a:spcBef>
                <a:spcPts val="0"/>
              </a:spcBef>
              <a:buNone/>
              <a:defRPr b="0" cap="none" i="0" strike="noStrike" sz="1200" u="none">
                <a:solidFill>
                  <a:srgbClr val="888888"/>
                </a:solidFill>
                <a:uFillTx/>
                <a:latin typeface="Calibri"/>
                <a:ea typeface="Calibri"/>
                <a:cs typeface="Calibri"/>
                <a:sym typeface="Calibri"/>
              </a:defRPr>
            </a:lvl3pPr>
            <a:lvl4pPr algn="r" indent="0" lvl="3" marL="0" marR="0" rtl="0">
              <a:spcBef>
                <a:spcPts val="0"/>
              </a:spcBef>
              <a:buNone/>
              <a:defRPr b="0" cap="none" i="0" strike="noStrike" sz="1200" u="none">
                <a:solidFill>
                  <a:srgbClr val="888888"/>
                </a:solidFill>
                <a:uFillTx/>
                <a:latin typeface="Calibri"/>
                <a:ea typeface="Calibri"/>
                <a:cs typeface="Calibri"/>
                <a:sym typeface="Calibri"/>
              </a:defRPr>
            </a:lvl4pPr>
            <a:lvl5pPr algn="r" indent="0" lvl="4" marL="0" marR="0" rtl="0">
              <a:spcBef>
                <a:spcPts val="0"/>
              </a:spcBef>
              <a:buNone/>
              <a:defRPr b="0" cap="none" i="0" strike="noStrike" sz="1200" u="none">
                <a:solidFill>
                  <a:srgbClr val="888888"/>
                </a:solidFill>
                <a:uFillTx/>
                <a:latin typeface="Calibri"/>
                <a:ea typeface="Calibri"/>
                <a:cs typeface="Calibri"/>
                <a:sym typeface="Calibri"/>
              </a:defRPr>
            </a:lvl5pPr>
            <a:lvl6pPr algn="r" indent="0" lvl="5" marL="0" marR="0" rtl="0">
              <a:spcBef>
                <a:spcPts val="0"/>
              </a:spcBef>
              <a:buNone/>
              <a:defRPr b="0" cap="none" i="0" strike="noStrike" sz="1200" u="none">
                <a:solidFill>
                  <a:srgbClr val="888888"/>
                </a:solidFill>
                <a:uFillTx/>
                <a:latin typeface="Calibri"/>
                <a:ea typeface="Calibri"/>
                <a:cs typeface="Calibri"/>
                <a:sym typeface="Calibri"/>
              </a:defRPr>
            </a:lvl6pPr>
            <a:lvl7pPr algn="r" indent="0" lvl="6" marL="0" marR="0" rtl="0">
              <a:spcBef>
                <a:spcPts val="0"/>
              </a:spcBef>
              <a:buNone/>
              <a:defRPr b="0" cap="none" i="0" strike="noStrike" sz="1200" u="none">
                <a:solidFill>
                  <a:srgbClr val="888888"/>
                </a:solidFill>
                <a:uFillTx/>
                <a:latin typeface="Calibri"/>
                <a:ea typeface="Calibri"/>
                <a:cs typeface="Calibri"/>
                <a:sym typeface="Calibri"/>
              </a:defRPr>
            </a:lvl7pPr>
            <a:lvl8pPr algn="r" indent="0" lvl="7" marL="0" marR="0" rtl="0">
              <a:spcBef>
                <a:spcPts val="0"/>
              </a:spcBef>
              <a:buNone/>
              <a:defRPr b="0" cap="none" i="0" strike="noStrike" sz="1200" u="none">
                <a:solidFill>
                  <a:srgbClr val="888888"/>
                </a:solidFill>
                <a:uFillTx/>
                <a:latin typeface="Calibri"/>
                <a:ea typeface="Calibri"/>
                <a:cs typeface="Calibri"/>
                <a:sym typeface="Calibri"/>
              </a:defRPr>
            </a:lvl8pPr>
            <a:lvl9pPr algn="r" indent="0" lvl="8" marL="0" marR="0" rtl="0">
              <a:spcBef>
                <a:spcPts val="0"/>
              </a:spcBef>
              <a:buNone/>
              <a:defRPr b="0" cap="none" i="0" strike="noStrike" sz="1200" u="none">
                <a:solidFill>
                  <a:srgbClr val="888888"/>
                </a:solidFill>
                <a:uFillTx/>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ccent1="accent1" accent2="accent2" accent3="accent3" accent4="accent4" accent5="accent5" accent6="accent6" bg1="lt1" bg2="dk2" folHlink="folHlink" hlink="hlink" tx1="dk1" tx2="lt2"/>
  <p:sldLayoutIdLst>
    <p:sldLayoutId r:id="rId1" id="2147483661"/>
    <p:sldLayoutId r:id="rId2" id="2147483662"/>
    <p:sldLayoutId r:id="rId3" id="2147483663"/>
    <p:sldLayoutId r:id="rId4" id="2147483664"/>
    <p:sldLayoutId r:id="rId5" id="2147483665"/>
    <p:sldLayoutId r:id="rId6" id="2147483666"/>
    <p:sldLayoutId r:id="rId7" id="2147483667"/>
    <p:sldLayoutId r:id="rId8" id="2147483668"/>
    <p:sldLayoutId r:id="rId9" id="2147483669"/>
    <p:sldLayoutId r:id="rId10" id="2147483670"/>
    <p:sldLayoutId r:id="rId11" id="2147483671"/>
  </p:sldLayoutIdLst>
  <p:hf dt="0" ftr="0" hdr="0" sldNum="0"/>
  <p:txStyles>
    <p:title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titleStyle>
    <p:body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bodyStyle>
    <p:other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otherStyle>
  </p:txStyles>
</p:sldMaster>
</file>

<file path=ppt/slideMasters/slideMaster2.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1"/>
          <a:stretch>
            <a:fillRect/>
          </a:stretch>
        </a:blip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4" name="Shape 8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5" name="Google Shape;85;p6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7" y="609601"/>
            <a:ext cx="10353761" cy="132632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lvl1pPr algn="ctr" lvl="0" marR="0" rtl="0">
              <a:lnSpc>
                <a:spcPct val="90000"/>
              </a:lnSpc>
              <a:spcBef>
                <a:spcPts val="0"/>
              </a:spcBef>
              <a:spcAft>
                <a:spcPts val="0"/>
              </a:spcAft>
              <a:buClr>
                <a:schemeClr val="lt1"/>
              </a:buClr>
              <a:buSzPts val="3400"/>
              <a:buFont typeface="Bookman Old Style"/>
              <a:buNone/>
              <a:defRPr b="1" cap="none" i="0" strike="noStrike" sz="3400" u="none">
                <a:solidFill>
                  <a:schemeClr val="lt1"/>
                </a:solidFill>
                <a:uFillTx/>
                <a:latin typeface="Bookman Old Style"/>
                <a:ea typeface="Bookman Old Style"/>
                <a:cs typeface="Bookman Old Style"/>
                <a:sym typeface="Bookman Old Style"/>
              </a:defRPr>
            </a:lvl1pPr>
            <a:lvl2pPr lvl="1">
              <a:spcBef>
                <a:spcPts val="0"/>
              </a:spcBef>
              <a:spcAft>
                <a:spcPts val="0"/>
              </a:spcAft>
              <a:buSzPts val="1400"/>
              <a:buNone/>
              <a:defRPr sz="1800">
                <a:uFillTx/>
              </a:defRPr>
            </a:lvl2pPr>
            <a:lvl3pPr lvl="2">
              <a:spcBef>
                <a:spcPts val="0"/>
              </a:spcBef>
              <a:spcAft>
                <a:spcPts val="0"/>
              </a:spcAft>
              <a:buSzPts val="1400"/>
              <a:buNone/>
              <a:defRPr sz="1800">
                <a:uFillTx/>
              </a:defRPr>
            </a:lvl3pPr>
            <a:lvl4pPr lvl="3">
              <a:spcBef>
                <a:spcPts val="0"/>
              </a:spcBef>
              <a:spcAft>
                <a:spcPts val="0"/>
              </a:spcAft>
              <a:buSzPts val="1400"/>
              <a:buNone/>
              <a:defRPr sz="1800">
                <a:uFillTx/>
              </a:defRPr>
            </a:lvl4pPr>
            <a:lvl5pPr lvl="4">
              <a:spcBef>
                <a:spcPts val="0"/>
              </a:spcBef>
              <a:spcAft>
                <a:spcPts val="0"/>
              </a:spcAft>
              <a:buSzPts val="1400"/>
              <a:buNone/>
              <a:defRPr sz="1800">
                <a:uFillTx/>
              </a:defRPr>
            </a:lvl5pPr>
            <a:lvl6pPr lvl="5">
              <a:spcBef>
                <a:spcPts val="0"/>
              </a:spcBef>
              <a:spcAft>
                <a:spcPts val="0"/>
              </a:spcAft>
              <a:buSzPts val="1400"/>
              <a:buNone/>
              <a:defRPr sz="1800">
                <a:uFillTx/>
              </a:defRPr>
            </a:lvl6pPr>
            <a:lvl7pPr lvl="6">
              <a:spcBef>
                <a:spcPts val="0"/>
              </a:spcBef>
              <a:spcAft>
                <a:spcPts val="0"/>
              </a:spcAft>
              <a:buSzPts val="1400"/>
              <a:buNone/>
              <a:defRPr sz="1800">
                <a:uFillTx/>
              </a:defRPr>
            </a:lvl7pPr>
            <a:lvl8pPr lvl="7">
              <a:spcBef>
                <a:spcPts val="0"/>
              </a:spcBef>
              <a:spcAft>
                <a:spcPts val="0"/>
              </a:spcAft>
              <a:buSzPts val="1400"/>
              <a:buNone/>
              <a:defRPr sz="1800">
                <a:uFillTx/>
              </a:defRPr>
            </a:lvl8pPr>
            <a:lvl9pPr lvl="8">
              <a:spcBef>
                <a:spcPts val="0"/>
              </a:spcBef>
              <a:spcAft>
                <a:spcPts val="0"/>
              </a:spcAft>
              <a:buSzPts val="1400"/>
              <a:buNone/>
              <a:defRPr sz="1800">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6" name="Google Shape;86;p6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5" y="2096064"/>
            <a:ext cx="10353763" cy="369513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lvl1pPr algn="l" indent="-355600" lvl="0" marL="457200" marR="0" rtl="0">
              <a:lnSpc>
                <a:spcPct val="120000"/>
              </a:lnSpc>
              <a:spcBef>
                <a:spcPts val="1000"/>
              </a:spcBef>
              <a:spcAft>
                <a:spcPts val="0"/>
              </a:spcAft>
              <a:buClr>
                <a:schemeClr val="lt1"/>
              </a:buClr>
              <a:buSzPts val="2000"/>
              <a:buFont typeface="Arial"/>
              <a:buChar char="•"/>
              <a:defRPr b="0" cap="none" i="0" strike="noStrike" sz="2000" u="none">
                <a:solidFill>
                  <a:schemeClr val="lt1"/>
                </a:solidFill>
                <a:uFillTx/>
                <a:latin typeface="Rockwell"/>
                <a:ea typeface="Rockwell"/>
                <a:cs typeface="Rockwell"/>
                <a:sym typeface="Rockwell"/>
              </a:defRPr>
            </a:lvl1pPr>
            <a:lvl2pPr algn="l" indent="-342900" lvl="1" marL="914400" marR="0" rtl="0">
              <a:lnSpc>
                <a:spcPct val="120000"/>
              </a:lnSpc>
              <a:spcBef>
                <a:spcPts val="500"/>
              </a:spcBef>
              <a:spcAft>
                <a:spcPts val="0"/>
              </a:spcAft>
              <a:buClr>
                <a:schemeClr val="lt1"/>
              </a:buClr>
              <a:buSzPts val="1800"/>
              <a:buFont typeface="Arial"/>
              <a:buChar char="•"/>
              <a:defRPr b="0" cap="none" i="0" strike="noStrike" sz="1800" u="none">
                <a:solidFill>
                  <a:schemeClr val="lt1"/>
                </a:solidFill>
                <a:uFillTx/>
                <a:latin typeface="Rockwell"/>
                <a:ea typeface="Rockwell"/>
                <a:cs typeface="Rockwell"/>
                <a:sym typeface="Rockwell"/>
              </a:defRPr>
            </a:lvl2pPr>
            <a:lvl3pPr algn="l" indent="-330200" lvl="2" marL="1371600" marR="0" rtl="0">
              <a:lnSpc>
                <a:spcPct val="120000"/>
              </a:lnSpc>
              <a:spcBef>
                <a:spcPts val="500"/>
              </a:spcBef>
              <a:spcAft>
                <a:spcPts val="0"/>
              </a:spcAft>
              <a:buClr>
                <a:schemeClr val="lt1"/>
              </a:buClr>
              <a:buSzPts val="1600"/>
              <a:buFont typeface="Arial"/>
              <a:buChar char="•"/>
              <a:defRPr b="0" cap="none" i="0" strike="noStrike" sz="1600" u="none">
                <a:solidFill>
                  <a:schemeClr val="lt1"/>
                </a:solidFill>
                <a:uFillTx/>
                <a:latin typeface="Rockwell"/>
                <a:ea typeface="Rockwell"/>
                <a:cs typeface="Rockwell"/>
                <a:sym typeface="Rockwell"/>
              </a:defRPr>
            </a:lvl3pPr>
            <a:lvl4pPr algn="l" indent="-317500" lvl="3" marL="1828800" marR="0" rtl="0">
              <a:lnSpc>
                <a:spcPct val="120000"/>
              </a:lnSpc>
              <a:spcBef>
                <a:spcPts val="500"/>
              </a:spcBef>
              <a:spcAft>
                <a:spcPts val="0"/>
              </a:spcAft>
              <a:buClr>
                <a:schemeClr val="lt1"/>
              </a:buClr>
              <a:buSzPts val="1400"/>
              <a:buFont typeface="Arial"/>
              <a:buChar char="•"/>
              <a:defRPr b="0" cap="none" i="0" strike="noStrike" sz="1400" u="none">
                <a:solidFill>
                  <a:schemeClr val="lt1"/>
                </a:solidFill>
                <a:uFillTx/>
                <a:latin typeface="Rockwell"/>
                <a:ea typeface="Rockwell"/>
                <a:cs typeface="Rockwell"/>
                <a:sym typeface="Rockwell"/>
              </a:defRPr>
            </a:lvl4pPr>
            <a:lvl5pPr algn="l" indent="-304800" lvl="4" marL="2286000" marR="0" rtl="0">
              <a:lnSpc>
                <a:spcPct val="120000"/>
              </a:lnSpc>
              <a:spcBef>
                <a:spcPts val="500"/>
              </a:spcBef>
              <a:spcAft>
                <a:spcPts val="0"/>
              </a:spcAft>
              <a:buClr>
                <a:schemeClr val="lt1"/>
              </a:buClr>
              <a:buSzPts val="1200"/>
              <a:buFont typeface="Arial"/>
              <a:buChar char="•"/>
              <a:defRPr b="0" cap="none" i="0" strike="noStrike" sz="1200" u="none">
                <a:solidFill>
                  <a:schemeClr val="lt1"/>
                </a:solidFill>
                <a:uFillTx/>
                <a:latin typeface="Rockwell"/>
                <a:ea typeface="Rockwell"/>
                <a:cs typeface="Rockwell"/>
                <a:sym typeface="Rockwell"/>
              </a:defRPr>
            </a:lvl5pPr>
            <a:lvl6pPr algn="l" indent="-304800" lvl="5" marL="2743200" marR="0" rtl="0">
              <a:lnSpc>
                <a:spcPct val="120000"/>
              </a:lnSpc>
              <a:spcBef>
                <a:spcPts val="500"/>
              </a:spcBef>
              <a:spcAft>
                <a:spcPts val="0"/>
              </a:spcAft>
              <a:buClr>
                <a:schemeClr val="lt1"/>
              </a:buClr>
              <a:buSzPts val="1200"/>
              <a:buFont typeface="Arial"/>
              <a:buChar char="•"/>
              <a:defRPr b="0" cap="none" i="0" strike="noStrike" sz="1200" u="none">
                <a:solidFill>
                  <a:schemeClr val="lt1"/>
                </a:solidFill>
                <a:uFillTx/>
                <a:latin typeface="Rockwell"/>
                <a:ea typeface="Rockwell"/>
                <a:cs typeface="Rockwell"/>
                <a:sym typeface="Rockwell"/>
              </a:defRPr>
            </a:lvl6pPr>
            <a:lvl7pPr algn="l" indent="-304800" lvl="6" marL="3200400" marR="0" rtl="0">
              <a:lnSpc>
                <a:spcPct val="120000"/>
              </a:lnSpc>
              <a:spcBef>
                <a:spcPts val="500"/>
              </a:spcBef>
              <a:spcAft>
                <a:spcPts val="0"/>
              </a:spcAft>
              <a:buClr>
                <a:schemeClr val="lt1"/>
              </a:buClr>
              <a:buSzPts val="1200"/>
              <a:buFont typeface="Arial"/>
              <a:buChar char="•"/>
              <a:defRPr b="0" cap="none" i="0" strike="noStrike" sz="1200" u="none">
                <a:solidFill>
                  <a:schemeClr val="lt1"/>
                </a:solidFill>
                <a:uFillTx/>
                <a:latin typeface="Rockwell"/>
                <a:ea typeface="Rockwell"/>
                <a:cs typeface="Rockwell"/>
                <a:sym typeface="Rockwell"/>
              </a:defRPr>
            </a:lvl7pPr>
            <a:lvl8pPr algn="l" indent="-304800" lvl="7" marL="3657600" marR="0" rtl="0">
              <a:lnSpc>
                <a:spcPct val="120000"/>
              </a:lnSpc>
              <a:spcBef>
                <a:spcPts val="500"/>
              </a:spcBef>
              <a:spcAft>
                <a:spcPts val="0"/>
              </a:spcAft>
              <a:buClr>
                <a:schemeClr val="lt1"/>
              </a:buClr>
              <a:buSzPts val="1200"/>
              <a:buFont typeface="Arial"/>
              <a:buChar char="•"/>
              <a:defRPr b="0" cap="none" i="0" strike="noStrike" sz="1200" u="none">
                <a:solidFill>
                  <a:schemeClr val="lt1"/>
                </a:solidFill>
                <a:uFillTx/>
                <a:latin typeface="Rockwell"/>
                <a:ea typeface="Rockwell"/>
                <a:cs typeface="Rockwell"/>
                <a:sym typeface="Rockwell"/>
              </a:defRPr>
            </a:lvl8pPr>
            <a:lvl9pPr algn="l" indent="-304800" lvl="8" marL="4114800" marR="0" rtl="0">
              <a:lnSpc>
                <a:spcPct val="120000"/>
              </a:lnSpc>
              <a:spcBef>
                <a:spcPts val="500"/>
              </a:spcBef>
              <a:spcAft>
                <a:spcPts val="0"/>
              </a:spcAft>
              <a:buClr>
                <a:schemeClr val="lt1"/>
              </a:buClr>
              <a:buSzPts val="1200"/>
              <a:buFont typeface="Arial"/>
              <a:buChar char="•"/>
              <a:defRPr b="0" cap="none" i="0" strike="noStrike" sz="1200" u="none">
                <a:solidFill>
                  <a:schemeClr val="lt1"/>
                </a:solidFill>
                <a:uFillTx/>
                <a:latin typeface="Rockwell"/>
                <a:ea typeface="Rockwell"/>
                <a:cs typeface="Rockwell"/>
                <a:sym typeface="Rockwel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7" name="Google Shape;87;p6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678736" y="5883276"/>
            <a:ext cx="2743200"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lvl="0" marR="0" rtl="0">
              <a:spcBef>
                <a:spcPts val="0"/>
              </a:spcBef>
              <a:spcAft>
                <a:spcPts val="0"/>
              </a:spcAft>
              <a:buSzPts val="1400"/>
              <a:buNone/>
              <a:defRPr b="0" cap="none" i="0" strike="noStrike" sz="1000" u="none">
                <a:solidFill>
                  <a:schemeClr val="lt1"/>
                </a:solidFill>
                <a:uFillTx/>
                <a:latin typeface="Rockwell"/>
                <a:ea typeface="Rockwell"/>
                <a:cs typeface="Rockwell"/>
                <a:sym typeface="Rockwell"/>
              </a:defRPr>
            </a:lvl1pPr>
            <a:lvl2pPr algn="l" lvl="1" marR="0" rtl="0">
              <a:spcBef>
                <a:spcPts val="0"/>
              </a:spcBef>
              <a:spcAft>
                <a:spcPts val="0"/>
              </a:spcAft>
              <a:buSzPts val="1400"/>
              <a:buNone/>
              <a:defRPr b="0" cap="none" i="0" strike="noStrike" sz="1800" u="none">
                <a:solidFill>
                  <a:schemeClr val="lt1"/>
                </a:solidFill>
                <a:uFillTx/>
                <a:latin typeface="Rockwell"/>
                <a:ea typeface="Rockwell"/>
                <a:cs typeface="Rockwell"/>
                <a:sym typeface="Rockwell"/>
              </a:defRPr>
            </a:lvl2pPr>
            <a:lvl3pPr algn="l" lvl="2" marR="0" rtl="0">
              <a:spcBef>
                <a:spcPts val="0"/>
              </a:spcBef>
              <a:spcAft>
                <a:spcPts val="0"/>
              </a:spcAft>
              <a:buSzPts val="1400"/>
              <a:buNone/>
              <a:defRPr b="0" cap="none" i="0" strike="noStrike" sz="1800" u="none">
                <a:solidFill>
                  <a:schemeClr val="lt1"/>
                </a:solidFill>
                <a:uFillTx/>
                <a:latin typeface="Rockwell"/>
                <a:ea typeface="Rockwell"/>
                <a:cs typeface="Rockwell"/>
                <a:sym typeface="Rockwell"/>
              </a:defRPr>
            </a:lvl3pPr>
            <a:lvl4pPr algn="l" lvl="3" marR="0" rtl="0">
              <a:spcBef>
                <a:spcPts val="0"/>
              </a:spcBef>
              <a:spcAft>
                <a:spcPts val="0"/>
              </a:spcAft>
              <a:buSzPts val="1400"/>
              <a:buNone/>
              <a:defRPr b="0" cap="none" i="0" strike="noStrike" sz="1800" u="none">
                <a:solidFill>
                  <a:schemeClr val="lt1"/>
                </a:solidFill>
                <a:uFillTx/>
                <a:latin typeface="Rockwell"/>
                <a:ea typeface="Rockwell"/>
                <a:cs typeface="Rockwell"/>
                <a:sym typeface="Rockwell"/>
              </a:defRPr>
            </a:lvl4pPr>
            <a:lvl5pPr algn="l" lvl="4" marR="0" rtl="0">
              <a:spcBef>
                <a:spcPts val="0"/>
              </a:spcBef>
              <a:spcAft>
                <a:spcPts val="0"/>
              </a:spcAft>
              <a:buSzPts val="1400"/>
              <a:buNone/>
              <a:defRPr b="0" cap="none" i="0" strike="noStrike" sz="1800" u="none">
                <a:solidFill>
                  <a:schemeClr val="lt1"/>
                </a:solidFill>
                <a:uFillTx/>
                <a:latin typeface="Rockwell"/>
                <a:ea typeface="Rockwell"/>
                <a:cs typeface="Rockwell"/>
                <a:sym typeface="Rockwell"/>
              </a:defRPr>
            </a:lvl5pPr>
            <a:lvl6pPr algn="l" lvl="5" marR="0" rtl="0">
              <a:spcBef>
                <a:spcPts val="0"/>
              </a:spcBef>
              <a:spcAft>
                <a:spcPts val="0"/>
              </a:spcAft>
              <a:buSzPts val="1400"/>
              <a:buNone/>
              <a:defRPr b="0" cap="none" i="0" strike="noStrike" sz="1800" u="none">
                <a:solidFill>
                  <a:schemeClr val="lt1"/>
                </a:solidFill>
                <a:uFillTx/>
                <a:latin typeface="Rockwell"/>
                <a:ea typeface="Rockwell"/>
                <a:cs typeface="Rockwell"/>
                <a:sym typeface="Rockwell"/>
              </a:defRPr>
            </a:lvl6pPr>
            <a:lvl7pPr algn="l" lvl="6" marR="0" rtl="0">
              <a:spcBef>
                <a:spcPts val="0"/>
              </a:spcBef>
              <a:spcAft>
                <a:spcPts val="0"/>
              </a:spcAft>
              <a:buSzPts val="1400"/>
              <a:buNone/>
              <a:defRPr b="0" cap="none" i="0" strike="noStrike" sz="1800" u="none">
                <a:solidFill>
                  <a:schemeClr val="lt1"/>
                </a:solidFill>
                <a:uFillTx/>
                <a:latin typeface="Rockwell"/>
                <a:ea typeface="Rockwell"/>
                <a:cs typeface="Rockwell"/>
                <a:sym typeface="Rockwell"/>
              </a:defRPr>
            </a:lvl7pPr>
            <a:lvl8pPr algn="l" lvl="7" marR="0" rtl="0">
              <a:spcBef>
                <a:spcPts val="0"/>
              </a:spcBef>
              <a:spcAft>
                <a:spcPts val="0"/>
              </a:spcAft>
              <a:buSzPts val="1400"/>
              <a:buNone/>
              <a:defRPr b="0" cap="none" i="0" strike="noStrike" sz="1800" u="none">
                <a:solidFill>
                  <a:schemeClr val="lt1"/>
                </a:solidFill>
                <a:uFillTx/>
                <a:latin typeface="Rockwell"/>
                <a:ea typeface="Rockwell"/>
                <a:cs typeface="Rockwell"/>
                <a:sym typeface="Rockwell"/>
              </a:defRPr>
            </a:lvl8pPr>
            <a:lvl9pPr algn="l" lvl="8" marR="0" rtl="0">
              <a:spcBef>
                <a:spcPts val="0"/>
              </a:spcBef>
              <a:spcAft>
                <a:spcPts val="0"/>
              </a:spcAft>
              <a:buSzPts val="1400"/>
              <a:buNone/>
              <a:defRPr b="0" cap="none" i="0" strike="noStrike" sz="1800" u="none">
                <a:solidFill>
                  <a:schemeClr val="lt1"/>
                </a:solidFill>
                <a:uFillTx/>
                <a:latin typeface="Rockwell"/>
                <a:ea typeface="Rockwell"/>
                <a:cs typeface="Rockwell"/>
                <a:sym typeface="Rockwel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8" name="Google Shape;88;p6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3796" y="5883276"/>
            <a:ext cx="667286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marR="0" rtl="0">
              <a:spcBef>
                <a:spcPts val="0"/>
              </a:spcBef>
              <a:spcAft>
                <a:spcPts val="0"/>
              </a:spcAft>
              <a:buSzPts val="1400"/>
              <a:buNone/>
              <a:defRPr b="0" cap="none" i="0" strike="noStrike" sz="1000" u="none">
                <a:solidFill>
                  <a:schemeClr val="lt1"/>
                </a:solidFill>
                <a:uFillTx/>
                <a:latin typeface="Rockwell"/>
                <a:ea typeface="Rockwell"/>
                <a:cs typeface="Rockwell"/>
                <a:sym typeface="Rockwell"/>
              </a:defRPr>
            </a:lvl1pPr>
            <a:lvl2pPr algn="l" lvl="1" marR="0" rtl="0">
              <a:spcBef>
                <a:spcPts val="0"/>
              </a:spcBef>
              <a:spcAft>
                <a:spcPts val="0"/>
              </a:spcAft>
              <a:buSzPts val="1400"/>
              <a:buNone/>
              <a:defRPr b="0" cap="none" i="0" strike="noStrike" sz="1800" u="none">
                <a:solidFill>
                  <a:schemeClr val="lt1"/>
                </a:solidFill>
                <a:uFillTx/>
                <a:latin typeface="Rockwell"/>
                <a:ea typeface="Rockwell"/>
                <a:cs typeface="Rockwell"/>
                <a:sym typeface="Rockwell"/>
              </a:defRPr>
            </a:lvl2pPr>
            <a:lvl3pPr algn="l" lvl="2" marR="0" rtl="0">
              <a:spcBef>
                <a:spcPts val="0"/>
              </a:spcBef>
              <a:spcAft>
                <a:spcPts val="0"/>
              </a:spcAft>
              <a:buSzPts val="1400"/>
              <a:buNone/>
              <a:defRPr b="0" cap="none" i="0" strike="noStrike" sz="1800" u="none">
                <a:solidFill>
                  <a:schemeClr val="lt1"/>
                </a:solidFill>
                <a:uFillTx/>
                <a:latin typeface="Rockwell"/>
                <a:ea typeface="Rockwell"/>
                <a:cs typeface="Rockwell"/>
                <a:sym typeface="Rockwell"/>
              </a:defRPr>
            </a:lvl3pPr>
            <a:lvl4pPr algn="l" lvl="3" marR="0" rtl="0">
              <a:spcBef>
                <a:spcPts val="0"/>
              </a:spcBef>
              <a:spcAft>
                <a:spcPts val="0"/>
              </a:spcAft>
              <a:buSzPts val="1400"/>
              <a:buNone/>
              <a:defRPr b="0" cap="none" i="0" strike="noStrike" sz="1800" u="none">
                <a:solidFill>
                  <a:schemeClr val="lt1"/>
                </a:solidFill>
                <a:uFillTx/>
                <a:latin typeface="Rockwell"/>
                <a:ea typeface="Rockwell"/>
                <a:cs typeface="Rockwell"/>
                <a:sym typeface="Rockwell"/>
              </a:defRPr>
            </a:lvl4pPr>
            <a:lvl5pPr algn="l" lvl="4" marR="0" rtl="0">
              <a:spcBef>
                <a:spcPts val="0"/>
              </a:spcBef>
              <a:spcAft>
                <a:spcPts val="0"/>
              </a:spcAft>
              <a:buSzPts val="1400"/>
              <a:buNone/>
              <a:defRPr b="0" cap="none" i="0" strike="noStrike" sz="1800" u="none">
                <a:solidFill>
                  <a:schemeClr val="lt1"/>
                </a:solidFill>
                <a:uFillTx/>
                <a:latin typeface="Rockwell"/>
                <a:ea typeface="Rockwell"/>
                <a:cs typeface="Rockwell"/>
                <a:sym typeface="Rockwell"/>
              </a:defRPr>
            </a:lvl5pPr>
            <a:lvl6pPr algn="l" lvl="5" marR="0" rtl="0">
              <a:spcBef>
                <a:spcPts val="0"/>
              </a:spcBef>
              <a:spcAft>
                <a:spcPts val="0"/>
              </a:spcAft>
              <a:buSzPts val="1400"/>
              <a:buNone/>
              <a:defRPr b="0" cap="none" i="0" strike="noStrike" sz="1800" u="none">
                <a:solidFill>
                  <a:schemeClr val="lt1"/>
                </a:solidFill>
                <a:uFillTx/>
                <a:latin typeface="Rockwell"/>
                <a:ea typeface="Rockwell"/>
                <a:cs typeface="Rockwell"/>
                <a:sym typeface="Rockwell"/>
              </a:defRPr>
            </a:lvl6pPr>
            <a:lvl7pPr algn="l" lvl="6" marR="0" rtl="0">
              <a:spcBef>
                <a:spcPts val="0"/>
              </a:spcBef>
              <a:spcAft>
                <a:spcPts val="0"/>
              </a:spcAft>
              <a:buSzPts val="1400"/>
              <a:buNone/>
              <a:defRPr b="0" cap="none" i="0" strike="noStrike" sz="1800" u="none">
                <a:solidFill>
                  <a:schemeClr val="lt1"/>
                </a:solidFill>
                <a:uFillTx/>
                <a:latin typeface="Rockwell"/>
                <a:ea typeface="Rockwell"/>
                <a:cs typeface="Rockwell"/>
                <a:sym typeface="Rockwell"/>
              </a:defRPr>
            </a:lvl7pPr>
            <a:lvl8pPr algn="l" lvl="7" marR="0" rtl="0">
              <a:spcBef>
                <a:spcPts val="0"/>
              </a:spcBef>
              <a:spcAft>
                <a:spcPts val="0"/>
              </a:spcAft>
              <a:buSzPts val="1400"/>
              <a:buNone/>
              <a:defRPr b="0" cap="none" i="0" strike="noStrike" sz="1800" u="none">
                <a:solidFill>
                  <a:schemeClr val="lt1"/>
                </a:solidFill>
                <a:uFillTx/>
                <a:latin typeface="Rockwell"/>
                <a:ea typeface="Rockwell"/>
                <a:cs typeface="Rockwell"/>
                <a:sym typeface="Rockwell"/>
              </a:defRPr>
            </a:lvl8pPr>
            <a:lvl9pPr algn="l" lvl="8" marR="0" rtl="0">
              <a:spcBef>
                <a:spcPts val="0"/>
              </a:spcBef>
              <a:spcAft>
                <a:spcPts val="0"/>
              </a:spcAft>
              <a:buSzPts val="1400"/>
              <a:buNone/>
              <a:defRPr b="0" cap="none" i="0" strike="noStrike" sz="1800" u="none">
                <a:solidFill>
                  <a:schemeClr val="lt1"/>
                </a:solidFill>
                <a:uFillTx/>
                <a:latin typeface="Rockwell"/>
                <a:ea typeface="Rockwell"/>
                <a:cs typeface="Rockwell"/>
                <a:sym typeface="Rockwel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9" name="Google Shape;89;p6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514013" y="5883276"/>
            <a:ext cx="753545"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rtl="0">
              <a:spcBef>
                <a:spcPts val="0"/>
              </a:spcBef>
              <a:buNone/>
              <a:defRPr b="0" cap="none" i="0" strike="noStrike" sz="1000" u="none">
                <a:solidFill>
                  <a:schemeClr val="lt1"/>
                </a:solidFill>
                <a:uFillTx/>
                <a:latin typeface="Rockwell"/>
                <a:ea typeface="Rockwell"/>
                <a:cs typeface="Rockwell"/>
                <a:sym typeface="Rockwell"/>
              </a:defRPr>
            </a:lvl1pPr>
            <a:lvl2pPr algn="r" indent="0" lvl="1" marL="0" marR="0" rtl="0">
              <a:spcBef>
                <a:spcPts val="0"/>
              </a:spcBef>
              <a:buNone/>
              <a:defRPr b="0" cap="none" i="0" strike="noStrike" sz="1000" u="none">
                <a:solidFill>
                  <a:schemeClr val="lt1"/>
                </a:solidFill>
                <a:uFillTx/>
                <a:latin typeface="Rockwell"/>
                <a:ea typeface="Rockwell"/>
                <a:cs typeface="Rockwell"/>
                <a:sym typeface="Rockwell"/>
              </a:defRPr>
            </a:lvl2pPr>
            <a:lvl3pPr algn="r" indent="0" lvl="2" marL="0" marR="0" rtl="0">
              <a:spcBef>
                <a:spcPts val="0"/>
              </a:spcBef>
              <a:buNone/>
              <a:defRPr b="0" cap="none" i="0" strike="noStrike" sz="1000" u="none">
                <a:solidFill>
                  <a:schemeClr val="lt1"/>
                </a:solidFill>
                <a:uFillTx/>
                <a:latin typeface="Rockwell"/>
                <a:ea typeface="Rockwell"/>
                <a:cs typeface="Rockwell"/>
                <a:sym typeface="Rockwell"/>
              </a:defRPr>
            </a:lvl3pPr>
            <a:lvl4pPr algn="r" indent="0" lvl="3" marL="0" marR="0" rtl="0">
              <a:spcBef>
                <a:spcPts val="0"/>
              </a:spcBef>
              <a:buNone/>
              <a:defRPr b="0" cap="none" i="0" strike="noStrike" sz="1000" u="none">
                <a:solidFill>
                  <a:schemeClr val="lt1"/>
                </a:solidFill>
                <a:uFillTx/>
                <a:latin typeface="Rockwell"/>
                <a:ea typeface="Rockwell"/>
                <a:cs typeface="Rockwell"/>
                <a:sym typeface="Rockwell"/>
              </a:defRPr>
            </a:lvl4pPr>
            <a:lvl5pPr algn="r" indent="0" lvl="4" marL="0" marR="0" rtl="0">
              <a:spcBef>
                <a:spcPts val="0"/>
              </a:spcBef>
              <a:buNone/>
              <a:defRPr b="0" cap="none" i="0" strike="noStrike" sz="1000" u="none">
                <a:solidFill>
                  <a:schemeClr val="lt1"/>
                </a:solidFill>
                <a:uFillTx/>
                <a:latin typeface="Rockwell"/>
                <a:ea typeface="Rockwell"/>
                <a:cs typeface="Rockwell"/>
                <a:sym typeface="Rockwell"/>
              </a:defRPr>
            </a:lvl5pPr>
            <a:lvl6pPr algn="r" indent="0" lvl="5" marL="0" marR="0" rtl="0">
              <a:spcBef>
                <a:spcPts val="0"/>
              </a:spcBef>
              <a:buNone/>
              <a:defRPr b="0" cap="none" i="0" strike="noStrike" sz="1000" u="none">
                <a:solidFill>
                  <a:schemeClr val="lt1"/>
                </a:solidFill>
                <a:uFillTx/>
                <a:latin typeface="Rockwell"/>
                <a:ea typeface="Rockwell"/>
                <a:cs typeface="Rockwell"/>
                <a:sym typeface="Rockwell"/>
              </a:defRPr>
            </a:lvl6pPr>
            <a:lvl7pPr algn="r" indent="0" lvl="6" marL="0" marR="0" rtl="0">
              <a:spcBef>
                <a:spcPts val="0"/>
              </a:spcBef>
              <a:buNone/>
              <a:defRPr b="0" cap="none" i="0" strike="noStrike" sz="1000" u="none">
                <a:solidFill>
                  <a:schemeClr val="lt1"/>
                </a:solidFill>
                <a:uFillTx/>
                <a:latin typeface="Rockwell"/>
                <a:ea typeface="Rockwell"/>
                <a:cs typeface="Rockwell"/>
                <a:sym typeface="Rockwell"/>
              </a:defRPr>
            </a:lvl7pPr>
            <a:lvl8pPr algn="r" indent="0" lvl="7" marL="0" marR="0" rtl="0">
              <a:spcBef>
                <a:spcPts val="0"/>
              </a:spcBef>
              <a:buNone/>
              <a:defRPr b="0" cap="none" i="0" strike="noStrike" sz="1000" u="none">
                <a:solidFill>
                  <a:schemeClr val="lt1"/>
                </a:solidFill>
                <a:uFillTx/>
                <a:latin typeface="Rockwell"/>
                <a:ea typeface="Rockwell"/>
                <a:cs typeface="Rockwell"/>
                <a:sym typeface="Rockwell"/>
              </a:defRPr>
            </a:lvl8pPr>
            <a:lvl9pPr algn="r" indent="0" lvl="8" marL="0" marR="0" rtl="0">
              <a:spcBef>
                <a:spcPts val="0"/>
              </a:spcBef>
              <a:buNone/>
              <a:defRPr b="0" cap="none" i="0" strike="noStrike" sz="1000" u="none">
                <a:solidFill>
                  <a:schemeClr val="lt1"/>
                </a:solidFill>
                <a:uFillTx/>
                <a:latin typeface="Rockwell"/>
                <a:ea typeface="Rockwell"/>
                <a:cs typeface="Rockwell"/>
                <a:sym typeface="Rockwell"/>
              </a:defRPr>
            </a:lvl9pPr>
          </a:lstStyle>
          <a:p>
            <a:pPr algn="r" indent="0" lvl="0" marL="0" rtl="0">
              <a:spcBef>
                <a:spcPts val="0"/>
              </a:spcBef>
              <a:spcAft>
                <a:spcPts val="0"/>
              </a:spcAft>
              <a:buNone/>
            </a:pPr>
            <a:fld id="{00000000-1234-1234-1234-123412341234}" type="slidenum">
              <a:rPr lang="en-US">
                <a:uFillTx/>
              </a:rPr>
              <a:t>‹#›</a:t>
            </a:fld>
            <a:endParaRPr>
              <a:uFillTx/>
            </a:endParaRPr>
          </a:p>
        </p:txBody>
      </p:sp>
    </p:spTree>
  </p:cSld>
  <p:clrMap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ccent1="accent1" accent2="accent2" accent3="accent3" accent4="accent4" accent5="accent5" accent6="accent6" bg1="lt1" bg2="dk2" folHlink="folHlink" hlink="hlink" tx1="dk1" tx2="lt2"/>
  <p:sldLayoutIdLst>
    <p:sldLayoutId r:id="rId2" id="2147483673"/>
    <p:sldLayoutId r:id="rId3" id="2147483674"/>
    <p:sldLayoutId r:id="rId4" id="2147483675"/>
    <p:sldLayoutId r:id="rId5" id="2147483676"/>
    <p:sldLayoutId r:id="rId6" id="2147483677"/>
    <p:sldLayoutId r:id="rId7" id="2147483678"/>
    <p:sldLayoutId r:id="rId8" id="2147483679"/>
    <p:sldLayoutId r:id="rId9" id="2147483680"/>
    <p:sldLayoutId r:id="rId10" id="2147483681"/>
    <p:sldLayoutId r:id="rId11" id="2147483682"/>
    <p:sldLayoutId r:id="rId12" id="2147483683"/>
    <p:sldLayoutId r:id="rId13" id="2147483684"/>
    <p:sldLayoutId r:id="rId14" id="2147483685"/>
    <p:sldLayoutId r:id="rId15" id="2147483686"/>
    <p:sldLayoutId r:id="rId16" id="2147483687"/>
    <p:sldLayoutId r:id="rId17" id="2147483688"/>
    <p:sldLayoutId r:id="rId18" id="2147483689"/>
    <p:sldLayoutId r:id="rId19" id="2147483690"/>
  </p:sldLayoutIdLst>
  <p:hf dt="0" ftr="0" hdr="0" sldNum="0"/>
  <p:txStyles>
    <p:title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titleStyle>
    <p:body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bodyStyle>
    <p:other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otherStyle>
  </p:txStyles>
</p:sldMaster>
</file>

<file path=ppt/slides/_rels/slide1.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xml" Type="http://schemas.openxmlformats.org/officeDocument/2006/relationships/notesSlide"></Relationship><Relationship Id="rId3" Target="../media/image2.png" Type="http://schemas.openxmlformats.org/officeDocument/2006/relationships/image"></Relationship></Relationships>
</file>

<file path=ppt/slides/_rels/slide10.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0.xml" Type="http://schemas.openxmlformats.org/officeDocument/2006/relationships/notesSlide"></Relationship></Relationships>
</file>

<file path=ppt/slides/_rels/slide11.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1.xml" Type="http://schemas.openxmlformats.org/officeDocument/2006/relationships/notesSlide"></Relationship></Relationships>
</file>

<file path=ppt/slides/_rels/slide12.xml.rels><?xml version="1.0" standalone="yes" ?><Relationships xmlns="http://schemas.openxmlformats.org/package/2006/relationships"><Relationship Id="rId1" Target="../slideLayouts/slideLayout4.xml" Type="http://schemas.openxmlformats.org/officeDocument/2006/relationships/slideLayout"></Relationship><Relationship Id="rId2" Target="../notesSlides/notesSlide12.xml" Type="http://schemas.openxmlformats.org/officeDocument/2006/relationships/notesSlide"></Relationship></Relationships>
</file>

<file path=ppt/slides/_rels/slide13.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3.xml" Type="http://schemas.openxmlformats.org/officeDocument/2006/relationships/notesSlide"></Relationship></Relationships>
</file>

<file path=ppt/slides/_rels/slide14.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14.xml" Type="http://schemas.openxmlformats.org/officeDocument/2006/relationships/notesSlide"></Relationship><Relationship Id="rId3" Target="../charts/chart1.xml" Type="http://schemas.openxmlformats.org/officeDocument/2006/relationships/chart"></Relationship></Relationships>
</file>

<file path=ppt/slides/_rels/slide15.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15.xml" Type="http://schemas.openxmlformats.org/officeDocument/2006/relationships/notesSlide"></Relationship><Relationship Id="rId3" Target="../charts/chart2.xml" Type="http://schemas.openxmlformats.org/officeDocument/2006/relationships/chart"></Relationship></Relationships>
</file>

<file path=ppt/slides/_rels/slide16.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16.xml" Type="http://schemas.openxmlformats.org/officeDocument/2006/relationships/notesSlide"></Relationship><Relationship Id="rId3" Target="../charts/chart3.xml" Type="http://schemas.openxmlformats.org/officeDocument/2006/relationships/chart"></Relationship></Relationships>
</file>

<file path=ppt/slides/_rels/slide17.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17.xml" Type="http://schemas.openxmlformats.org/officeDocument/2006/relationships/notesSlide"></Relationship><Relationship Id="rId3" Target="../charts/chart4.xml" Type="http://schemas.openxmlformats.org/officeDocument/2006/relationships/chart"></Relationship></Relationships>
</file>

<file path=ppt/slides/_rels/slide18.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18.xml" Type="http://schemas.openxmlformats.org/officeDocument/2006/relationships/notesSlide"></Relationship><Relationship Id="rId3" Target="../charts/chart5.xml" Type="http://schemas.openxmlformats.org/officeDocument/2006/relationships/chart"></Relationship></Relationships>
</file>

<file path=ppt/slides/_rels/slide19.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19.xml" Type="http://schemas.openxmlformats.org/officeDocument/2006/relationships/notesSlide"></Relationship><Relationship Id="rId3" Target="../charts/chart6.xml" Type="http://schemas.openxmlformats.org/officeDocument/2006/relationships/chart"></Relationship></Relationships>
</file>

<file path=ppt/slides/_rels/slide2.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2.xml" Type="http://schemas.openxmlformats.org/officeDocument/2006/relationships/notesSlide"></Relationship></Relationships>
</file>

<file path=ppt/slides/_rels/slide20.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20.xml" Type="http://schemas.openxmlformats.org/officeDocument/2006/relationships/notesSlide"></Relationship><Relationship Id="rId3" Target="../charts/chart7.xml" Type="http://schemas.openxmlformats.org/officeDocument/2006/relationships/chart"></Relationship></Relationships>
</file>

<file path=ppt/slides/_rels/slide21.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21.xml" Type="http://schemas.openxmlformats.org/officeDocument/2006/relationships/notesSlide"></Relationship><Relationship Id="rId3" Target="../charts/chart8.xml" Type="http://schemas.openxmlformats.org/officeDocument/2006/relationships/chart"></Relationship></Relationships>
</file>

<file path=ppt/slides/_rels/slide22.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22.xml" Type="http://schemas.openxmlformats.org/officeDocument/2006/relationships/notesSlide"></Relationship><Relationship Id="rId3" Target="../charts/chart9.xml" Type="http://schemas.openxmlformats.org/officeDocument/2006/relationships/chart"></Relationship></Relationships>
</file>

<file path=ppt/slides/_rels/slide23.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23.xml" Type="http://schemas.openxmlformats.org/officeDocument/2006/relationships/notesSlide"></Relationship><Relationship Id="rId3" Target="../charts/chart10.xml" Type="http://schemas.openxmlformats.org/officeDocument/2006/relationships/chart"></Relationship></Relationships>
</file>

<file path=ppt/slides/_rels/slide24.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24.xml" Type="http://schemas.openxmlformats.org/officeDocument/2006/relationships/notesSlide"></Relationship><Relationship Id="rId3" Target="../charts/chart11.xml" Type="http://schemas.openxmlformats.org/officeDocument/2006/relationships/chart"></Relationship></Relationships>
</file>

<file path=ppt/slides/_rels/slide25.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25.xml" Type="http://schemas.openxmlformats.org/officeDocument/2006/relationships/notesSlide"></Relationship><Relationship Id="rId3" Target="../charts/chart12.xml" Type="http://schemas.openxmlformats.org/officeDocument/2006/relationships/chart"></Relationship></Relationships>
</file>

<file path=ppt/slides/_rels/slide26.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26.xml" Type="http://schemas.openxmlformats.org/officeDocument/2006/relationships/notesSlide"></Relationship><Relationship Id="rId3" Target="../charts/chart13.xml" Type="http://schemas.openxmlformats.org/officeDocument/2006/relationships/chart"></Relationship></Relationships>
</file>

<file path=ppt/slides/_rels/slide27.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27.xml" Type="http://schemas.openxmlformats.org/officeDocument/2006/relationships/notesSlide"></Relationship><Relationship Id="rId3" Target="../charts/chart14.xml" Type="http://schemas.openxmlformats.org/officeDocument/2006/relationships/chart"></Relationship></Relationships>
</file>

<file path=ppt/slides/_rels/slide28.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28.xml" Type="http://schemas.openxmlformats.org/officeDocument/2006/relationships/notesSlide"></Relationship><Relationship Id="rId3" Target="../charts/chart15.xml" Type="http://schemas.openxmlformats.org/officeDocument/2006/relationships/chart"></Relationship></Relationships>
</file>

<file path=ppt/slides/_rels/slide29.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29.xml" Type="http://schemas.openxmlformats.org/officeDocument/2006/relationships/notesSlide"></Relationship><Relationship Id="rId3" Target="../charts/chart16.xml" Type="http://schemas.openxmlformats.org/officeDocument/2006/relationships/chart"></Relationship></Relationships>
</file>

<file path=ppt/slides/_rels/slide3.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3.xml" Type="http://schemas.openxmlformats.org/officeDocument/2006/relationships/notesSlide"></Relationship></Relationships>
</file>

<file path=ppt/slides/_rels/slide30.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30.xml" Type="http://schemas.openxmlformats.org/officeDocument/2006/relationships/notesSlide"></Relationship><Relationship Id="rId3" Target="../charts/chart17.xml" Type="http://schemas.openxmlformats.org/officeDocument/2006/relationships/chart"></Relationship></Relationships>
</file>

<file path=ppt/slides/_rels/slide31.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31.xml" Type="http://schemas.openxmlformats.org/officeDocument/2006/relationships/notesSlide"></Relationship><Relationship Id="rId3" Target="../charts/chart18.xml" Type="http://schemas.openxmlformats.org/officeDocument/2006/relationships/chart"></Relationship></Relationships>
</file>

<file path=ppt/slides/_rels/slide32.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32.xml" Type="http://schemas.openxmlformats.org/officeDocument/2006/relationships/notesSlide"></Relationship><Relationship Id="rId3" Target="../media/image5.png" Type="http://schemas.openxmlformats.org/officeDocument/2006/relationships/image"></Relationship></Relationships>
</file>

<file path=ppt/slides/_rels/slide33.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33.xml" Type="http://schemas.openxmlformats.org/officeDocument/2006/relationships/notesSlide"></Relationship></Relationships>
</file>

<file path=ppt/slides/_rels/slide34.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34.xml" Type="http://schemas.openxmlformats.org/officeDocument/2006/relationships/notesSlide"></Relationship><Relationship Id="rId3" Target="../charts/chart19.xml" Type="http://schemas.openxmlformats.org/officeDocument/2006/relationships/chart"></Relationship></Relationships>
</file>

<file path=ppt/slides/_rels/slide35.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35.xml" Type="http://schemas.openxmlformats.org/officeDocument/2006/relationships/notesSlide"></Relationship><Relationship Id="rId3" Target="../charts/chart20.xml" Type="http://schemas.openxmlformats.org/officeDocument/2006/relationships/chart"></Relationship></Relationships>
</file>

<file path=ppt/slides/_rels/slide36.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36.xml" Type="http://schemas.openxmlformats.org/officeDocument/2006/relationships/notesSlide"></Relationship><Relationship Id="rId3" Target="../charts/chart21.xml" Type="http://schemas.openxmlformats.org/officeDocument/2006/relationships/chart"></Relationship></Relationships>
</file>

<file path=ppt/slides/_rels/slide37.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37.xml" Type="http://schemas.openxmlformats.org/officeDocument/2006/relationships/notesSlide"></Relationship><Relationship Id="rId3" Target="../charts/chart22.xml" Type="http://schemas.openxmlformats.org/officeDocument/2006/relationships/chart"></Relationship></Relationships>
</file>

<file path=ppt/slides/_rels/slide38.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38.xml" Type="http://schemas.openxmlformats.org/officeDocument/2006/relationships/notesSlide"></Relationship><Relationship Id="rId3" Target="../charts/chart23.xml" Type="http://schemas.openxmlformats.org/officeDocument/2006/relationships/chart"></Relationship></Relationships>
</file>

<file path=ppt/slides/_rels/slide39.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39.xml" Type="http://schemas.openxmlformats.org/officeDocument/2006/relationships/notesSlide"></Relationship><Relationship Id="rId3" Target="../charts/chart24.xml" Type="http://schemas.openxmlformats.org/officeDocument/2006/relationships/chart"></Relationship></Relationships>
</file>

<file path=ppt/slides/_rels/slide4.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4.xml" Type="http://schemas.openxmlformats.org/officeDocument/2006/relationships/notesSlide"></Relationship></Relationships>
</file>

<file path=ppt/slides/_rels/slide40.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40.xml" Type="http://schemas.openxmlformats.org/officeDocument/2006/relationships/notesSlide"></Relationship><Relationship Id="rId3" Target="../charts/chart25.xml" Type="http://schemas.openxmlformats.org/officeDocument/2006/relationships/chart"></Relationship></Relationships>
</file>

<file path=ppt/slides/_rels/slide41.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41.xml" Type="http://schemas.openxmlformats.org/officeDocument/2006/relationships/notesSlide"></Relationship><Relationship Id="rId3" Target="../charts/chart26.xml" Type="http://schemas.openxmlformats.org/officeDocument/2006/relationships/chart"></Relationship></Relationships>
</file>

<file path=ppt/slides/_rels/slide42.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42.xml" Type="http://schemas.openxmlformats.org/officeDocument/2006/relationships/notesSlide"></Relationship><Relationship Id="rId3" Target="../charts/chart27.xml" Type="http://schemas.openxmlformats.org/officeDocument/2006/relationships/chart"></Relationship></Relationships>
</file>

<file path=ppt/slides/_rels/slide43.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43.xml" Type="http://schemas.openxmlformats.org/officeDocument/2006/relationships/notesSlide"></Relationship><Relationship Id="rId3" Target="../charts/chart28.xml" Type="http://schemas.openxmlformats.org/officeDocument/2006/relationships/chart"></Relationship></Relationships>
</file>

<file path=ppt/slides/_rels/slide44.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44.xml" Type="http://schemas.openxmlformats.org/officeDocument/2006/relationships/notesSlide"></Relationship><Relationship Id="rId3" Target="../charts/chart29.xml" Type="http://schemas.openxmlformats.org/officeDocument/2006/relationships/chart"></Relationship></Relationships>
</file>

<file path=ppt/slides/_rels/slide45.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45.xml" Type="http://schemas.openxmlformats.org/officeDocument/2006/relationships/notesSlide"></Relationship><Relationship Id="rId3" Target="../charts/chart30.xml" Type="http://schemas.openxmlformats.org/officeDocument/2006/relationships/chart"></Relationship></Relationships>
</file>

<file path=ppt/slides/_rels/slide46.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46.xml" Type="http://schemas.openxmlformats.org/officeDocument/2006/relationships/notesSlide"></Relationship><Relationship Id="rId3" Target="../charts/chart31.xml" Type="http://schemas.openxmlformats.org/officeDocument/2006/relationships/chart"></Relationship></Relationships>
</file>

<file path=ppt/slides/_rels/slide47.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47.xml" Type="http://schemas.openxmlformats.org/officeDocument/2006/relationships/notesSlide"></Relationship><Relationship Id="rId3" Target="../charts/chart32.xml" Type="http://schemas.openxmlformats.org/officeDocument/2006/relationships/chart"></Relationship></Relationships>
</file>

<file path=ppt/slides/_rels/slide48.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48.xml" Type="http://schemas.openxmlformats.org/officeDocument/2006/relationships/notesSlide"></Relationship><Relationship Id="rId3" Target="../charts/chart33.xml" Type="http://schemas.openxmlformats.org/officeDocument/2006/relationships/chart"></Relationship></Relationships>
</file>

<file path=ppt/slides/_rels/slide49.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49.xml" Type="http://schemas.openxmlformats.org/officeDocument/2006/relationships/notesSlide"></Relationship><Relationship Id="rId3" Target="../charts/chart34.xml" Type="http://schemas.openxmlformats.org/officeDocument/2006/relationships/chart"></Relationship></Relationships>
</file>

<file path=ppt/slides/_rels/slide5.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5.xml" Type="http://schemas.openxmlformats.org/officeDocument/2006/relationships/notesSlide"></Relationship></Relationships>
</file>

<file path=ppt/slides/_rels/slide50.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50.xml" Type="http://schemas.openxmlformats.org/officeDocument/2006/relationships/notesSlide"></Relationship><Relationship Id="rId3" Target="../charts/chart35.xml" Type="http://schemas.openxmlformats.org/officeDocument/2006/relationships/chart"></Relationship></Relationships>
</file>

<file path=ppt/slides/_rels/slide51.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51.xml" Type="http://schemas.openxmlformats.org/officeDocument/2006/relationships/notesSlide"></Relationship><Relationship Id="rId3" Target="../charts/chart36.xml" Type="http://schemas.openxmlformats.org/officeDocument/2006/relationships/chart"></Relationship></Relationships>
</file>

<file path=ppt/slides/_rels/slide52.xml.rels><?xml version="1.0" standalone="yes" ?><Relationships xmlns="http://schemas.openxmlformats.org/package/2006/relationships"><Relationship Id="rId1" Target="../slideLayouts/slideLayout5.xml" Type="http://schemas.openxmlformats.org/officeDocument/2006/relationships/slideLayout"></Relationship><Relationship Id="rId2" Target="../notesSlides/notesSlide52.xml" Type="http://schemas.openxmlformats.org/officeDocument/2006/relationships/notesSlide"></Relationship><Relationship Id="rId3" Target="../charts/chart37.xml" Type="http://schemas.openxmlformats.org/officeDocument/2006/relationships/chart"></Relationship></Relationships>
</file>

<file path=ppt/slides/_rels/slide53.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53.xml" Type="http://schemas.openxmlformats.org/officeDocument/2006/relationships/notesSlide"></Relationship></Relationships>
</file>

<file path=ppt/slides/_rels/slide54.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54.xml" Type="http://schemas.openxmlformats.org/officeDocument/2006/relationships/notesSlide"></Relationship></Relationships>
</file>

<file path=ppt/slides/_rels/slide55.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55.xml" Type="http://schemas.openxmlformats.org/officeDocument/2006/relationships/notesSlide"></Relationship></Relationships>
</file>

<file path=ppt/slides/_rels/slide56.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56.xml" Type="http://schemas.openxmlformats.org/officeDocument/2006/relationships/notesSlide"></Relationship></Relationships>
</file>

<file path=ppt/slides/_rels/slide57.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57.xml" Type="http://schemas.openxmlformats.org/officeDocument/2006/relationships/notesSlide"></Relationship><Relationship Id="rId3" Target="../media/image6.png" Type="http://schemas.openxmlformats.org/officeDocument/2006/relationships/image"></Relationship></Relationships>
</file>

<file path=ppt/slides/_rels/slide6.xml.rels><?xml version="1.0" standalone="yes" ?><Relationships xmlns="http://schemas.openxmlformats.org/package/2006/relationships"><Relationship Id="rId1" Target="../slideLayouts/slideLayout12.xml" Type="http://schemas.openxmlformats.org/officeDocument/2006/relationships/slideLayout"></Relationship><Relationship Id="rId2" Target="../notesSlides/notesSlide6.xml" Type="http://schemas.openxmlformats.org/officeDocument/2006/relationships/notesSlide"></Relationship><Relationship Id="rId3" Target="../media/image4.png" Type="http://schemas.openxmlformats.org/officeDocument/2006/relationships/image"></Relationship></Relationships>
</file>

<file path=ppt/slides/_rels/slide7.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7.xml" Type="http://schemas.openxmlformats.org/officeDocument/2006/relationships/notesSlide"></Relationship></Relationships>
</file>

<file path=ppt/slides/_rels/slide8.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8.xml" Type="http://schemas.openxmlformats.org/officeDocument/2006/relationships/notesSlide"></Relationship><Relationship Id="rId3" Target="../media/image3.png" Type="http://schemas.openxmlformats.org/officeDocument/2006/relationships/image"></Relationship></Relationships>
</file>

<file path=ppt/slides/_rels/slide9.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9.xml" Type="http://schemas.openxmlformats.org/officeDocument/2006/relationships/notesSlide"></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9" name="Shape 21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0" name="Google Shape;220;p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l="11000"/>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3175" y="154112"/>
            <a:ext cx="7056375" cy="4461276"/>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1" name="Google Shape;221;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ctr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885375" y="1477000"/>
            <a:ext cx="7647900" cy="23877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r" indent="0" lvl="0" marL="0" rtl="0">
              <a:lnSpc>
                <a:spcPct val="90000"/>
              </a:lnSpc>
              <a:spcBef>
                <a:spcPts val="0"/>
              </a:spcBef>
              <a:spcAft>
                <a:spcPts val="0"/>
              </a:spcAft>
              <a:buClr>
                <a:schemeClr val="dk1"/>
              </a:buClr>
              <a:buSzPts val="6000"/>
              <a:buFont typeface="Calibri"/>
              <a:buNone/>
            </a:pPr>
            <a:r>
              <a:rPr b="1" lang="en-US">
                <a:uFillTx/>
              </a:rPr>
              <a:t>Apple Watch </a:t>
            </a:r>
            <a:endParaRPr b="1">
              <a:uFillTx/>
            </a:endParaRPr>
          </a:p>
          <a:p>
            <a:pPr algn="r" indent="0" lvl="0" marL="0" rtl="0">
              <a:lnSpc>
                <a:spcPct val="90000"/>
              </a:lnSpc>
              <a:spcBef>
                <a:spcPts val="0"/>
              </a:spcBef>
              <a:spcAft>
                <a:spcPts val="0"/>
              </a:spcAft>
              <a:buClr>
                <a:schemeClr val="dk1"/>
              </a:buClr>
              <a:buSzPts val="6000"/>
              <a:buFont typeface="Calibri"/>
              <a:buNone/>
            </a:pPr>
            <a:r>
              <a:rPr b="1" lang="en-US">
                <a:uFillTx/>
              </a:rPr>
              <a:t>Market Research Report</a:t>
            </a:r>
            <a:endParaRPr b="1">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2" name="Google Shape;222;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sub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69775" y="4451000"/>
            <a:ext cx="9463500" cy="16557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p>
            <a:pPr algn="r" indent="0" lvl="0" marL="0" rtl="0">
              <a:lnSpc>
                <a:spcPct val="90000"/>
              </a:lnSpc>
              <a:spcBef>
                <a:spcPts val="0"/>
              </a:spcBef>
              <a:spcAft>
                <a:spcPts val="0"/>
              </a:spcAft>
              <a:buClr>
                <a:schemeClr val="dk1"/>
              </a:buClr>
              <a:buSzPts val="2400"/>
              <a:buNone/>
            </a:pPr>
            <a:r>
              <a:rPr lang="en-US">
                <a:uFillTx/>
              </a:rPr>
              <a:t>Prepared for: Apple Marketing </a:t>
            </a:r>
            <a:endParaRPr>
              <a:uFillTx/>
            </a:endParaRPr>
          </a:p>
          <a:p>
            <a:pPr algn="r" indent="0" lvl="0" marL="0" rtl="0">
              <a:lnSpc>
                <a:spcPct val="90000"/>
              </a:lnSpc>
              <a:spcBef>
                <a:spcPts val="1000"/>
              </a:spcBef>
              <a:spcAft>
                <a:spcPts val="0"/>
              </a:spcAft>
              <a:buClr>
                <a:schemeClr val="dk1"/>
              </a:buClr>
              <a:buSzPts val="2400"/>
              <a:buNone/>
            </a:pPr>
            <a:r>
              <a:rPr lang="en-US">
                <a:uFillTx/>
              </a:rPr>
              <a:t>Prepared by: </a:t>
            </a:r>
            <a:r>
              <a:rPr lang="en-US" sz="2000">
                <a:uFillTx/>
                <a:latin typeface="Arial"/>
                <a:ea typeface="Arial"/>
                <a:cs typeface="Arial"/>
                <a:sym typeface="Arial"/>
              </a:rPr>
              <a:t>Alexandra Diaz, Melia Dudgeon, Jasmine Foreman, Yahya Gahbiche, Jurgena Kerrci</a:t>
            </a:r>
            <a:endParaRPr sz="2000">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4" name="Shape 45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5" name="Google Shape;455;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3300" y="227575"/>
            <a:ext cx="10515600" cy="13257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l" indent="0" lvl="0" marL="0" rtl="0">
              <a:lnSpc>
                <a:spcPct val="90000"/>
              </a:lnSpc>
              <a:spcBef>
                <a:spcPts val="0"/>
              </a:spcBef>
              <a:spcAft>
                <a:spcPts val="0"/>
              </a:spcAft>
              <a:buClr>
                <a:schemeClr val="dk1"/>
              </a:buClr>
              <a:buSzPts val="4400"/>
              <a:buFont typeface="Calibri"/>
              <a:buNone/>
            </a:pPr>
            <a:r>
              <a:rPr b="1" lang="en-US" sz="3900">
                <a:uFillTx/>
              </a:rPr>
              <a:t>PREDICTING MARKET SEGMENT APPLE WATCH CONSUMPTION</a:t>
            </a:r>
            <a:endParaRPr b="1" sz="3900">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6" name="Google Shape;456;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8649" y="1441775"/>
            <a:ext cx="2198400" cy="5040300"/>
          </a:xfrm>
          <a:prstGeom prst="rect">
            <a:avLst/>
          </a:prstGeom>
          <a:solidFill>
            <a:srgbClr val="EEEEEE"/>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7" name="Google Shape;457;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8650" y="1441775"/>
            <a:ext cx="2198400" cy="1842900"/>
          </a:xfrm>
          <a:prstGeom prst="rect">
            <a:avLst/>
          </a:prstGeom>
          <a:solidFill>
            <a:srgbClr val="5B0F00"/>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8" name="Google Shape;458;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2950" y="3209525"/>
            <a:ext cx="2198400" cy="31959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0" rtl="0">
              <a:lnSpc>
                <a:spcPct val="98181"/>
              </a:lnSpc>
              <a:spcBef>
                <a:spcPts val="1000"/>
              </a:spcBef>
              <a:spcAft>
                <a:spcPts val="0"/>
              </a:spcAft>
              <a:buNone/>
            </a:pPr>
            <a:r>
              <a:rPr b="1" lang="en-US" sz="1200">
                <a:solidFill>
                  <a:schemeClr val="dk1"/>
                </a:solidFill>
                <a:uFillTx/>
                <a:latin typeface="Calibri"/>
                <a:ea typeface="Calibri"/>
                <a:cs typeface="Calibri"/>
                <a:sym typeface="Calibri"/>
              </a:rPr>
              <a:t>Marketers should focus communications on how product attributes such as the design, the ease that it monitors health and tracks fitness activity all makes the uses life more convenient, enjoyable, and will motivate them to be more active. </a:t>
            </a:r>
            <a:endParaRPr b="1" sz="1200">
              <a:solidFill>
                <a:schemeClr val="dk1"/>
              </a:solidFill>
              <a:uFillTx/>
              <a:latin typeface="Calibri"/>
              <a:ea typeface="Calibri"/>
              <a:cs typeface="Calibri"/>
              <a:sym typeface="Calibri"/>
            </a:endParaRPr>
          </a:p>
          <a:p>
            <a:pPr algn="l" indent="0" lvl="0" marL="0" rtl="0">
              <a:lnSpc>
                <a:spcPct val="98181"/>
              </a:lnSpc>
              <a:spcBef>
                <a:spcPts val="1000"/>
              </a:spcBef>
              <a:spcAft>
                <a:spcPts val="0"/>
              </a:spcAft>
              <a:buClr>
                <a:schemeClr val="dk1"/>
              </a:buClr>
              <a:buSzPts val="1100"/>
              <a:buFont typeface="Arial"/>
              <a:buNone/>
            </a:pPr>
            <a:r>
              <a:rPr b="1" lang="en-US" sz="1200">
                <a:solidFill>
                  <a:schemeClr val="dk1"/>
                </a:solidFill>
                <a:uFillTx/>
                <a:latin typeface="Calibri"/>
                <a:ea typeface="Calibri"/>
                <a:cs typeface="Calibri"/>
                <a:sym typeface="Calibri"/>
              </a:rPr>
              <a:t>They should also emphasize how the AW is better than the competition and worth the money to generate social approval from others when wearing the AW. </a:t>
            </a:r>
            <a:endParaRPr b="1" sz="400">
              <a:solidFill>
                <a:schemeClr val="dk1"/>
              </a:solidFill>
              <a:uFillTx/>
              <a:latin typeface="Calibri"/>
              <a:ea typeface="Calibri"/>
              <a:cs typeface="Calibri"/>
              <a:sym typeface="Calibri"/>
            </a:endParaRPr>
          </a:p>
          <a:p>
            <a:pPr algn="l" indent="0" lvl="0" marL="0" rtl="0">
              <a:lnSpc>
                <a:spcPct val="100000"/>
              </a:lnSpc>
              <a:spcBef>
                <a:spcPts val="0"/>
              </a:spcBef>
              <a:spcAft>
                <a:spcPts val="0"/>
              </a:spcAft>
              <a:buNone/>
            </a:pPr>
            <a:r>
              <a:rPr>
                <a:uFillTx/>
              </a:rPr>
              <a:t/>
            </a:r>
            <a:endParaRPr b="1" sz="440">
              <a:solidFill>
                <a:schemeClr val="dk1"/>
              </a:solidFill>
              <a:uFillTx/>
              <a:latin typeface="Calibri"/>
              <a:ea typeface="Calibri"/>
              <a:cs typeface="Calibri"/>
              <a:sym typeface="Calibri"/>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9" name="Google Shape;459;p1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697521" y="1441775"/>
            <a:ext cx="2198281" cy="5040208"/>
            <a:chOff x="534419" y="1289300"/>
            <a:chExt cx="1939203" cy="303810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0" name="Google Shape;460;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4419" y="1289300"/>
              <a:ext cx="1939200" cy="3038100"/>
            </a:xfrm>
            <a:prstGeom prst="rect">
              <a:avLst/>
            </a:prstGeom>
            <a:solidFill>
              <a:srgbClr val="EEEEEE"/>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1" name="Google Shape;461;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4422" y="1289300"/>
              <a:ext cx="1939200" cy="1110900"/>
            </a:xfrm>
            <a:prstGeom prst="rect">
              <a:avLst/>
            </a:prstGeom>
            <a:solidFill>
              <a:srgbClr val="A61C00"/>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2" name="Google Shape;462;p1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006396" y="1441775"/>
            <a:ext cx="2198281" cy="5040208"/>
            <a:chOff x="534419" y="1289300"/>
            <a:chExt cx="1939203" cy="303810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3" name="Google Shape;463;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4419" y="1289300"/>
              <a:ext cx="1939200" cy="3038100"/>
            </a:xfrm>
            <a:prstGeom prst="rect">
              <a:avLst/>
            </a:prstGeom>
            <a:solidFill>
              <a:srgbClr val="EEEEEE"/>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4" name="Google Shape;464;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4422" y="1289300"/>
              <a:ext cx="1939200" cy="1110900"/>
            </a:xfrm>
            <a:prstGeom prst="rect">
              <a:avLst/>
            </a:prstGeom>
            <a:solidFill>
              <a:srgbClr val="CC4125"/>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5" name="Google Shape;465;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99118" y="2446294"/>
              <a:ext cx="1609800" cy="16473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0" rtl="0">
                <a:lnSpc>
                  <a:spcPct val="100000"/>
                </a:lnSpc>
                <a:spcBef>
                  <a:spcPts val="0"/>
                </a:spcBef>
                <a:spcAft>
                  <a:spcPts val="0"/>
                </a:spcAft>
                <a:buNone/>
              </a:pPr>
              <a:r>
                <a:rPr b="1" lang="en-US" sz="1200">
                  <a:solidFill>
                    <a:schemeClr val="dk1"/>
                  </a:solidFill>
                  <a:uFillTx/>
                  <a:latin typeface="Calibri"/>
                  <a:ea typeface="Calibri"/>
                  <a:cs typeface="Calibri"/>
                  <a:sym typeface="Calibri"/>
                </a:rPr>
                <a:t>Knowledge about the Apple Watch and cost predicted their likelihood of purchasing the Apple Watch in the near future. </a:t>
              </a:r>
              <a:endParaRPr b="1" sz="1200">
                <a:solidFill>
                  <a:schemeClr val="dk1"/>
                </a:solidFill>
                <a:uFillTx/>
                <a:latin typeface="Calibri"/>
                <a:ea typeface="Calibri"/>
                <a:cs typeface="Calibri"/>
                <a:sym typeface="Calibri"/>
              </a:endParaRPr>
            </a:p>
            <a:p>
              <a:pPr algn="l" indent="0" lvl="0" marL="0" rtl="0">
                <a:lnSpc>
                  <a:spcPct val="100000"/>
                </a:lnSpc>
                <a:spcBef>
                  <a:spcPts val="0"/>
                </a:spcBef>
                <a:spcAft>
                  <a:spcPts val="0"/>
                </a:spcAft>
                <a:buNone/>
              </a:pPr>
              <a:r>
                <a:rPr>
                  <a:uFillTx/>
                </a:rPr>
                <a:t/>
              </a:r>
              <a:endParaRPr b="1" sz="1200">
                <a:solidFill>
                  <a:schemeClr val="dk1"/>
                </a:solidFill>
                <a:uFillTx/>
                <a:latin typeface="Calibri"/>
                <a:ea typeface="Calibri"/>
                <a:cs typeface="Calibri"/>
                <a:sym typeface="Calibri"/>
              </a:endParaRPr>
            </a:p>
            <a:p>
              <a:pPr algn="l" indent="0" lvl="0" marL="0" rtl="0">
                <a:lnSpc>
                  <a:spcPct val="100000"/>
                </a:lnSpc>
                <a:spcBef>
                  <a:spcPts val="0"/>
                </a:spcBef>
                <a:spcAft>
                  <a:spcPts val="0"/>
                </a:spcAft>
                <a:buNone/>
              </a:pPr>
              <a:r>
                <a:rPr b="1" lang="en-US" sz="1200">
                  <a:solidFill>
                    <a:schemeClr val="dk1"/>
                  </a:solidFill>
                  <a:uFillTx/>
                  <a:latin typeface="Calibri"/>
                  <a:ea typeface="Calibri"/>
                  <a:cs typeface="Calibri"/>
                  <a:sym typeface="Calibri"/>
                </a:rPr>
                <a:t>A</a:t>
              </a:r>
              <a:r>
                <a:rPr b="1" lang="en-US" sz="1200">
                  <a:solidFill>
                    <a:schemeClr val="dk1"/>
                  </a:solidFill>
                  <a:uFillTx/>
                  <a:latin typeface="Calibri"/>
                  <a:ea typeface="Calibri"/>
                  <a:cs typeface="Calibri"/>
                  <a:sym typeface="Calibri"/>
                </a:rPr>
                <a:t>n ad campaign designed around spreading knowledge about the Apple Watch and that it is worth the cost will be the most effective in targeting this segment. </a:t>
              </a:r>
              <a:endParaRPr sz="1000">
                <a:solidFill>
                  <a:srgbClr val="666666"/>
                </a:solidFill>
                <a:uFillTx/>
                <a:latin typeface="Open Sans"/>
                <a:ea typeface="Open Sans"/>
                <a:cs typeface="Open Sans"/>
                <a:sym typeface="Open Sans"/>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6" name="Google Shape;466;p1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15271" y="1441775"/>
            <a:ext cx="2198281" cy="5416389"/>
            <a:chOff x="534419" y="1289300"/>
            <a:chExt cx="1939203" cy="3264852"/>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7" name="Google Shape;467;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4419" y="1289300"/>
              <a:ext cx="1939200" cy="3038100"/>
            </a:xfrm>
            <a:prstGeom prst="rect">
              <a:avLst/>
            </a:prstGeom>
            <a:solidFill>
              <a:srgbClr val="EEEEEE"/>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8" name="Google Shape;468;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4422" y="1289300"/>
              <a:ext cx="1939200" cy="1110900"/>
            </a:xfrm>
            <a:prstGeom prst="rect">
              <a:avLst/>
            </a:prstGeom>
            <a:solidFill>
              <a:srgbClr val="DD7E6B"/>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9" name="Google Shape;469;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68021" y="2354852"/>
              <a:ext cx="1872000" cy="21993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0" rtl="0">
                <a:lnSpc>
                  <a:spcPct val="100000"/>
                </a:lnSpc>
                <a:spcBef>
                  <a:spcPts val="1000"/>
                </a:spcBef>
                <a:spcAft>
                  <a:spcPts val="0"/>
                </a:spcAft>
                <a:buNone/>
              </a:pPr>
              <a:r>
                <a:rPr b="1" lang="en-US" sz="1200">
                  <a:solidFill>
                    <a:schemeClr val="dk1"/>
                  </a:solidFill>
                  <a:uFillTx/>
                  <a:latin typeface="Calibri"/>
                  <a:ea typeface="Calibri"/>
                  <a:cs typeface="Calibri"/>
                  <a:sym typeface="Calibri"/>
                </a:rPr>
                <a:t>Those </a:t>
              </a:r>
              <a:r>
                <a:rPr b="1" lang="en-US" sz="1200">
                  <a:solidFill>
                    <a:schemeClr val="dk1"/>
                  </a:solidFill>
                  <a:uFillTx/>
                  <a:latin typeface="Calibri"/>
                  <a:ea typeface="Calibri"/>
                  <a:cs typeface="Calibri"/>
                  <a:sym typeface="Calibri"/>
                </a:rPr>
                <a:t>who intend to purchase and Apple watch sometime in the future are looking  for a smartwatch that is fun to use is a fitness motivator. </a:t>
              </a:r>
              <a:endParaRPr b="1" sz="1200">
                <a:solidFill>
                  <a:schemeClr val="dk1"/>
                </a:solidFill>
                <a:uFillTx/>
                <a:latin typeface="Calibri"/>
                <a:ea typeface="Calibri"/>
                <a:cs typeface="Calibri"/>
                <a:sym typeface="Calibri"/>
              </a:endParaRPr>
            </a:p>
            <a:p>
              <a:pPr algn="l" indent="0" lvl="0" marL="0" rtl="0">
                <a:lnSpc>
                  <a:spcPct val="100000"/>
                </a:lnSpc>
                <a:spcBef>
                  <a:spcPts val="1000"/>
                </a:spcBef>
                <a:spcAft>
                  <a:spcPts val="0"/>
                </a:spcAft>
                <a:buClr>
                  <a:schemeClr val="dk1"/>
                </a:buClr>
                <a:buSzPts val="1540"/>
                <a:buFont typeface="Arial"/>
                <a:buNone/>
              </a:pPr>
              <a:r>
                <a:rPr b="1" lang="en-US" sz="1200">
                  <a:solidFill>
                    <a:schemeClr val="dk1"/>
                  </a:solidFill>
                  <a:uFillTx/>
                  <a:latin typeface="Calibri"/>
                  <a:ea typeface="Calibri"/>
                  <a:cs typeface="Calibri"/>
                  <a:sym typeface="Calibri"/>
                </a:rPr>
                <a:t>Marketing should highlight that the Apple Watch can monitor health, is worth the money, and that the Apple Watch is reasonably priced, so that they will believe the Apple Watch is more fun to use and it can be used as a fitness motivator. </a:t>
              </a:r>
              <a:endParaRPr b="1" sz="1200">
                <a:solidFill>
                  <a:srgbClr val="666666"/>
                </a:solidFill>
                <a:uFillTx/>
                <a:latin typeface="Calibri"/>
                <a:ea typeface="Calibri"/>
                <a:cs typeface="Calibri"/>
                <a:sym typeface="Calibri"/>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0" name="Google Shape;470;p1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624146" y="1441775"/>
            <a:ext cx="2198378" cy="5040208"/>
            <a:chOff x="534419" y="1289300"/>
            <a:chExt cx="1939289" cy="303810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1" name="Google Shape;471;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4419" y="1289300"/>
              <a:ext cx="1939200" cy="3038100"/>
            </a:xfrm>
            <a:prstGeom prst="rect">
              <a:avLst/>
            </a:prstGeom>
            <a:solidFill>
              <a:srgbClr val="EEEEEE"/>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2" name="Google Shape;472;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4422" y="1289300"/>
              <a:ext cx="1939200" cy="1110900"/>
            </a:xfrm>
            <a:prstGeom prst="rect">
              <a:avLst/>
            </a:prstGeom>
            <a:solidFill>
              <a:srgbClr val="E6B8A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3" name="Google Shape;473;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19108" y="2354852"/>
              <a:ext cx="1854600" cy="19725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0" rtl="0">
                <a:lnSpc>
                  <a:spcPct val="100000"/>
                </a:lnSpc>
                <a:spcBef>
                  <a:spcPts val="1000"/>
                </a:spcBef>
                <a:spcAft>
                  <a:spcPts val="0"/>
                </a:spcAft>
                <a:buNone/>
              </a:pPr>
              <a:r>
                <a:rPr b="1" lang="en-US" sz="1130">
                  <a:solidFill>
                    <a:schemeClr val="dk1"/>
                  </a:solidFill>
                  <a:uFillTx/>
                  <a:latin typeface="Calibri"/>
                  <a:ea typeface="Calibri"/>
                  <a:cs typeface="Calibri"/>
                  <a:sym typeface="Calibri"/>
                </a:rPr>
                <a:t>I</a:t>
              </a:r>
              <a:r>
                <a:rPr b="1" lang="en-US" sz="1130">
                  <a:solidFill>
                    <a:schemeClr val="dk1"/>
                  </a:solidFill>
                  <a:uFillTx/>
                  <a:latin typeface="Calibri"/>
                  <a:ea typeface="Calibri"/>
                  <a:cs typeface="Calibri"/>
                  <a:sym typeface="Calibri"/>
                </a:rPr>
                <a:t>ntent to purchase is predicted by  how fun it is to use, the pay feature, showing that the Apple Watch is better than competition, and gaining an interest in the Apple Watch based on others’ intention to purchase. </a:t>
              </a:r>
              <a:endParaRPr b="1" sz="1130">
                <a:solidFill>
                  <a:schemeClr val="dk1"/>
                </a:solidFill>
                <a:uFillTx/>
                <a:latin typeface="Calibri"/>
                <a:ea typeface="Calibri"/>
                <a:cs typeface="Calibri"/>
                <a:sym typeface="Calibri"/>
              </a:endParaRPr>
            </a:p>
            <a:p>
              <a:pPr algn="l" indent="0" lvl="0" marL="0" rtl="0">
                <a:lnSpc>
                  <a:spcPct val="100000"/>
                </a:lnSpc>
                <a:spcBef>
                  <a:spcPts val="1000"/>
                </a:spcBef>
                <a:spcAft>
                  <a:spcPts val="0"/>
                </a:spcAft>
                <a:buClr>
                  <a:schemeClr val="dk1"/>
                </a:buClr>
                <a:buSzPts val="1330"/>
                <a:buFont typeface="Arial"/>
                <a:buNone/>
              </a:pPr>
              <a:r>
                <a:rPr b="1" lang="en-US" sz="1130">
                  <a:solidFill>
                    <a:schemeClr val="dk1"/>
                  </a:solidFill>
                  <a:uFillTx/>
                  <a:latin typeface="Calibri"/>
                  <a:ea typeface="Calibri"/>
                  <a:cs typeface="Calibri"/>
                  <a:sym typeface="Calibri"/>
                </a:rPr>
                <a:t>Marketing should teach consumers how fun it is to use the Apple Watch and emphasize that many others have bought and enjoyed it, the pay feature is excellent, and the Apple Watch is better than competing smartwatches.</a:t>
              </a:r>
              <a:endParaRPr b="1" sz="700">
                <a:solidFill>
                  <a:srgbClr val="666666"/>
                </a:solidFill>
                <a:uFillTx/>
                <a:latin typeface="Calibri"/>
                <a:ea typeface="Calibri"/>
                <a:cs typeface="Calibri"/>
                <a:sym typeface="Calibri"/>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4" name="Google Shape;474;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75499" y="1690811"/>
            <a:ext cx="1181232" cy="1125017"/>
          </a:xfrm>
          <a:custGeom>
            <a:ahLst/>
            <a:cxnLst/>
            <a:rect b="b" l="l" r="r" t="t"/>
            <a:pathLst>
              <a:path extrusionOk="0" h="11657" w="11689">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5" name="Google Shape;475;p1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459662" y="1622058"/>
            <a:ext cx="1291823" cy="1262532"/>
            <a:chOff x="-34776500" y="2631825"/>
            <a:chExt cx="291450" cy="29145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6" name="Google Shape;476;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4691425" y="2666500"/>
              <a:ext cx="120525" cy="154400"/>
            </a:xfrm>
            <a:custGeom>
              <a:ahLst/>
              <a:cxnLst/>
              <a:rect b="b" l="l" r="r" t="t"/>
              <a:pathLst>
                <a:path extrusionOk="0" h="6176" w="4821">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7" name="Google Shape;477;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4656775" y="2837400"/>
              <a:ext cx="51200" cy="51225"/>
            </a:xfrm>
            <a:custGeom>
              <a:ahLst/>
              <a:cxnLst/>
              <a:rect b="b" l="l" r="r" t="t"/>
              <a:pathLst>
                <a:path extrusionOk="0" h="2049" w="2048">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8" name="Google Shape;478;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4776500" y="2631825"/>
              <a:ext cx="291450" cy="291450"/>
            </a:xfrm>
            <a:custGeom>
              <a:ahLst/>
              <a:cxnLst/>
              <a:rect b="b" l="l" r="r" t="t"/>
              <a:pathLst>
                <a:path extrusionOk="0" h="11658" w="11658">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9" name="Google Shape;479;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894400" y="1553274"/>
            <a:ext cx="1657747" cy="1262547"/>
          </a:xfrm>
          <a:custGeom>
            <a:ahLst/>
            <a:cxnLst/>
            <a:rect b="b" l="l" r="r" t="t"/>
            <a:pathLst>
              <a:path extrusionOk="0" h="14718" w="19325">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solidFill>
                <a:srgbClr val="435D74"/>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0" name="Google Shape;480;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8499" y="2815821"/>
            <a:ext cx="2198400" cy="545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b="1" lang="en-US" sz="2150">
                <a:solidFill>
                  <a:srgbClr val="FFFFFF"/>
                </a:solidFill>
                <a:uFillTx/>
                <a:latin typeface="Calibri"/>
                <a:ea typeface="Calibri"/>
                <a:cs typeface="Calibri"/>
                <a:sym typeface="Calibri"/>
              </a:rPr>
              <a:t>Tech Enthusiasts</a:t>
            </a:r>
            <a:endParaRPr b="1" sz="2250">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1" name="Google Shape;481;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697462" y="2815821"/>
            <a:ext cx="2198400" cy="545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b="1" lang="en-US" sz="2150">
                <a:solidFill>
                  <a:srgbClr val="FFFFFF"/>
                </a:solidFill>
                <a:uFillTx/>
                <a:latin typeface="Calibri"/>
                <a:ea typeface="Calibri"/>
                <a:cs typeface="Calibri"/>
                <a:sym typeface="Calibri"/>
              </a:rPr>
              <a:t>Anti-Smartwatch</a:t>
            </a:r>
            <a:endParaRPr b="1" sz="2250">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2" name="Google Shape;482;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803375" y="2815825"/>
            <a:ext cx="2604300" cy="545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b="1" lang="en-US" sz="2150">
                <a:solidFill>
                  <a:srgbClr val="FFFFFF"/>
                </a:solidFill>
                <a:uFillTx/>
                <a:latin typeface="Calibri"/>
                <a:ea typeface="Calibri"/>
                <a:cs typeface="Calibri"/>
                <a:sym typeface="Calibri"/>
              </a:rPr>
              <a:t>Lack of Knowledge</a:t>
            </a:r>
            <a:endParaRPr b="1" sz="2250">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3" name="Google Shape;483;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089375" y="2815825"/>
            <a:ext cx="2604300" cy="545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b="1" lang="en-US" sz="2150">
                <a:solidFill>
                  <a:srgbClr val="FFFFFF"/>
                </a:solidFill>
                <a:uFillTx/>
                <a:latin typeface="Calibri"/>
                <a:ea typeface="Calibri"/>
                <a:cs typeface="Calibri"/>
                <a:sym typeface="Calibri"/>
              </a:rPr>
              <a:t>Fitness Enthusiasts</a:t>
            </a:r>
            <a:endParaRPr b="1" sz="2250">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4" name="Google Shape;484;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21125" y="2664125"/>
            <a:ext cx="2604300" cy="545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b="1" lang="en-US" sz="2150">
                <a:solidFill>
                  <a:srgbClr val="FFFFFF"/>
                </a:solidFill>
                <a:uFillTx/>
                <a:latin typeface="Calibri"/>
                <a:ea typeface="Calibri"/>
                <a:cs typeface="Calibri"/>
                <a:sym typeface="Calibri"/>
              </a:rPr>
              <a:t>             Better </a:t>
            </a:r>
            <a:endParaRPr b="1" sz="2150">
              <a:solidFill>
                <a:srgbClr val="FFFFFF"/>
              </a:solidFill>
              <a:uFillTx/>
              <a:latin typeface="Calibri"/>
              <a:ea typeface="Calibri"/>
              <a:cs typeface="Calibri"/>
              <a:sym typeface="Calibri"/>
            </a:endParaRPr>
          </a:p>
          <a:p>
            <a:pPr algn="ctr" indent="0" lvl="0" marL="0" rtl="0">
              <a:spcBef>
                <a:spcPts val="0"/>
              </a:spcBef>
              <a:spcAft>
                <a:spcPts val="0"/>
              </a:spcAft>
              <a:buNone/>
            </a:pPr>
            <a:r>
              <a:rPr b="1" lang="en-US" sz="2150">
                <a:solidFill>
                  <a:srgbClr val="FFFFFF"/>
                </a:solidFill>
                <a:uFillTx/>
                <a:latin typeface="Calibri"/>
                <a:ea typeface="Calibri"/>
                <a:cs typeface="Calibri"/>
                <a:sym typeface="Calibri"/>
              </a:rPr>
              <a:t>Compatibility</a:t>
            </a:r>
            <a:endParaRPr b="1" sz="2250">
              <a:solidFill>
                <a:srgbClr val="FFFFFF"/>
              </a:solidFill>
              <a:uFillTx/>
              <a:latin typeface="Calibri"/>
              <a:ea typeface="Calibri"/>
              <a:cs typeface="Calibri"/>
              <a:sym typeface="Calibri"/>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5" name="Google Shape;485;p1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46828" y="1625404"/>
            <a:ext cx="1314245" cy="1255835"/>
            <a:chOff x="2081650" y="4993750"/>
            <a:chExt cx="483125" cy="483125"/>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6" name="Google Shape;486;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81650" y="4993750"/>
              <a:ext cx="483125" cy="483125"/>
            </a:xfrm>
            <a:custGeom>
              <a:ahLst/>
              <a:cxnLst/>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solidFill>
                  <a:srgbClr val="435D74"/>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7" name="Google Shape;487;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9375" y="5125625"/>
              <a:ext cx="227600" cy="219350"/>
            </a:xfrm>
            <a:custGeom>
              <a:ahLst/>
              <a:cxnLst/>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solidFill>
                  <a:srgbClr val="435D74"/>
                </a:solidFill>
                <a:uFillTx/>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8" name="Google Shape;488;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823787" y="1690813"/>
            <a:ext cx="1181216" cy="1125031"/>
          </a:xfrm>
          <a:custGeom>
            <a:ahLst/>
            <a:cxnLst/>
            <a:rect b="b" l="l" r="r" t="t"/>
            <a:pathLst>
              <a:path extrusionOk="0" h="14154" w="13548">
                <a:moveTo>
                  <a:pt x="6774" y="914"/>
                </a:moveTo>
                <a:cubicBezTo>
                  <a:pt x="7215" y="914"/>
                  <a:pt x="7593" y="1324"/>
                  <a:pt x="7593" y="1797"/>
                </a:cubicBezTo>
                <a:cubicBezTo>
                  <a:pt x="7593" y="2238"/>
                  <a:pt x="7247" y="2616"/>
                  <a:pt x="6774" y="2616"/>
                </a:cubicBezTo>
                <a:cubicBezTo>
                  <a:pt x="6301" y="2616"/>
                  <a:pt x="5955" y="2238"/>
                  <a:pt x="5955" y="1797"/>
                </a:cubicBezTo>
                <a:cubicBezTo>
                  <a:pt x="5955" y="1324"/>
                  <a:pt x="6333" y="914"/>
                  <a:pt x="6774" y="914"/>
                </a:cubicBezTo>
                <a:close/>
                <a:moveTo>
                  <a:pt x="1400" y="2610"/>
                </a:moveTo>
                <a:cubicBezTo>
                  <a:pt x="1427" y="2610"/>
                  <a:pt x="1454" y="2612"/>
                  <a:pt x="1481" y="2616"/>
                </a:cubicBezTo>
                <a:lnTo>
                  <a:pt x="4222" y="3151"/>
                </a:lnTo>
                <a:lnTo>
                  <a:pt x="3151" y="3781"/>
                </a:lnTo>
                <a:cubicBezTo>
                  <a:pt x="3119" y="3750"/>
                  <a:pt x="3245" y="3781"/>
                  <a:pt x="1324" y="3403"/>
                </a:cubicBezTo>
                <a:cubicBezTo>
                  <a:pt x="1072" y="3372"/>
                  <a:pt x="946" y="3120"/>
                  <a:pt x="1009" y="2931"/>
                </a:cubicBezTo>
                <a:cubicBezTo>
                  <a:pt x="1036" y="2710"/>
                  <a:pt x="1209" y="2610"/>
                  <a:pt x="1400" y="2610"/>
                </a:cubicBezTo>
                <a:close/>
                <a:moveTo>
                  <a:pt x="5502" y="3443"/>
                </a:moveTo>
                <a:cubicBezTo>
                  <a:pt x="5553" y="3443"/>
                  <a:pt x="5608" y="3451"/>
                  <a:pt x="5671" y="3466"/>
                </a:cubicBezTo>
                <a:cubicBezTo>
                  <a:pt x="5860" y="3561"/>
                  <a:pt x="5923" y="3624"/>
                  <a:pt x="5955" y="3907"/>
                </a:cubicBezTo>
                <a:cubicBezTo>
                  <a:pt x="5986" y="4254"/>
                  <a:pt x="5923" y="5766"/>
                  <a:pt x="7089" y="7278"/>
                </a:cubicBezTo>
                <a:cubicBezTo>
                  <a:pt x="7175" y="7385"/>
                  <a:pt x="7304" y="7449"/>
                  <a:pt x="7427" y="7449"/>
                </a:cubicBezTo>
                <a:cubicBezTo>
                  <a:pt x="7486" y="7449"/>
                  <a:pt x="7543" y="7435"/>
                  <a:pt x="7593" y="7404"/>
                </a:cubicBezTo>
                <a:lnTo>
                  <a:pt x="11972" y="5168"/>
                </a:lnTo>
                <a:cubicBezTo>
                  <a:pt x="12030" y="5129"/>
                  <a:pt x="12094" y="5111"/>
                  <a:pt x="12158" y="5111"/>
                </a:cubicBezTo>
                <a:cubicBezTo>
                  <a:pt x="12304" y="5111"/>
                  <a:pt x="12452" y="5204"/>
                  <a:pt x="12539" y="5357"/>
                </a:cubicBezTo>
                <a:cubicBezTo>
                  <a:pt x="12634" y="5577"/>
                  <a:pt x="12571" y="5798"/>
                  <a:pt x="12319" y="5924"/>
                </a:cubicBezTo>
                <a:lnTo>
                  <a:pt x="7499" y="8444"/>
                </a:lnTo>
                <a:cubicBezTo>
                  <a:pt x="7404" y="8476"/>
                  <a:pt x="7562" y="8350"/>
                  <a:pt x="5388" y="10366"/>
                </a:cubicBezTo>
                <a:cubicBezTo>
                  <a:pt x="5293" y="10492"/>
                  <a:pt x="5230" y="10712"/>
                  <a:pt x="5325" y="10870"/>
                </a:cubicBezTo>
                <a:lnTo>
                  <a:pt x="6396" y="12823"/>
                </a:lnTo>
                <a:cubicBezTo>
                  <a:pt x="6490" y="13012"/>
                  <a:pt x="6427" y="13233"/>
                  <a:pt x="6238" y="13359"/>
                </a:cubicBezTo>
                <a:cubicBezTo>
                  <a:pt x="6169" y="13398"/>
                  <a:pt x="6100" y="13416"/>
                  <a:pt x="6034" y="13416"/>
                </a:cubicBezTo>
                <a:cubicBezTo>
                  <a:pt x="5889" y="13416"/>
                  <a:pt x="5758" y="13331"/>
                  <a:pt x="5671" y="13201"/>
                </a:cubicBezTo>
                <a:lnTo>
                  <a:pt x="4285" y="10681"/>
                </a:lnTo>
                <a:cubicBezTo>
                  <a:pt x="4222" y="10523"/>
                  <a:pt x="4222" y="10334"/>
                  <a:pt x="4380" y="10177"/>
                </a:cubicBezTo>
                <a:lnTo>
                  <a:pt x="6333" y="8318"/>
                </a:lnTo>
                <a:cubicBezTo>
                  <a:pt x="6490" y="8161"/>
                  <a:pt x="6490" y="7940"/>
                  <a:pt x="6396" y="7783"/>
                </a:cubicBezTo>
                <a:cubicBezTo>
                  <a:pt x="5797" y="6995"/>
                  <a:pt x="5388" y="6050"/>
                  <a:pt x="5199" y="5042"/>
                </a:cubicBezTo>
                <a:cubicBezTo>
                  <a:pt x="5176" y="4859"/>
                  <a:pt x="4988" y="4727"/>
                  <a:pt x="4791" y="4727"/>
                </a:cubicBezTo>
                <a:cubicBezTo>
                  <a:pt x="4715" y="4727"/>
                  <a:pt x="4638" y="4746"/>
                  <a:pt x="4569" y="4790"/>
                </a:cubicBezTo>
                <a:cubicBezTo>
                  <a:pt x="4128" y="5042"/>
                  <a:pt x="4600" y="4727"/>
                  <a:pt x="1544" y="6743"/>
                </a:cubicBezTo>
                <a:cubicBezTo>
                  <a:pt x="1493" y="6768"/>
                  <a:pt x="1438" y="6780"/>
                  <a:pt x="1382" y="6780"/>
                </a:cubicBezTo>
                <a:cubicBezTo>
                  <a:pt x="1229" y="6780"/>
                  <a:pt x="1069" y="6692"/>
                  <a:pt x="977" y="6554"/>
                </a:cubicBezTo>
                <a:cubicBezTo>
                  <a:pt x="946" y="6270"/>
                  <a:pt x="1040" y="6050"/>
                  <a:pt x="1229" y="5955"/>
                </a:cubicBezTo>
                <a:cubicBezTo>
                  <a:pt x="1261" y="5955"/>
                  <a:pt x="5356" y="3466"/>
                  <a:pt x="5356" y="3466"/>
                </a:cubicBezTo>
                <a:cubicBezTo>
                  <a:pt x="5403" y="3451"/>
                  <a:pt x="5451" y="3443"/>
                  <a:pt x="5502" y="3443"/>
                </a:cubicBezTo>
                <a:close/>
                <a:moveTo>
                  <a:pt x="6774" y="1"/>
                </a:moveTo>
                <a:cubicBezTo>
                  <a:pt x="5892" y="1"/>
                  <a:pt x="5136" y="788"/>
                  <a:pt x="5136" y="1702"/>
                </a:cubicBezTo>
                <a:cubicBezTo>
                  <a:pt x="5136" y="1986"/>
                  <a:pt x="5199" y="2206"/>
                  <a:pt x="5325" y="2458"/>
                </a:cubicBezTo>
                <a:lnTo>
                  <a:pt x="1670" y="1702"/>
                </a:lnTo>
                <a:cubicBezTo>
                  <a:pt x="1594" y="1688"/>
                  <a:pt x="1517" y="1681"/>
                  <a:pt x="1441" y="1681"/>
                </a:cubicBezTo>
                <a:cubicBezTo>
                  <a:pt x="857" y="1681"/>
                  <a:pt x="305" y="2093"/>
                  <a:pt x="221" y="2679"/>
                </a:cubicBezTo>
                <a:cubicBezTo>
                  <a:pt x="95" y="3372"/>
                  <a:pt x="536" y="4033"/>
                  <a:pt x="1198" y="4159"/>
                </a:cubicBezTo>
                <a:lnTo>
                  <a:pt x="2174" y="4349"/>
                </a:lnTo>
                <a:lnTo>
                  <a:pt x="883" y="5136"/>
                </a:lnTo>
                <a:cubicBezTo>
                  <a:pt x="252" y="5514"/>
                  <a:pt x="0" y="6239"/>
                  <a:pt x="284" y="6869"/>
                </a:cubicBezTo>
                <a:cubicBezTo>
                  <a:pt x="512" y="7326"/>
                  <a:pt x="974" y="7536"/>
                  <a:pt x="1397" y="7536"/>
                </a:cubicBezTo>
                <a:cubicBezTo>
                  <a:pt x="1616" y="7536"/>
                  <a:pt x="1824" y="7480"/>
                  <a:pt x="1985" y="7373"/>
                </a:cubicBezTo>
                <a:lnTo>
                  <a:pt x="4506" y="5735"/>
                </a:lnTo>
                <a:cubicBezTo>
                  <a:pt x="4695" y="6522"/>
                  <a:pt x="5041" y="7215"/>
                  <a:pt x="5482" y="7877"/>
                </a:cubicBezTo>
                <a:lnTo>
                  <a:pt x="3781" y="9515"/>
                </a:lnTo>
                <a:cubicBezTo>
                  <a:pt x="3403" y="9893"/>
                  <a:pt x="3277" y="10523"/>
                  <a:pt x="3560" y="10996"/>
                </a:cubicBezTo>
                <a:lnTo>
                  <a:pt x="4947" y="13516"/>
                </a:lnTo>
                <a:cubicBezTo>
                  <a:pt x="5181" y="13922"/>
                  <a:pt x="5604" y="14154"/>
                  <a:pt x="6028" y="14154"/>
                </a:cubicBezTo>
                <a:cubicBezTo>
                  <a:pt x="6230" y="14154"/>
                  <a:pt x="6433" y="14101"/>
                  <a:pt x="6616" y="13989"/>
                </a:cubicBezTo>
                <a:cubicBezTo>
                  <a:pt x="7215" y="13642"/>
                  <a:pt x="7467" y="12886"/>
                  <a:pt x="7089" y="12288"/>
                </a:cubicBezTo>
                <a:lnTo>
                  <a:pt x="6207" y="10649"/>
                </a:lnTo>
                <a:lnTo>
                  <a:pt x="7877" y="9043"/>
                </a:lnTo>
                <a:lnTo>
                  <a:pt x="12697" y="6554"/>
                </a:lnTo>
                <a:cubicBezTo>
                  <a:pt x="13295" y="6239"/>
                  <a:pt x="13548" y="5483"/>
                  <a:pt x="13232" y="4884"/>
                </a:cubicBezTo>
                <a:cubicBezTo>
                  <a:pt x="13014" y="4446"/>
                  <a:pt x="12597" y="4206"/>
                  <a:pt x="12162" y="4206"/>
                </a:cubicBezTo>
                <a:cubicBezTo>
                  <a:pt x="11971" y="4206"/>
                  <a:pt x="11777" y="4252"/>
                  <a:pt x="11594" y="4349"/>
                </a:cubicBezTo>
                <a:lnTo>
                  <a:pt x="7530" y="6428"/>
                </a:lnTo>
                <a:cubicBezTo>
                  <a:pt x="6679" y="5136"/>
                  <a:pt x="6837" y="3907"/>
                  <a:pt x="6774" y="3750"/>
                </a:cubicBezTo>
                <a:cubicBezTo>
                  <a:pt x="6774" y="3687"/>
                  <a:pt x="6774" y="3529"/>
                  <a:pt x="6711" y="3372"/>
                </a:cubicBezTo>
                <a:lnTo>
                  <a:pt x="6774" y="3372"/>
                </a:lnTo>
                <a:cubicBezTo>
                  <a:pt x="7688" y="3372"/>
                  <a:pt x="8444" y="2616"/>
                  <a:pt x="8444" y="1702"/>
                </a:cubicBezTo>
                <a:cubicBezTo>
                  <a:pt x="8444" y="788"/>
                  <a:pt x="7688" y="1"/>
                  <a:pt x="6774" y="1"/>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9" name="Google Shape;489;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854325" y="3361225"/>
            <a:ext cx="1949100" cy="3052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0" rtl="0">
              <a:lnSpc>
                <a:spcPct val="100000"/>
              </a:lnSpc>
              <a:spcBef>
                <a:spcPts val="0"/>
              </a:spcBef>
              <a:spcAft>
                <a:spcPts val="0"/>
              </a:spcAft>
              <a:buNone/>
            </a:pPr>
            <a:r>
              <a:rPr b="1" lang="en-US" sz="1200">
                <a:solidFill>
                  <a:schemeClr val="dk1"/>
                </a:solidFill>
                <a:uFillTx/>
                <a:latin typeface="Calibri"/>
                <a:ea typeface="Calibri"/>
                <a:cs typeface="Calibri"/>
                <a:sym typeface="Calibri"/>
              </a:rPr>
              <a:t>Only willing to </a:t>
            </a:r>
            <a:r>
              <a:rPr b="1" lang="en-US" sz="1200">
                <a:solidFill>
                  <a:schemeClr val="dk1"/>
                </a:solidFill>
                <a:uFillTx/>
                <a:latin typeface="Calibri"/>
                <a:ea typeface="Calibri"/>
                <a:cs typeface="Calibri"/>
                <a:sym typeface="Calibri"/>
              </a:rPr>
              <a:t>consider purchasing an Apple Watch if they have a good brand attitude and a good relationship with the Apple brand</a:t>
            </a:r>
            <a:endParaRPr b="1" sz="1200">
              <a:solidFill>
                <a:schemeClr val="dk1"/>
              </a:solidFill>
              <a:uFillTx/>
              <a:latin typeface="Calibri"/>
              <a:ea typeface="Calibri"/>
              <a:cs typeface="Calibri"/>
              <a:sym typeface="Calibri"/>
            </a:endParaRPr>
          </a:p>
          <a:p>
            <a:pPr algn="l" indent="0" lvl="0" marL="0" rtl="0">
              <a:lnSpc>
                <a:spcPct val="100000"/>
              </a:lnSpc>
              <a:spcBef>
                <a:spcPts val="0"/>
              </a:spcBef>
              <a:spcAft>
                <a:spcPts val="0"/>
              </a:spcAft>
              <a:buNone/>
            </a:pPr>
            <a:r>
              <a:rPr>
                <a:uFillTx/>
              </a:rPr>
              <a:t/>
            </a:r>
            <a:endParaRPr b="1" sz="1200">
              <a:solidFill>
                <a:schemeClr val="dk1"/>
              </a:solidFill>
              <a:uFillTx/>
              <a:latin typeface="Calibri"/>
              <a:ea typeface="Calibri"/>
              <a:cs typeface="Calibri"/>
              <a:sym typeface="Calibri"/>
            </a:endParaRPr>
          </a:p>
          <a:p>
            <a:pPr algn="l" indent="0" lvl="0" marL="0" rtl="0">
              <a:lnSpc>
                <a:spcPct val="100000"/>
              </a:lnSpc>
              <a:spcBef>
                <a:spcPts val="0"/>
              </a:spcBef>
              <a:spcAft>
                <a:spcPts val="0"/>
              </a:spcAft>
              <a:buClr>
                <a:schemeClr val="dk1"/>
              </a:buClr>
              <a:buSzPts val="1540"/>
              <a:buFont typeface="Arial"/>
              <a:buNone/>
            </a:pPr>
            <a:r>
              <a:rPr b="1" lang="en-US" sz="1240">
                <a:solidFill>
                  <a:schemeClr val="dk1"/>
                </a:solidFill>
                <a:uFillTx/>
                <a:latin typeface="Calibri"/>
                <a:ea typeface="Calibri"/>
                <a:cs typeface="Calibri"/>
                <a:sym typeface="Calibri"/>
              </a:rPr>
              <a:t>Marketing efforts should be focused on creating a positive brand attitude, strong relationship with the Apple brand, emphasizing that Apple is better than the competition. </a:t>
            </a:r>
            <a:endParaRPr b="1" sz="800">
              <a:solidFill>
                <a:schemeClr val="dk1"/>
              </a:solidFill>
              <a:uFillTx/>
              <a:latin typeface="Calibri"/>
              <a:ea typeface="Calibri"/>
              <a:cs typeface="Calibri"/>
              <a:sym typeface="Calibri"/>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3" name="Shape 49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4" name="Google Shape;494;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92225" y="1466500"/>
            <a:ext cx="10683600" cy="4859700"/>
          </a:xfrm>
          <a:prstGeom prst="rect">
            <a:avLst/>
          </a:prstGeom>
          <a:solidFill>
            <a:srgbClr val="CC4125"/>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5" name="Google Shape;495;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15175" y="422625"/>
            <a:ext cx="10637700" cy="9720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l" indent="0" lvl="0" marL="0" rtl="0">
              <a:lnSpc>
                <a:spcPct val="90000"/>
              </a:lnSpc>
              <a:spcBef>
                <a:spcPts val="0"/>
              </a:spcBef>
              <a:spcAft>
                <a:spcPts val="0"/>
              </a:spcAft>
              <a:buClr>
                <a:schemeClr val="dk1"/>
              </a:buClr>
              <a:buSzPts val="4400"/>
              <a:buFont typeface="Calibri"/>
              <a:buNone/>
            </a:pPr>
            <a:r>
              <a:rPr b="1" lang="en-US">
                <a:uFillTx/>
              </a:rPr>
              <a:t>SUMMARY</a:t>
            </a:r>
            <a:endParaRPr b="1">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6" name="Google Shape;496;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60375" y="1690700"/>
            <a:ext cx="10515600" cy="4351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p>
            <a:pPr algn="l" indent="-381000" lvl="0" marL="457200" rtl="0">
              <a:lnSpc>
                <a:spcPct val="115000"/>
              </a:lnSpc>
              <a:spcBef>
                <a:spcPts val="0"/>
              </a:spcBef>
              <a:spcAft>
                <a:spcPts val="0"/>
              </a:spcAft>
              <a:buClr>
                <a:srgbClr val="FFFFFF"/>
              </a:buClr>
              <a:buSzPts val="2400"/>
              <a:buChar char="•"/>
            </a:pPr>
            <a:r>
              <a:rPr b="1" lang="en-US" sz="2400">
                <a:solidFill>
                  <a:srgbClr val="FFFFFF"/>
                </a:solidFill>
                <a:uFillTx/>
              </a:rPr>
              <a:t>We looked at the sample as a whole and then dove deeper into the five market segments within our sample.</a:t>
            </a:r>
            <a:endParaRPr b="1" sz="2400">
              <a:solidFill>
                <a:srgbClr val="FFFFFF"/>
              </a:solidFill>
              <a:uFillTx/>
            </a:endParaRPr>
          </a:p>
          <a:p>
            <a:pPr algn="l" indent="-381000" lvl="0" marL="457200" rtl="0">
              <a:lnSpc>
                <a:spcPct val="115000"/>
              </a:lnSpc>
              <a:spcBef>
                <a:spcPts val="0"/>
              </a:spcBef>
              <a:spcAft>
                <a:spcPts val="0"/>
              </a:spcAft>
              <a:buClr>
                <a:srgbClr val="FFFFFF"/>
              </a:buClr>
              <a:buSzPts val="2400"/>
              <a:buChar char="•"/>
            </a:pPr>
            <a:r>
              <a:rPr b="1" lang="en-US" sz="2400">
                <a:solidFill>
                  <a:srgbClr val="FFFFFF"/>
                </a:solidFill>
                <a:uFillTx/>
              </a:rPr>
              <a:t>There are many marketing suggestions we have recommended to gain traction with some of those who are not as loyal to the Apple brand. </a:t>
            </a:r>
            <a:endParaRPr b="1" sz="2400">
              <a:solidFill>
                <a:srgbClr val="FFFFFF"/>
              </a:solidFill>
              <a:uFillTx/>
            </a:endParaRPr>
          </a:p>
          <a:p>
            <a:pPr algn="l" indent="-381000" lvl="0" marL="457200" rtl="0">
              <a:lnSpc>
                <a:spcPct val="115000"/>
              </a:lnSpc>
              <a:spcBef>
                <a:spcPts val="0"/>
              </a:spcBef>
              <a:spcAft>
                <a:spcPts val="0"/>
              </a:spcAft>
              <a:buClr>
                <a:srgbClr val="FFFFFF"/>
              </a:buClr>
              <a:buSzPts val="2400"/>
              <a:buChar char="•"/>
            </a:pPr>
            <a:r>
              <a:rPr b="1" lang="en-US" sz="2400">
                <a:solidFill>
                  <a:srgbClr val="FFFFFF"/>
                </a:solidFill>
                <a:uFillTx/>
              </a:rPr>
              <a:t>Many of the market segments had overlap in terms of values and marketing suggestions.</a:t>
            </a:r>
            <a:endParaRPr b="1" sz="2400">
              <a:solidFill>
                <a:srgbClr val="FFFFFF"/>
              </a:solidFill>
              <a:uFillTx/>
            </a:endParaRPr>
          </a:p>
          <a:p>
            <a:pPr algn="l" indent="-381000" lvl="0" marL="457200" rtl="0">
              <a:lnSpc>
                <a:spcPct val="115000"/>
              </a:lnSpc>
              <a:spcBef>
                <a:spcPts val="0"/>
              </a:spcBef>
              <a:spcAft>
                <a:spcPts val="0"/>
              </a:spcAft>
              <a:buClr>
                <a:srgbClr val="FFFFFF"/>
              </a:buClr>
              <a:buSzPts val="2400"/>
              <a:buChar char="•"/>
            </a:pPr>
            <a:r>
              <a:rPr b="1" lang="en-US" sz="2400">
                <a:solidFill>
                  <a:srgbClr val="FFFFFF"/>
                </a:solidFill>
                <a:uFillTx/>
              </a:rPr>
              <a:t>Once we better understood the market segments, we were able to make well researched decisions on some of Apple’s next marketing steps in terms of the Apple Watch. </a:t>
            </a:r>
            <a:endParaRPr b="1" sz="2400">
              <a:solidFill>
                <a:srgbClr val="FFFFFF"/>
              </a:solidFill>
              <a:uFillTx/>
            </a:endParaRPr>
          </a:p>
          <a:p>
            <a:pPr algn="l" indent="0" lvl="0" marL="457200" rtl="0">
              <a:lnSpc>
                <a:spcPct val="115000"/>
              </a:lnSpc>
              <a:spcBef>
                <a:spcPts val="0"/>
              </a:spcBef>
              <a:spcAft>
                <a:spcPts val="0"/>
              </a:spcAft>
              <a:buNone/>
            </a:pPr>
            <a:r>
              <a:rPr>
                <a:uFillTx/>
              </a:rPr>
              <a:t/>
            </a:r>
            <a:endParaRPr sz="2400">
              <a:solidFill>
                <a:srgbClr val="FFFFFF"/>
              </a:solidFill>
              <a:uFillTx/>
            </a:endParaRPr>
          </a:p>
          <a:p>
            <a:pPr algn="l" indent="0" lvl="0" marL="0" rtl="0">
              <a:lnSpc>
                <a:spcPct val="90000"/>
              </a:lnSpc>
              <a:spcBef>
                <a:spcPts val="0"/>
              </a:spcBef>
              <a:spcAft>
                <a:spcPts val="0"/>
              </a:spcAft>
              <a:buNone/>
            </a:pPr>
            <a:r>
              <a:rPr>
                <a:uFillTx/>
              </a:rPr>
              <a:t/>
            </a:r>
            <a:endParaRPr sz="2400">
              <a:solidFill>
                <a:srgbClr val="000000"/>
              </a:solidFill>
              <a:highlight>
                <a:srgbClr val="FFFFFF"/>
              </a:highlight>
              <a:uFillTx/>
            </a:endParaRPr>
          </a:p>
          <a:p>
            <a:pPr algn="l" indent="0" lvl="0" marL="0" rtl="0">
              <a:lnSpc>
                <a:spcPct val="90000"/>
              </a:lnSpc>
              <a:spcBef>
                <a:spcPts val="0"/>
              </a:spcBef>
              <a:spcAft>
                <a:spcPts val="0"/>
              </a:spcAft>
              <a:buNone/>
            </a:pPr>
            <a:r>
              <a:rPr>
                <a:uFillTx/>
              </a:rPr>
              <a:t/>
            </a:r>
            <a:endParaRPr sz="2400">
              <a:solidFill>
                <a:srgbClr val="000000"/>
              </a:solidFill>
              <a:highlight>
                <a:srgbClr val="FFFFFF"/>
              </a:highlight>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0" name="Shape 50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1" name="Google Shape;501;p1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1850" y="1709738"/>
            <a:ext cx="10515600" cy="285273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l" indent="0" lvl="0" marL="0" rtl="0">
              <a:lnSpc>
                <a:spcPct val="90000"/>
              </a:lnSpc>
              <a:spcBef>
                <a:spcPts val="0"/>
              </a:spcBef>
              <a:spcAft>
                <a:spcPts val="0"/>
              </a:spcAft>
              <a:buClr>
                <a:schemeClr val="dk1"/>
              </a:buClr>
              <a:buSzPts val="6000"/>
              <a:buFont typeface="Calibri"/>
              <a:buNone/>
            </a:pPr>
            <a:r>
              <a:rPr b="1" lang="en-US">
                <a:uFillTx/>
              </a:rPr>
              <a:t>Thank you for listening to our report</a:t>
            </a:r>
            <a:endParaRPr b="1">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2" name="Google Shape;502;p1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1850" y="4589463"/>
            <a:ext cx="10515600" cy="150018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p>
            <a:pPr algn="l" indent="0" lvl="0" marL="0" rtl="0">
              <a:lnSpc>
                <a:spcPct val="90000"/>
              </a:lnSpc>
              <a:spcBef>
                <a:spcPts val="0"/>
              </a:spcBef>
              <a:spcAft>
                <a:spcPts val="0"/>
              </a:spcAft>
              <a:buClr>
                <a:srgbClr val="888888"/>
              </a:buClr>
              <a:buSzPts val="2400"/>
              <a:buNone/>
            </a:pPr>
            <a:r>
              <a:rPr b="1" lang="en-US">
                <a:solidFill>
                  <a:srgbClr val="CC4125"/>
                </a:solidFill>
                <a:uFillTx/>
              </a:rPr>
              <a:t>Any Questions?</a:t>
            </a:r>
            <a:r>
              <a:rPr lang="en-US">
                <a:solidFill>
                  <a:srgbClr val="CC4125"/>
                </a:solidFill>
                <a:uFillTx/>
              </a:rPr>
              <a:t> </a:t>
            </a:r>
            <a:endParaRPr>
              <a:solidFill>
                <a:srgbClr val="CC4125"/>
              </a:solidFill>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6" name="Shape 50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7" name="Google Shape;507;p1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ctr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524000" y="1122363"/>
            <a:ext cx="9144000" cy="2387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6000"/>
              <a:buFont typeface="Calibri"/>
              <a:buNone/>
            </a:pPr>
            <a:r>
              <a:rPr b="1" lang="en-US">
                <a:uFillTx/>
              </a:rPr>
              <a:t>APPENDIX 1</a:t>
            </a:r>
            <a:endParaRPr b="1">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8" name="Google Shape;508;p1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sub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524000" y="3602038"/>
            <a:ext cx="9144000" cy="165576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2400"/>
              <a:buNone/>
            </a:pPr>
            <a:r>
              <a:rPr lang="en-US">
                <a:uFillTx/>
              </a:rPr>
              <a:t>Total Sample</a:t>
            </a:r>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2" name="Shape 51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3" name="Google Shape;513;p1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uFillTx/>
              </a:rPr>
              <a:t>Competitors</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4" name="Google Shape;514;p14"/>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8" name="Shape 51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9" name="Google Shape;519;p1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65200" y="353800"/>
            <a:ext cx="11661600" cy="9327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uFillTx/>
              </a:rPr>
              <a:t>Potential Environmental Constraints</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20" name="Google Shape;520;p15"/>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24" name="Shape 52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25" name="Google Shape;525;p1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Values and Needs</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26" name="Google Shape;526;p16"/>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30" name="Shape 53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31" name="Google Shape;531;p1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Internal Constraints</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32" name="Google Shape;532;p17"/>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36" name="Shape 53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37" name="Google Shape;537;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Product Attributes</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38" name="Google Shape;538;p18"/>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42" name="Shape 54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43" name="Google Shape;543;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Non Product Attributes</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44" name="Google Shape;544;p19"/>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6" name="Shape 22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7" name="Google Shape;227;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365125"/>
            <a:ext cx="10515600" cy="13257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l" indent="0" lvl="0" marL="0" rtl="0">
              <a:lnSpc>
                <a:spcPct val="90000"/>
              </a:lnSpc>
              <a:spcBef>
                <a:spcPts val="0"/>
              </a:spcBef>
              <a:spcAft>
                <a:spcPts val="0"/>
              </a:spcAft>
              <a:buClr>
                <a:schemeClr val="dk1"/>
              </a:buClr>
              <a:buSzPts val="4400"/>
              <a:buFont typeface="Calibri"/>
              <a:buNone/>
            </a:pPr>
            <a:r>
              <a:rPr b="1" lang="en-US">
                <a:uFillTx/>
              </a:rPr>
              <a:t>BACKGROUND</a:t>
            </a:r>
            <a:endParaRPr b="1">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8" name="Google Shape;228;p2"/>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27375" y="4513575"/>
            <a:ext cx="1840500" cy="1842900"/>
          </a:xfrm>
          <a:prstGeom prst="straightConnector1">
            <a:avLst/>
          </a:prstGeom>
          <a:noFill/>
          <a:ln cap="flat" cmpd="sng" w="28575">
            <a:solidFill>
              <a:srgbClr val="EFEFEF"/>
            </a:solidFill>
            <a:prstDash val="solid"/>
            <a:round/>
            <a:headEnd len="med" type="none" w="med"/>
            <a:tailEnd len="med" type="none" w="med"/>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9" name="Google Shape;229;p2"/>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1477350" y="2474225"/>
            <a:ext cx="2557500" cy="2164800"/>
          </a:xfrm>
          <a:prstGeom prst="straightConnector1">
            <a:avLst/>
          </a:prstGeom>
          <a:noFill/>
          <a:ln cap="flat" cmpd="sng" w="28575">
            <a:solidFill>
              <a:srgbClr val="EFEFEF"/>
            </a:solidFill>
            <a:prstDash val="solid"/>
            <a:round/>
            <a:headEnd len="med" type="none" w="med"/>
            <a:tailEnd len="med" type="none" w="med"/>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0" name="Google Shape;230;p2"/>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endCxn id="231" idx="2"/>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6008225" y="1365700"/>
            <a:ext cx="12000" cy="3072300"/>
          </a:xfrm>
          <a:prstGeom prst="straightConnector1">
            <a:avLst/>
          </a:prstGeom>
          <a:noFill/>
          <a:ln cap="flat" cmpd="sng" w="76200">
            <a:solidFill>
              <a:srgbClr val="CC4125"/>
            </a:solidFill>
            <a:prstDash val="solid"/>
            <a:round/>
            <a:headEnd len="med" type="none" w="med"/>
            <a:tailEnd len="med" type="none" w="med"/>
          </a:ln>
        </p:spPr>
      </p:cxn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2" name="Google Shape;232;p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048849" y="3872356"/>
            <a:ext cx="2299227" cy="582033"/>
            <a:chOff x="1536585" y="2242969"/>
            <a:chExt cx="2299227" cy="582033"/>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3" name="Google Shape;233;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536585" y="2408602"/>
              <a:ext cx="2298900" cy="416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lang="en-US" sz="900">
                  <a:solidFill>
                    <a:srgbClr val="666666"/>
                  </a:solidFill>
                  <a:uFillTx/>
                </a:rPr>
                <a:t>This is a sample text.</a:t>
              </a:r>
              <a:endParaRPr sz="900">
                <a:solidFill>
                  <a:srgbClr val="666666"/>
                </a:solidFill>
                <a:uFillTx/>
              </a:endParaRPr>
            </a:p>
            <a:p>
              <a:pPr algn="l" indent="0" lvl="0" marL="0" rtl="0">
                <a:spcBef>
                  <a:spcPts val="0"/>
                </a:spcBef>
                <a:spcAft>
                  <a:spcPts val="0"/>
                </a:spcAft>
                <a:buNone/>
              </a:pPr>
              <a:r>
                <a:rPr lang="en-US" sz="900">
                  <a:solidFill>
                    <a:srgbClr val="666666"/>
                  </a:solidFill>
                  <a:uFillTx/>
                </a:rPr>
                <a:t>Insert your desired text here. </a:t>
              </a:r>
              <a:endParaRPr sz="900">
                <a:solidFill>
                  <a:srgbClr val="666666"/>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4" name="Google Shape;234;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536612" y="2242969"/>
              <a:ext cx="2299200" cy="14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b="1" lang="en-US" sz="1300">
                  <a:solidFill>
                    <a:srgbClr val="CC4125"/>
                  </a:solidFill>
                  <a:uFillTx/>
                </a:rPr>
                <a:t>Lorem Ipsum</a:t>
              </a:r>
              <a:endParaRPr b="1" sz="1300">
                <a:solidFill>
                  <a:srgbClr val="CC4125"/>
                </a:solidFill>
                <a:uFillTx/>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5" name="Google Shape;235;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858775" y="971350"/>
            <a:ext cx="2298900" cy="394500"/>
          </a:xfrm>
          <a:prstGeom prst="roundRect">
            <a:avLst>
              <a:gd fmla="val 16667" name="adj"/>
            </a:avLst>
          </a:prstGeom>
          <a:solidFill>
            <a:srgbClr val="CC4125"/>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b="1" lang="en-US" sz="1900">
                <a:solidFill>
                  <a:srgbClr val="FFFFFF"/>
                </a:solidFill>
                <a:uFillTx/>
                <a:latin typeface="Calibri"/>
                <a:ea typeface="Calibri"/>
                <a:cs typeface="Calibri"/>
                <a:sym typeface="Calibri"/>
              </a:rPr>
              <a:t>Before Apple Watch</a:t>
            </a:r>
            <a:endParaRPr b="1" sz="1900">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6" name="Google Shape;236;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584500" y="3526375"/>
            <a:ext cx="823500" cy="299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b="1" sz="1600">
              <a:solidFill>
                <a:srgbClr val="CC4125"/>
              </a:solidFill>
              <a:uFillTx/>
              <a:latin typeface="Roboto Slab"/>
              <a:ea typeface="Roboto Slab"/>
              <a:cs typeface="Roboto Slab"/>
              <a:sym typeface="Roboto Slab"/>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7" name="Google Shape;237;p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719699" y="2211675"/>
            <a:ext cx="3470295" cy="832842"/>
            <a:chOff x="628424" y="2089488"/>
            <a:chExt cx="3470295" cy="832842"/>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8" name="Google Shape;238;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28424" y="2089488"/>
              <a:ext cx="832800" cy="832800"/>
            </a:xfrm>
            <a:prstGeom prst="rect">
              <a:avLst/>
            </a:prstGeom>
            <a:solidFill>
              <a:srgbClr val="CC4125"/>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b="1" lang="en-US" sz="2700">
                  <a:solidFill>
                    <a:srgbClr val="FFFFFF"/>
                  </a:solidFill>
                  <a:uFillTx/>
                  <a:latin typeface="Calibri"/>
                  <a:ea typeface="Calibri"/>
                  <a:cs typeface="Calibri"/>
                  <a:sym typeface="Calibri"/>
                </a:rPr>
                <a:t>2</a:t>
              </a:r>
              <a:endParaRPr b="1" sz="2700">
                <a:solidFill>
                  <a:srgbClr val="FFFFFF"/>
                </a:solidFill>
                <a:uFillTx/>
                <a:latin typeface="Calibri"/>
                <a:ea typeface="Calibri"/>
                <a:cs typeface="Calibri"/>
                <a:sym typeface="Calibri"/>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9" name="Google Shape;239;p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61267" y="2089488"/>
              <a:ext cx="2637453" cy="832842"/>
              <a:chOff x="1841175" y="1870375"/>
              <a:chExt cx="2221200" cy="70140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0" name="Google Shape;240;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841175" y="1870375"/>
                <a:ext cx="2113500" cy="701400"/>
              </a:xfrm>
              <a:prstGeom prst="rect">
                <a:avLst/>
              </a:prstGeom>
              <a:solidFill>
                <a:srgbClr val="EEEEEE"/>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latin typeface="Roboto Slab"/>
                  <a:ea typeface="Roboto Slab"/>
                  <a:cs typeface="Roboto Slab"/>
                  <a:sym typeface="Roboto Slab"/>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1" name="Google Shape;241;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8100000">
                <a:off x="3868789" y="2140889"/>
                <a:ext cx="160372" cy="160372"/>
              </a:xfrm>
              <a:prstGeom prst="rtTriangle">
                <a:avLst/>
              </a:prstGeom>
              <a:solidFill>
                <a:srgbClr val="EEEEEE"/>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latin typeface="Roboto Slab"/>
                  <a:ea typeface="Roboto Slab"/>
                  <a:cs typeface="Roboto Slab"/>
                  <a:sym typeface="Roboto Slab"/>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2" name="Google Shape;242;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529050" y="2297688"/>
              <a:ext cx="2410800" cy="416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lnSpc>
                  <a:spcPct val="115000"/>
                </a:lnSpc>
                <a:spcBef>
                  <a:spcPts val="0"/>
                </a:spcBef>
                <a:spcAft>
                  <a:spcPts val="0"/>
                </a:spcAft>
                <a:buNone/>
              </a:pPr>
              <a:r>
                <a:rPr b="1" lang="en-US" sz="1500">
                  <a:solidFill>
                    <a:schemeClr val="dk1"/>
                  </a:solidFill>
                  <a:uFillTx/>
                  <a:latin typeface="Calibri"/>
                  <a:ea typeface="Calibri"/>
                  <a:cs typeface="Calibri"/>
                  <a:sym typeface="Calibri"/>
                </a:rPr>
                <a:t>Apple unveiled its first wearable gadget: The Apple Watch</a:t>
              </a:r>
              <a:endParaRPr b="1" sz="1500">
                <a:uFillTx/>
                <a:latin typeface="Oswald"/>
                <a:ea typeface="Oswald"/>
                <a:cs typeface="Oswald"/>
                <a:sym typeface="Oswald"/>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3" name="Google Shape;243;p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26455" y="3746950"/>
            <a:ext cx="3472007" cy="832842"/>
            <a:chOff x="3829417" y="2089488"/>
            <a:chExt cx="3472007" cy="832842"/>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4" name="Google Shape;244;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468624" y="2089488"/>
              <a:ext cx="832800" cy="832800"/>
            </a:xfrm>
            <a:prstGeom prst="rect">
              <a:avLst/>
            </a:prstGeom>
            <a:solidFill>
              <a:srgbClr val="CC4125"/>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b="1" lang="en-US" sz="2700">
                  <a:solidFill>
                    <a:srgbClr val="FFFFFF"/>
                  </a:solidFill>
                  <a:uFillTx/>
                  <a:latin typeface="Calibri"/>
                  <a:ea typeface="Calibri"/>
                  <a:cs typeface="Calibri"/>
                  <a:sym typeface="Calibri"/>
                </a:rPr>
                <a:t>3</a:t>
              </a:r>
              <a:endParaRPr b="1" sz="2700">
                <a:solidFill>
                  <a:srgbClr val="FFFFFF"/>
                </a:solidFill>
                <a:uFillTx/>
                <a:latin typeface="Calibri"/>
                <a:ea typeface="Calibri"/>
                <a:cs typeface="Calibri"/>
                <a:sym typeface="Calibri"/>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5" name="Google Shape;245;p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29417" y="2089488"/>
              <a:ext cx="2639219" cy="832842"/>
              <a:chOff x="3835575" y="1870375"/>
              <a:chExt cx="2222688" cy="70140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6" name="Google Shape;246;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44763" y="1870375"/>
                <a:ext cx="2113500" cy="701400"/>
              </a:xfrm>
              <a:prstGeom prst="rect">
                <a:avLst/>
              </a:prstGeom>
              <a:solidFill>
                <a:srgbClr val="EEEEEE"/>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latin typeface="Roboto Slab"/>
                  <a:ea typeface="Roboto Slab"/>
                  <a:cs typeface="Roboto Slab"/>
                  <a:sym typeface="Roboto Slab"/>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7" name="Google Shape;247;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700000">
                <a:off x="3868789" y="2140889"/>
                <a:ext cx="160372" cy="160372"/>
              </a:xfrm>
              <a:prstGeom prst="rtTriangle">
                <a:avLst/>
              </a:prstGeom>
              <a:solidFill>
                <a:srgbClr val="EEEEEE"/>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latin typeface="Roboto Slab"/>
                  <a:ea typeface="Roboto Slab"/>
                  <a:cs typeface="Roboto Slab"/>
                  <a:sym typeface="Roboto Slab"/>
                </a:endParaRPr>
              </a:p>
            </p:txBody>
          </p:sp>
        </p:gr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8" name="Google Shape;248;p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408005" y="770250"/>
            <a:ext cx="3472007" cy="832842"/>
            <a:chOff x="3829417" y="2089488"/>
            <a:chExt cx="3472007" cy="832842"/>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9" name="Google Shape;249;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468624" y="2089488"/>
              <a:ext cx="832800" cy="832800"/>
            </a:xfrm>
            <a:prstGeom prst="rect">
              <a:avLst/>
            </a:prstGeom>
            <a:solidFill>
              <a:srgbClr val="CC4125"/>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b="1" lang="en-US" sz="2700">
                  <a:solidFill>
                    <a:srgbClr val="FFFFFF"/>
                  </a:solidFill>
                  <a:uFillTx/>
                  <a:latin typeface="Calibri"/>
                  <a:ea typeface="Calibri"/>
                  <a:cs typeface="Calibri"/>
                  <a:sym typeface="Calibri"/>
                </a:rPr>
                <a:t>1</a:t>
              </a:r>
              <a:endParaRPr b="1" sz="2700">
                <a:solidFill>
                  <a:srgbClr val="FFFFFF"/>
                </a:solidFill>
                <a:uFillTx/>
                <a:latin typeface="Calibri"/>
                <a:ea typeface="Calibri"/>
                <a:cs typeface="Calibri"/>
                <a:sym typeface="Calibri"/>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0" name="Google Shape;250;p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29417" y="2089488"/>
              <a:ext cx="2639219" cy="832842"/>
              <a:chOff x="3835575" y="1870375"/>
              <a:chExt cx="2222688" cy="70140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1" name="Google Shape;251;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44763" y="1870375"/>
                <a:ext cx="2113500" cy="701400"/>
              </a:xfrm>
              <a:prstGeom prst="rect">
                <a:avLst/>
              </a:prstGeom>
              <a:solidFill>
                <a:srgbClr val="EEEEEE"/>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latin typeface="Roboto Slab"/>
                  <a:ea typeface="Roboto Slab"/>
                  <a:cs typeface="Roboto Slab"/>
                  <a:sym typeface="Roboto Slab"/>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2" name="Google Shape;252;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2700000">
                <a:off x="3868789" y="2140889"/>
                <a:ext cx="160372" cy="160372"/>
              </a:xfrm>
              <a:prstGeom prst="rtTriangle">
                <a:avLst/>
              </a:prstGeom>
              <a:solidFill>
                <a:srgbClr val="EEEEEE"/>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latin typeface="Roboto Slab"/>
                  <a:ea typeface="Roboto Slab"/>
                  <a:cs typeface="Roboto Slab"/>
                  <a:sym typeface="Roboto Slab"/>
                </a:endParaRPr>
              </a:p>
            </p:txBody>
          </p:sp>
        </p:gr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3" name="Google Shape;253;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618500" y="838800"/>
            <a:ext cx="2486700" cy="10125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lnSpc>
                <a:spcPct val="115000"/>
              </a:lnSpc>
              <a:spcBef>
                <a:spcPts val="0"/>
              </a:spcBef>
              <a:spcAft>
                <a:spcPts val="0"/>
              </a:spcAft>
              <a:buNone/>
            </a:pPr>
            <a:r>
              <a:rPr b="1" lang="en-US" sz="1500">
                <a:solidFill>
                  <a:schemeClr val="dk1"/>
                </a:solidFill>
                <a:uFillTx/>
                <a:latin typeface="Calibri"/>
                <a:ea typeface="Calibri"/>
                <a:cs typeface="Calibri"/>
                <a:sym typeface="Calibri"/>
              </a:rPr>
              <a:t>There were approximately 600,000 smartwatch users</a:t>
            </a:r>
            <a:endParaRPr b="1" sz="800">
              <a:uFillTx/>
              <a:latin typeface="Oswald"/>
              <a:ea typeface="Oswald"/>
              <a:cs typeface="Oswald"/>
              <a:sym typeface="Oswald"/>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1" name="Google Shape;231;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90825" y="4043500"/>
            <a:ext cx="1234800" cy="394500"/>
          </a:xfrm>
          <a:prstGeom prst="roundRect">
            <a:avLst>
              <a:gd fmla="val 16667" name="adj"/>
            </a:avLst>
          </a:prstGeom>
          <a:solidFill>
            <a:srgbClr val="CC4125"/>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b="1" lang="en-US" sz="2100">
                <a:solidFill>
                  <a:srgbClr val="FFFFFF"/>
                </a:solidFill>
                <a:uFillTx/>
                <a:latin typeface="Calibri"/>
                <a:ea typeface="Calibri"/>
                <a:cs typeface="Calibri"/>
                <a:sym typeface="Calibri"/>
              </a:rPr>
              <a:t>2019</a:t>
            </a:r>
            <a:endParaRPr b="1" sz="2100">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4" name="Google Shape;254;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337042" y="3325225"/>
            <a:ext cx="2509500" cy="832800"/>
          </a:xfrm>
          <a:prstGeom prst="rect">
            <a:avLst/>
          </a:prstGeom>
          <a:solidFill>
            <a:srgbClr val="EEEEEE"/>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latin typeface="Roboto Slab"/>
              <a:ea typeface="Roboto Slab"/>
              <a:cs typeface="Roboto Slab"/>
              <a:sym typeface="Roboto Slab"/>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5" name="Google Shape;255;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83900" y="3438763"/>
            <a:ext cx="2215800" cy="832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lnSpc>
                <a:spcPct val="115000"/>
              </a:lnSpc>
              <a:spcBef>
                <a:spcPts val="0"/>
              </a:spcBef>
              <a:spcAft>
                <a:spcPts val="0"/>
              </a:spcAft>
              <a:buNone/>
            </a:pPr>
            <a:r>
              <a:rPr b="1" lang="en-US" sz="1200">
                <a:solidFill>
                  <a:schemeClr val="dk1"/>
                </a:solidFill>
                <a:uFillTx/>
                <a:latin typeface="Calibri"/>
                <a:ea typeface="Calibri"/>
                <a:cs typeface="Calibri"/>
                <a:sym typeface="Calibri"/>
              </a:rPr>
              <a:t>marketed with a focus on its fitness-oriented features</a:t>
            </a:r>
            <a:endParaRPr b="1" sz="400">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6" name="Google Shape;256;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70942" y="4442975"/>
            <a:ext cx="2509500" cy="832800"/>
          </a:xfrm>
          <a:prstGeom prst="rect">
            <a:avLst/>
          </a:prstGeom>
          <a:solidFill>
            <a:srgbClr val="EEEEEE"/>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latin typeface="Roboto Slab"/>
              <a:ea typeface="Roboto Slab"/>
              <a:cs typeface="Roboto Slab"/>
              <a:sym typeface="Roboto Slab"/>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7" name="Google Shape;257;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32700" y="4442975"/>
            <a:ext cx="2586000" cy="10125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lnSpc>
                <a:spcPct val="115000"/>
              </a:lnSpc>
              <a:spcBef>
                <a:spcPts val="0"/>
              </a:spcBef>
              <a:spcAft>
                <a:spcPts val="0"/>
              </a:spcAft>
              <a:buNone/>
            </a:pPr>
            <a:r>
              <a:rPr b="1" lang="en-US" sz="1100">
                <a:solidFill>
                  <a:schemeClr val="dk1"/>
                </a:solidFill>
                <a:uFillTx/>
                <a:latin typeface="Calibri"/>
                <a:ea typeface="Calibri"/>
                <a:cs typeface="Calibri"/>
                <a:sym typeface="Calibri"/>
              </a:rPr>
              <a:t>not only to existing loyal Apple users but to gain an entirely new following by highlighting its unique hardware</a:t>
            </a:r>
            <a:endParaRPr b="1" sz="300">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8" name="Google Shape;258;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090563" y="3824350"/>
            <a:ext cx="2215800" cy="832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lnSpc>
                <a:spcPct val="115000"/>
              </a:lnSpc>
              <a:spcBef>
                <a:spcPts val="0"/>
              </a:spcBef>
              <a:spcAft>
                <a:spcPts val="0"/>
              </a:spcAft>
              <a:buNone/>
            </a:pPr>
            <a:r>
              <a:rPr b="1" lang="en-US" sz="1500">
                <a:solidFill>
                  <a:schemeClr val="dk1"/>
                </a:solidFill>
                <a:uFillTx/>
                <a:latin typeface="Calibri"/>
                <a:ea typeface="Calibri"/>
                <a:cs typeface="Calibri"/>
                <a:sym typeface="Calibri"/>
              </a:rPr>
              <a:t>Apple introduced the Apple Watch Series 5</a:t>
            </a:r>
            <a:endParaRPr b="1" sz="700">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9" name="Google Shape;259;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889242" y="4735500"/>
            <a:ext cx="2509500" cy="832800"/>
          </a:xfrm>
          <a:prstGeom prst="rect">
            <a:avLst/>
          </a:prstGeom>
          <a:solidFill>
            <a:srgbClr val="EEEEEE"/>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lnSpc>
                <a:spcPct val="115000"/>
              </a:lnSpc>
              <a:spcBef>
                <a:spcPts val="0"/>
              </a:spcBef>
              <a:spcAft>
                <a:spcPts val="0"/>
              </a:spcAft>
              <a:buNone/>
            </a:pPr>
            <a:r>
              <a:rPr b="1" lang="en-US" sz="1300">
                <a:solidFill>
                  <a:schemeClr val="dk1"/>
                </a:solidFill>
                <a:uFillTx/>
                <a:latin typeface="Calibri"/>
                <a:ea typeface="Calibri"/>
                <a:cs typeface="Calibri"/>
                <a:sym typeface="Calibri"/>
              </a:rPr>
              <a:t>a rise in users to over 15.3 million</a:t>
            </a:r>
            <a:endParaRPr b="1" sz="1500">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0" name="Google Shape;260;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90825" y="2411288"/>
            <a:ext cx="1234800" cy="394500"/>
          </a:xfrm>
          <a:prstGeom prst="roundRect">
            <a:avLst>
              <a:gd fmla="val 16667" name="adj"/>
            </a:avLst>
          </a:prstGeom>
          <a:solidFill>
            <a:srgbClr val="CC4125"/>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b="1" lang="en-US" sz="2100">
                <a:solidFill>
                  <a:srgbClr val="FFFFFF"/>
                </a:solidFill>
                <a:uFillTx/>
                <a:latin typeface="Calibri"/>
                <a:ea typeface="Calibri"/>
                <a:cs typeface="Calibri"/>
                <a:sym typeface="Calibri"/>
              </a:rPr>
              <a:t>2015</a:t>
            </a:r>
            <a:endParaRPr b="1" sz="2100">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1" name="Google Shape;261;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513267" y="5724000"/>
            <a:ext cx="2509500" cy="832800"/>
          </a:xfrm>
          <a:prstGeom prst="rect">
            <a:avLst/>
          </a:prstGeom>
          <a:solidFill>
            <a:srgbClr val="EEEEEE"/>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lnSpc>
                <a:spcPct val="115000"/>
              </a:lnSpc>
              <a:spcBef>
                <a:spcPts val="0"/>
              </a:spcBef>
              <a:spcAft>
                <a:spcPts val="0"/>
              </a:spcAft>
              <a:buNone/>
            </a:pPr>
            <a:r>
              <a:rPr b="1" lang="en-US" sz="1200">
                <a:solidFill>
                  <a:schemeClr val="dk1"/>
                </a:solidFill>
                <a:uFillTx/>
                <a:latin typeface="Calibri"/>
                <a:ea typeface="Calibri"/>
                <a:cs typeface="Calibri"/>
                <a:sym typeface="Calibri"/>
              </a:rPr>
              <a:t>outsold the Swiss watch industry for the year of 2019</a:t>
            </a:r>
            <a:endParaRPr b="1">
              <a:uFillTx/>
              <a:latin typeface="Calibri"/>
              <a:ea typeface="Calibri"/>
              <a:cs typeface="Calibri"/>
              <a:sym typeface="Calibri"/>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48" name="Shape 54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49" name="Google Shape;549;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Brand Benefits</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50" name="Google Shape;550;p20"/>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54" name="Shape 55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55" name="Google Shape;555;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Organizational Constraints</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56" name="Google Shape;556;p21"/>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60" name="Shape 56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61" name="Google Shape;561;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Interest</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62" name="Google Shape;562;p22"/>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66" name="Shape 56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67" name="Google Shape;567;p2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Intentions</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68" name="Google Shape;568;p23"/>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72" name="Shape 57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73" name="Google Shape;573;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Behaviors</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74" name="Google Shape;574;p24"/>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78" name="Shape 57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79" name="Google Shape;579;p2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Nike</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80" name="Google Shape;580;p25"/>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84" name="Shape 58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85" name="Google Shape;585;p2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Apple User</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86" name="Google Shape;586;p26"/>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90" name="Shape 59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91" name="Google Shape;591;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Exercise Habits</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92" name="Google Shape;592;p27"/>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96" name="Shape 59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97" name="Google Shape;597;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Demographics - Income</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98" name="Google Shape;598;p28"/>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02" name="Shape 60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03" name="Google Shape;603;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Demographics - Age</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04" name="Google Shape;604;p29"/>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5" name="Shape 26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6" name="Google Shape;266;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365125"/>
            <a:ext cx="5418000" cy="13257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l" indent="0" lvl="0" marL="0" rtl="0">
              <a:lnSpc>
                <a:spcPct val="90000"/>
              </a:lnSpc>
              <a:spcBef>
                <a:spcPts val="0"/>
              </a:spcBef>
              <a:spcAft>
                <a:spcPts val="0"/>
              </a:spcAft>
              <a:buClr>
                <a:schemeClr val="dk1"/>
              </a:buClr>
              <a:buSzPts val="4400"/>
              <a:buFont typeface="Calibri"/>
              <a:buNone/>
            </a:pPr>
            <a:r>
              <a:rPr b="1" lang="en-US">
                <a:uFillTx/>
              </a:rPr>
              <a:t>RESEARCH PROBLEM</a:t>
            </a:r>
            <a:endParaRPr b="1">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7" name="Google Shape;267;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643400" y="3334975"/>
            <a:ext cx="2262000" cy="23697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p>
            <a:pPr algn="ctr" indent="0" lvl="0" marL="0" rtl="0">
              <a:lnSpc>
                <a:spcPct val="115000"/>
              </a:lnSpc>
              <a:spcBef>
                <a:spcPts val="0"/>
              </a:spcBef>
              <a:spcAft>
                <a:spcPts val="0"/>
              </a:spcAft>
              <a:buNone/>
            </a:pPr>
            <a:r>
              <a:rPr b="1" lang="en-US" sz="1700">
                <a:uFillTx/>
              </a:rPr>
              <a:t>Belief that the Apple Watch in relation to other brands is “too expensive” and did not “realize the features” it was offering</a:t>
            </a:r>
            <a:endParaRPr b="1" sz="1700">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8" name="Google Shape;268;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395275" y="1882900"/>
            <a:ext cx="2409000" cy="1138500"/>
          </a:xfrm>
          <a:prstGeom prst="homePlate">
            <a:avLst>
              <a:gd fmla="val 50000" name="adj"/>
            </a:avLst>
          </a:prstGeom>
          <a:solidFill>
            <a:srgbClr val="CCCCCC"/>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9" name="Google Shape;269;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652900" y="1879300"/>
            <a:ext cx="2409000" cy="1138500"/>
          </a:xfrm>
          <a:prstGeom prst="chevron">
            <a:avLst>
              <a:gd fmla="val 50000" name="adj"/>
            </a:avLst>
          </a:prstGeom>
          <a:solidFill>
            <a:srgbClr val="999999"/>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a:uFillTx/>
              </a:rPr>
              <a:t/>
            </a:r>
            <a:endParaRPr b="1" sz="3500">
              <a:solidFill>
                <a:srgbClr val="FFFFFF"/>
              </a:solidFill>
              <a:uFillTx/>
              <a:latin typeface="Comfortaa"/>
              <a:ea typeface="Comfortaa"/>
              <a:cs typeface="Comfortaa"/>
              <a:sym typeface="Comfortaa"/>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0" name="Google Shape;270;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967850" y="1879300"/>
            <a:ext cx="2557500" cy="1138500"/>
          </a:xfrm>
          <a:prstGeom prst="chevron">
            <a:avLst>
              <a:gd fmla="val 50000" name="adj"/>
            </a:avLst>
          </a:prstGeom>
          <a:solidFill>
            <a:srgbClr val="666666"/>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1" name="Google Shape;271;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7900" y="1879300"/>
            <a:ext cx="2557500" cy="1138500"/>
          </a:xfrm>
          <a:prstGeom prst="chevron">
            <a:avLst>
              <a:gd fmla="val 50000" name="adj"/>
            </a:avLst>
          </a:prstGeom>
          <a:solidFill>
            <a:srgbClr val="CC4125"/>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2" name="Google Shape;272;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332588" y="3276775"/>
            <a:ext cx="2106300" cy="2883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lnSpc>
                <a:spcPct val="115000"/>
              </a:lnSpc>
              <a:spcBef>
                <a:spcPts val="0"/>
              </a:spcBef>
              <a:spcAft>
                <a:spcPts val="0"/>
              </a:spcAft>
              <a:buNone/>
            </a:pPr>
            <a:r>
              <a:rPr b="1" lang="en-US" sz="1700">
                <a:solidFill>
                  <a:schemeClr val="dk1"/>
                </a:solidFill>
                <a:uFillTx/>
                <a:latin typeface="Calibri"/>
                <a:ea typeface="Calibri"/>
                <a:cs typeface="Calibri"/>
                <a:sym typeface="Calibri"/>
              </a:rPr>
              <a:t>O</a:t>
            </a:r>
            <a:r>
              <a:rPr b="1" lang="en-US" sz="1700">
                <a:solidFill>
                  <a:schemeClr val="dk1"/>
                </a:solidFill>
                <a:uFillTx/>
                <a:latin typeface="Calibri"/>
                <a:ea typeface="Calibri"/>
                <a:cs typeface="Calibri"/>
                <a:sym typeface="Calibri"/>
              </a:rPr>
              <a:t>nly 19% of iPhone users own the Apple Watch, while 10% own their biggest competitor, FitBit</a:t>
            </a:r>
            <a:endParaRPr b="1" sz="900">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3" name="Google Shape;273;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284788" y="3276775"/>
            <a:ext cx="1923600" cy="30000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lnSpc>
                <a:spcPct val="115000"/>
              </a:lnSpc>
              <a:spcBef>
                <a:spcPts val="0"/>
              </a:spcBef>
              <a:spcAft>
                <a:spcPts val="0"/>
              </a:spcAft>
              <a:buNone/>
            </a:pPr>
            <a:r>
              <a:rPr b="1" lang="en-US" sz="1700">
                <a:solidFill>
                  <a:schemeClr val="dk1"/>
                </a:solidFill>
                <a:uFillTx/>
                <a:latin typeface="Calibri"/>
                <a:ea typeface="Calibri"/>
                <a:cs typeface="Calibri"/>
                <a:sym typeface="Calibri"/>
              </a:rPr>
              <a:t>T</a:t>
            </a:r>
            <a:r>
              <a:rPr b="1" lang="en-US" sz="1700">
                <a:solidFill>
                  <a:schemeClr val="dk1"/>
                </a:solidFill>
                <a:uFillTx/>
                <a:latin typeface="Calibri"/>
                <a:ea typeface="Calibri"/>
                <a:cs typeface="Calibri"/>
                <a:sym typeface="Calibri"/>
              </a:rPr>
              <a:t>he Apple Watch is not a standalone product—cannot be used to its fullest potential without owning an iPhone</a:t>
            </a:r>
            <a:endParaRPr b="1" sz="1900">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4" name="Google Shape;274;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704838" y="3276775"/>
            <a:ext cx="1923600" cy="30000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lnSpc>
                <a:spcPct val="115000"/>
              </a:lnSpc>
              <a:spcBef>
                <a:spcPts val="0"/>
              </a:spcBef>
              <a:spcAft>
                <a:spcPts val="0"/>
              </a:spcAft>
              <a:buNone/>
            </a:pPr>
            <a:r>
              <a:rPr b="1" lang="en-US" sz="1700">
                <a:solidFill>
                  <a:schemeClr val="dk1"/>
                </a:solidFill>
                <a:uFillTx/>
                <a:latin typeface="Calibri"/>
                <a:ea typeface="Calibri"/>
                <a:cs typeface="Calibri"/>
                <a:sym typeface="Calibri"/>
              </a:rPr>
              <a:t>Need </a:t>
            </a:r>
            <a:r>
              <a:rPr b="1" lang="en-US" sz="1700">
                <a:solidFill>
                  <a:schemeClr val="dk1"/>
                </a:solidFill>
                <a:uFillTx/>
                <a:latin typeface="Calibri"/>
                <a:ea typeface="Calibri"/>
                <a:cs typeface="Calibri"/>
                <a:sym typeface="Calibri"/>
              </a:rPr>
              <a:t>to create a stronger brand loyalty relationship with its current Apple users and other smartphone users</a:t>
            </a:r>
            <a:endParaRPr b="1" sz="1500">
              <a:solidFill>
                <a:schemeClr val="dk1"/>
              </a:solidFill>
              <a:uFillTx/>
              <a:latin typeface="Calibri"/>
              <a:ea typeface="Calibri"/>
              <a:cs typeface="Calibri"/>
              <a:sym typeface="Calibri"/>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5" name="Google Shape;275;p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32426" y="2143298"/>
            <a:ext cx="622329" cy="610500"/>
            <a:chOff x="3854700" y="249750"/>
            <a:chExt cx="500425" cy="481125"/>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6" name="Google Shape;276;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206725" y="598350"/>
              <a:ext cx="70775" cy="68025"/>
            </a:xfrm>
            <a:custGeom>
              <a:ahLst/>
              <a:cxnLst/>
              <a:rect b="b" l="l" r="r" t="t"/>
              <a:pathLst>
                <a:path extrusionOk="0" h="2721" w="2831">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solidFill>
                  <a:srgbClr val="435D74"/>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7" name="Google Shape;277;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226750" y="538600"/>
              <a:ext cx="91250" cy="48150"/>
            </a:xfrm>
            <a:custGeom>
              <a:ahLst/>
              <a:cxnLst/>
              <a:rect b="b" l="l" r="r" t="t"/>
              <a:pathLst>
                <a:path extrusionOk="0" h="1926" w="365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solidFill>
                  <a:srgbClr val="435D74"/>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8" name="Google Shape;278;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146500" y="618325"/>
              <a:ext cx="52050" cy="88650"/>
            </a:xfrm>
            <a:custGeom>
              <a:ahLst/>
              <a:cxnLst/>
              <a:rect b="b" l="l" r="r" t="t"/>
              <a:pathLst>
                <a:path extrusionOk="0" h="3546" w="2082">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solidFill>
                  <a:srgbClr val="435D74"/>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9" name="Google Shape;279;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27425" y="319075"/>
              <a:ext cx="70650" cy="67850"/>
            </a:xfrm>
            <a:custGeom>
              <a:ahLst/>
              <a:cxnLst/>
              <a:rect b="b" l="l" r="r" t="t"/>
              <a:pathLst>
                <a:path extrusionOk="0" h="2714" w="2826">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solidFill>
                  <a:srgbClr val="435D74"/>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0" name="Google Shape;280;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007000" y="279300"/>
              <a:ext cx="51675" cy="88150"/>
            </a:xfrm>
            <a:custGeom>
              <a:ahLst/>
              <a:cxnLst/>
              <a:rect b="b" l="l" r="r" t="t"/>
              <a:pathLst>
                <a:path extrusionOk="0" h="3526" w="2067">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solidFill>
                  <a:srgbClr val="435D74"/>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1" name="Google Shape;281;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87300" y="398850"/>
              <a:ext cx="91800" cy="48250"/>
            </a:xfrm>
            <a:custGeom>
              <a:ahLst/>
              <a:cxnLst/>
              <a:rect b="b" l="l" r="r" t="t"/>
              <a:pathLst>
                <a:path extrusionOk="0" h="1930" w="3672">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solidFill>
                  <a:srgbClr val="435D74"/>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2" name="Google Shape;282;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54700" y="413675"/>
              <a:ext cx="353475" cy="317200"/>
            </a:xfrm>
            <a:custGeom>
              <a:ahLst/>
              <a:cxnLst/>
              <a:rect b="b" l="l" r="r" t="t"/>
              <a:pathLst>
                <a:path extrusionOk="0" h="12688" w="14139">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solidFill>
                  <a:srgbClr val="435D74"/>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3" name="Google Shape;283;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96825" y="249750"/>
              <a:ext cx="358300" cy="322025"/>
            </a:xfrm>
            <a:custGeom>
              <a:ahLst/>
              <a:cxnLst/>
              <a:rect b="b" l="l" r="r" t="t"/>
              <a:pathLst>
                <a:path extrusionOk="0" h="12881" w="14332">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solidFill>
                  <a:srgbClr val="435D74"/>
                </a:solidFill>
                <a:uFillTx/>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4" name="Google Shape;284;p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059973" y="2124872"/>
            <a:ext cx="373261" cy="647347"/>
            <a:chOff x="2797921" y="2745908"/>
            <a:chExt cx="889141" cy="1718925"/>
          </a:xfrm>
        </p:grpSpPr>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5" name="Google Shape;285;p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797921" y="2745908"/>
              <a:ext cx="889141" cy="1718925"/>
              <a:chOff x="4608325" y="664800"/>
              <a:chExt cx="1972800" cy="381390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6" name="Google Shape;286;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08325" y="664800"/>
                <a:ext cx="1972800" cy="3813900"/>
              </a:xfrm>
              <a:prstGeom prst="roundRect">
                <a:avLst>
                  <a:gd fmla="val 6833" name="adj"/>
                </a:avLst>
              </a:pr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7" name="Google Shape;287;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445025" y="4084125"/>
                <a:ext cx="299400" cy="299400"/>
              </a:xfrm>
              <a:prstGeom prst="ellipse">
                <a:avLst/>
              </a:prstGeom>
              <a:solidFill>
                <a:srgbClr val="000000"/>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8" name="Google Shape;288;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76875" y="803675"/>
                <a:ext cx="635700" cy="66000"/>
              </a:xfrm>
              <a:prstGeom prst="roundRect">
                <a:avLst>
                  <a:gd fmla="val 50000" name="adj"/>
                </a:avLst>
              </a:prstGeom>
              <a:solidFill>
                <a:srgbClr val="000000"/>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9" name="Google Shape;289;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707025" y="785525"/>
                <a:ext cx="102300" cy="102300"/>
              </a:xfrm>
              <a:prstGeom prst="ellipse">
                <a:avLst/>
              </a:prstGeom>
              <a:solidFill>
                <a:srgbClr val="000000"/>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0" name="Google Shape;290;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867750" y="801125"/>
                <a:ext cx="71100" cy="71100"/>
              </a:xfrm>
              <a:prstGeom prst="ellipse">
                <a:avLst/>
              </a:prstGeom>
              <a:solidFill>
                <a:srgbClr val="000000"/>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1" name="Google Shape;291;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849191" y="2881600"/>
              <a:ext cx="786600" cy="1377300"/>
            </a:xfrm>
            <a:prstGeom prst="rect">
              <a:avLst/>
            </a:prstGeom>
            <a:solidFill>
              <a:srgbClr val="666666"/>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2" name="Google Shape;292;p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19381" y="2106096"/>
            <a:ext cx="733361" cy="692111"/>
            <a:chOff x="-65131525" y="1914325"/>
            <a:chExt cx="316650" cy="316625"/>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3" name="Google Shape;293;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5024400" y="1949750"/>
              <a:ext cx="103175" cy="247350"/>
            </a:xfrm>
            <a:custGeom>
              <a:ahLst/>
              <a:cxnLst/>
              <a:rect b="b" l="l" r="r" t="t"/>
              <a:pathLst>
                <a:path extrusionOk="0" h="9894" w="4127">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4" name="Google Shape;294;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5131525" y="1914325"/>
              <a:ext cx="316650" cy="316625"/>
            </a:xfrm>
            <a:custGeom>
              <a:ahLst/>
              <a:cxnLst/>
              <a:rect b="b" l="l" r="r" t="t"/>
              <a:pathLst>
                <a:path extrusionOk="0" h="12665" w="12666">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5" name="Google Shape;295;p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40147" y="2117644"/>
            <a:ext cx="691206" cy="669009"/>
            <a:chOff x="3270571" y="832575"/>
            <a:chExt cx="499354" cy="481475"/>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6" name="Google Shape;296;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270571" y="834238"/>
              <a:ext cx="499339" cy="479812"/>
            </a:xfrm>
            <a:custGeom>
              <a:ahLst/>
              <a:cxnLst/>
              <a:rect b="b" l="l" r="r" t="t"/>
              <a:pathLst>
                <a:path extrusionOk="0" h="17989" w="18549">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solidFill>
                  <a:srgbClr val="435D74"/>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7" name="Google Shape;297;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62600" y="876075"/>
              <a:ext cx="207325" cy="241775"/>
            </a:xfrm>
            <a:custGeom>
              <a:ahLst/>
              <a:cxnLst/>
              <a:rect b="b" l="l" r="r" t="t"/>
              <a:pathLst>
                <a:path extrusionOk="0" h="9671" w="8293">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solidFill>
                  <a:srgbClr val="435D74"/>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8" name="Google Shape;298;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443500" y="832575"/>
              <a:ext cx="187300" cy="173625"/>
            </a:xfrm>
            <a:custGeom>
              <a:ahLst/>
              <a:cxnLst/>
              <a:rect b="b" l="l" r="r" t="t"/>
              <a:pathLst>
                <a:path extrusionOk="0" h="6945" w="7492">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solidFill>
                  <a:srgbClr val="435D74"/>
                </a:solidFill>
                <a:uFillTx/>
              </a:endParaRPr>
            </a:p>
          </p:txBody>
        </p:sp>
      </p:gr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08" name="Shape 60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09" name="Google Shape;609;p3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Demographics - Gender</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10" name="Google Shape;610;p30"/>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666884" y="1249919"/>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14" name="Shape 61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15" name="Google Shape;615;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Demographics - Education</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16" name="Google Shape;616;p31"/>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20" name="Shape 62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21" name="Google Shape;621;p32"/>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56760" y="441960"/>
            <a:ext cx="7411402" cy="6111240"/>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22" name="Google Shape;622;p3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13360" y="636959"/>
            <a:ext cx="4343400" cy="575542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b="0" cap="none" i="0" lang="en-US" strike="noStrike" sz="1600" u="none">
                <a:solidFill>
                  <a:schemeClr val="dk1"/>
                </a:solidFill>
                <a:uFillTx/>
                <a:latin typeface="Calibri"/>
                <a:ea typeface="Calibri"/>
                <a:cs typeface="Calibri"/>
                <a:sym typeface="Calibri"/>
              </a:rPr>
              <a:t>        For those who intend to purchase an Apple Watch in the </a:t>
            </a:r>
            <a:r>
              <a:rPr b="0" cap="none" i="1" lang="en-US" strike="noStrike" sz="1600" u="none">
                <a:solidFill>
                  <a:schemeClr val="dk1"/>
                </a:solidFill>
                <a:uFillTx/>
                <a:latin typeface="Calibri"/>
                <a:ea typeface="Calibri"/>
                <a:cs typeface="Calibri"/>
                <a:sym typeface="Calibri"/>
              </a:rPr>
              <a:t>near</a:t>
            </a:r>
            <a:r>
              <a:rPr b="0" cap="none" i="0" lang="en-US" strike="noStrike" sz="1600" u="none">
                <a:solidFill>
                  <a:schemeClr val="dk1"/>
                </a:solidFill>
                <a:uFillTx/>
                <a:latin typeface="Calibri"/>
                <a:ea typeface="Calibri"/>
                <a:cs typeface="Calibri"/>
                <a:sym typeface="Calibri"/>
              </a:rPr>
              <a:t> future, Apple should provide marketing communications that focus on how the Apple Watch is worth the money, </a:t>
            </a:r>
            <a:r>
              <a:rPr b="0" cap="none" i="0" lang="en-US" strike="sngStrike" sz="1600" u="none">
                <a:solidFill>
                  <a:schemeClr val="dk1"/>
                </a:solidFill>
                <a:uFillTx/>
                <a:latin typeface="Calibri"/>
                <a:ea typeface="Calibri"/>
                <a:cs typeface="Calibri"/>
                <a:sym typeface="Calibri"/>
              </a:rPr>
              <a:t>it</a:t>
            </a:r>
            <a:r>
              <a:rPr b="0" cap="none" i="0" lang="en-US" strike="noStrike" sz="1600" u="none">
                <a:solidFill>
                  <a:schemeClr val="dk1"/>
                </a:solidFill>
                <a:uFillTx/>
                <a:latin typeface="Calibri"/>
                <a:ea typeface="Calibri"/>
                <a:cs typeface="Calibri"/>
                <a:sym typeface="Calibri"/>
              </a:rPr>
              <a:t> is easy to monitor ones’ health, is better than the competitors, and makes one’s life more convenient. The more people like the Apple Watch because it motivates them to be active, the more likely they will purchase it in the immediate future. </a:t>
            </a:r>
            <a:endParaRPr strike="sngStrike" sz="1600">
              <a:solidFill>
                <a:schemeClr val="dk1"/>
              </a:solidFill>
              <a:uFillTx/>
              <a:latin typeface="Calibri"/>
              <a:ea typeface="Calibri"/>
              <a:cs typeface="Calibri"/>
              <a:sym typeface="Calibri"/>
            </a:endParaRPr>
          </a:p>
          <a:p>
            <a:pPr algn="l" indent="0" lvl="0" marL="0" marR="0" rtl="0">
              <a:spcBef>
                <a:spcPts val="0"/>
              </a:spcBef>
              <a:spcAft>
                <a:spcPts val="0"/>
              </a:spcAft>
              <a:buNone/>
            </a:pPr>
            <a:r>
              <a:rPr lang="en-US" sz="1600">
                <a:solidFill>
                  <a:schemeClr val="dk1"/>
                </a:solidFill>
                <a:uFillTx/>
                <a:latin typeface="Calibri"/>
                <a:ea typeface="Calibri"/>
                <a:cs typeface="Calibri"/>
                <a:sym typeface="Calibri"/>
              </a:rPr>
              <a:t>       For those that intend to purchase an Apple Watch at some point in the future (primarily those that already own an Apple Watch and would be looking to purchase an updated one), the most important aspect is how great their service quality was when purchasing their prior Apple Watch. The aspects that tend to lead people to consider buying a second Apple Watch is because it is fun to use, well-designed, and tracks activity well. However, if they didn’t adequately learn how to operate it or others weren’t impressed by it, those two things will decrease the likelihood of buying a replacement in the future.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23" name="Google Shape;623;p3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855167" y="78978"/>
            <a:ext cx="4649804" cy="46166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ctr" indent="0" lvl="0" marL="0" marR="0" rtl="0">
              <a:spcBef>
                <a:spcPts val="0"/>
              </a:spcBef>
              <a:spcAft>
                <a:spcPts val="0"/>
              </a:spcAft>
              <a:buNone/>
            </a:pPr>
            <a:r>
              <a:rPr lang="en-US" sz="2400">
                <a:solidFill>
                  <a:schemeClr val="dk1"/>
                </a:solidFill>
                <a:uFillTx/>
                <a:latin typeface="Calibri"/>
                <a:ea typeface="Calibri"/>
                <a:cs typeface="Calibri"/>
                <a:sym typeface="Calibri"/>
              </a:rPr>
              <a:t>Market Research for Total Sample</a:t>
            </a:r>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27" name="Shape 62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28" name="Google Shape;628;p3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ctr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524000" y="1122363"/>
            <a:ext cx="9144000" cy="2387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6000"/>
              <a:buFont typeface="Calibri"/>
              <a:buNone/>
            </a:pPr>
            <a:r>
              <a:rPr b="1" lang="en-US">
                <a:uFillTx/>
              </a:rPr>
              <a:t>APPENDIX 2</a:t>
            </a:r>
            <a:r>
              <a:rPr lang="en-US">
                <a:uFillTx/>
              </a:rPr>
              <a:t>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29" name="Google Shape;629;p3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sub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524000" y="3602038"/>
            <a:ext cx="9144000" cy="165576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2400"/>
              <a:buNone/>
            </a:pPr>
            <a:r>
              <a:rPr lang="en-US">
                <a:uFillTx/>
              </a:rPr>
              <a:t>Market Segments</a:t>
            </a:r>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33" name="Shape 63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34" name="Google Shape;634;p3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Competitors</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35" name="Google Shape;635;p34"/>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39" name="Shape 63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40" name="Google Shape;640;p3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Potential Environmental Constraints</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41" name="Google Shape;641;p35"/>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45" name="Shape 64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46" name="Google Shape;646;p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Values and Needs</a:t>
            </a:r>
            <a:endParaRPr sz="4800">
              <a:solidFill>
                <a:schemeClr val="dk1"/>
              </a:solidFill>
              <a:uFillTx/>
              <a:latin typeface="Calibri"/>
              <a:ea typeface="Calibri"/>
              <a:cs typeface="Calibri"/>
              <a:sym typeface="Calibri"/>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47" name="Google Shape;647;p36"/>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51" name="Shape 65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52" name="Google Shape;652;p3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Internal Constraints</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53" name="Google Shape;653;p37"/>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57" name="Shape 65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58" name="Google Shape;658;p3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Non Product Attributes</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59" name="Google Shape;659;p38"/>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63" name="Shape 66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64" name="Google Shape;664;p3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Product Attributes 1</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65" name="Google Shape;665;p39"/>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3" name="Shape 30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4" name="Google Shape;304;g888d1b01f8_1_2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365125"/>
            <a:ext cx="10515600" cy="13257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rtl="0">
              <a:spcBef>
                <a:spcPts val="0"/>
              </a:spcBef>
              <a:spcAft>
                <a:spcPts val="0"/>
              </a:spcAft>
              <a:buNone/>
            </a:pPr>
            <a:r>
              <a:rPr b="1" lang="en-US">
                <a:uFillTx/>
              </a:rPr>
              <a:t>RESEARCH PURPOSE</a:t>
            </a:r>
            <a:endParaRPr b="1">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5" name="Google Shape;305;g888d1b01f8_1_2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88650" y="1361850"/>
            <a:ext cx="9818700" cy="1497000"/>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15000"/>
              </a:lnSpc>
              <a:spcBef>
                <a:spcPts val="0"/>
              </a:spcBef>
              <a:spcAft>
                <a:spcPts val="0"/>
              </a:spcAft>
              <a:buClr>
                <a:schemeClr val="dk1"/>
              </a:buClr>
              <a:buSzPts val="1100"/>
              <a:buFont typeface="Arial"/>
              <a:buNone/>
            </a:pPr>
            <a:r>
              <a:rPr b="1" lang="en-US" sz="2300">
                <a:uFillTx/>
              </a:rPr>
              <a:t>QUESTIONS</a:t>
            </a:r>
            <a:endParaRPr b="1" sz="2300">
              <a:uFillTx/>
            </a:endParaRPr>
          </a:p>
          <a:p>
            <a:pPr algn="l" indent="0" lvl="0" marL="0" rtl="0">
              <a:lnSpc>
                <a:spcPct val="115000"/>
              </a:lnSpc>
              <a:spcBef>
                <a:spcPts val="0"/>
              </a:spcBef>
              <a:spcAft>
                <a:spcPts val="0"/>
              </a:spcAft>
              <a:buClr>
                <a:schemeClr val="dk1"/>
              </a:buClr>
              <a:buSzPts val="1100"/>
              <a:buFont typeface="Arial"/>
              <a:buNone/>
            </a:pPr>
            <a:r>
              <a:rPr lang="en-US" sz="1900">
                <a:uFillTx/>
              </a:rPr>
              <a:t>How should Apple effectively market the Apple Watch to smartphone owners?</a:t>
            </a:r>
            <a:endParaRPr sz="1900">
              <a:uFillTx/>
            </a:endParaRPr>
          </a:p>
          <a:p>
            <a:pPr algn="l" indent="0" lvl="0" marL="0" rtl="0">
              <a:lnSpc>
                <a:spcPct val="115000"/>
              </a:lnSpc>
              <a:spcBef>
                <a:spcPts val="0"/>
              </a:spcBef>
              <a:spcAft>
                <a:spcPts val="0"/>
              </a:spcAft>
              <a:buClr>
                <a:schemeClr val="dk1"/>
              </a:buClr>
              <a:buSzPts val="1100"/>
              <a:buFont typeface="Arial"/>
              <a:buNone/>
            </a:pPr>
            <a:r>
              <a:rPr lang="en-US" sz="1900">
                <a:uFillTx/>
              </a:rPr>
              <a:t>Why do consumers typically purchase the Apple Watch?</a:t>
            </a:r>
            <a:endParaRPr sz="1900">
              <a:uFillTx/>
            </a:endParaRPr>
          </a:p>
          <a:p>
            <a:pPr algn="l" indent="0" lvl="0" marL="0" rtl="0">
              <a:lnSpc>
                <a:spcPct val="115000"/>
              </a:lnSpc>
              <a:spcBef>
                <a:spcPts val="0"/>
              </a:spcBef>
              <a:spcAft>
                <a:spcPts val="0"/>
              </a:spcAft>
              <a:buClr>
                <a:schemeClr val="dk1"/>
              </a:buClr>
              <a:buSzPts val="1100"/>
              <a:buFont typeface="Arial"/>
              <a:buNone/>
            </a:pPr>
            <a:r>
              <a:rPr lang="en-US" sz="1900">
                <a:uFillTx/>
              </a:rPr>
              <a:t>What kinds of values drive smartwatch consumption: individualistic or collectivistic?</a:t>
            </a:r>
            <a:endParaRPr sz="1900">
              <a:uFillTx/>
            </a:endParaRPr>
          </a:p>
          <a:p>
            <a:pPr algn="l" indent="0" lvl="0" marL="0" rtl="0">
              <a:lnSpc>
                <a:spcPct val="115000"/>
              </a:lnSpc>
              <a:spcBef>
                <a:spcPts val="0"/>
              </a:spcBef>
              <a:spcAft>
                <a:spcPts val="0"/>
              </a:spcAft>
              <a:buClr>
                <a:schemeClr val="dk1"/>
              </a:buClr>
              <a:buSzPts val="1100"/>
              <a:buFont typeface="Arial"/>
              <a:buNone/>
            </a:pPr>
            <a:r>
              <a:rPr>
                <a:uFillTx/>
              </a:rPr>
              <a:t/>
            </a:r>
            <a:endParaRPr sz="1900">
              <a:uFillTx/>
            </a:endParaRPr>
          </a:p>
          <a:p>
            <a:pPr algn="l" indent="0" lvl="0" marL="0" rtl="0">
              <a:lnSpc>
                <a:spcPct val="115000"/>
              </a:lnSpc>
              <a:spcBef>
                <a:spcPts val="0"/>
              </a:spcBef>
              <a:spcAft>
                <a:spcPts val="0"/>
              </a:spcAft>
              <a:buClr>
                <a:schemeClr val="dk1"/>
              </a:buClr>
              <a:buSzPts val="1100"/>
              <a:buFont typeface="Arial"/>
              <a:buNone/>
            </a:pPr>
            <a:r>
              <a:rPr>
                <a:uFillTx/>
              </a:rPr>
              <a:t/>
            </a:r>
            <a:endParaRPr sz="1900">
              <a:uFillTx/>
            </a:endParaRPr>
          </a:p>
          <a:p>
            <a:pPr algn="l" indent="0" lvl="0" marL="0" rtl="0">
              <a:lnSpc>
                <a:spcPct val="115000"/>
              </a:lnSpc>
              <a:spcBef>
                <a:spcPts val="0"/>
              </a:spcBef>
              <a:spcAft>
                <a:spcPts val="0"/>
              </a:spcAft>
              <a:buClr>
                <a:schemeClr val="dk1"/>
              </a:buClr>
              <a:buSzPts val="1100"/>
              <a:buFont typeface="Arial"/>
              <a:buNone/>
            </a:pPr>
            <a:r>
              <a:rPr>
                <a:uFillTx/>
              </a:rPr>
              <a:t/>
            </a:r>
            <a:endParaRPr sz="1900">
              <a:uFillTx/>
            </a:endParaRPr>
          </a:p>
          <a:p>
            <a:pPr algn="l" indent="0" lvl="0" marL="457200" rtl="0">
              <a:lnSpc>
                <a:spcPct val="115000"/>
              </a:lnSpc>
              <a:spcBef>
                <a:spcPts val="0"/>
              </a:spcBef>
              <a:spcAft>
                <a:spcPts val="0"/>
              </a:spcAft>
              <a:buClr>
                <a:schemeClr val="dk1"/>
              </a:buClr>
              <a:buSzPts val="1100"/>
              <a:buFont typeface="Arial"/>
              <a:buNone/>
            </a:pPr>
            <a:r>
              <a:rPr>
                <a:uFillTx/>
              </a:rPr>
              <a:t/>
            </a:r>
            <a:endParaRPr sz="1900">
              <a:uFillTx/>
            </a:endParaRPr>
          </a:p>
          <a:p>
            <a:pPr algn="l" indent="0" lvl="0" marL="457200" rtl="0">
              <a:lnSpc>
                <a:spcPct val="115000"/>
              </a:lnSpc>
              <a:spcBef>
                <a:spcPts val="0"/>
              </a:spcBef>
              <a:spcAft>
                <a:spcPts val="0"/>
              </a:spcAft>
              <a:buClr>
                <a:schemeClr val="dk1"/>
              </a:buClr>
              <a:buSzPts val="1100"/>
              <a:buFont typeface="Arial"/>
              <a:buNone/>
            </a:pPr>
            <a:r>
              <a:rPr>
                <a:uFillTx/>
              </a:rPr>
              <a:t/>
            </a:r>
            <a:endParaRPr sz="1900">
              <a:uFillTx/>
            </a:endParaRPr>
          </a:p>
          <a:p>
            <a:pPr algn="l" indent="0" lvl="0" marL="457200" rtl="0">
              <a:lnSpc>
                <a:spcPct val="115000"/>
              </a:lnSpc>
              <a:spcBef>
                <a:spcPts val="0"/>
              </a:spcBef>
              <a:spcAft>
                <a:spcPts val="0"/>
              </a:spcAft>
              <a:buClr>
                <a:schemeClr val="dk1"/>
              </a:buClr>
              <a:buSzPts val="1100"/>
              <a:buFont typeface="Arial"/>
              <a:buNone/>
            </a:pPr>
            <a:r>
              <a:rPr>
                <a:uFillTx/>
              </a:rPr>
              <a:t/>
            </a:r>
            <a:endParaRPr sz="1900">
              <a:uFillTx/>
            </a:endParaRPr>
          </a:p>
          <a:p>
            <a:pPr algn="l" indent="0" lvl="0" marL="0" rtl="0">
              <a:spcBef>
                <a:spcPts val="1000"/>
              </a:spcBef>
              <a:spcAft>
                <a:spcPts val="0"/>
              </a:spcAft>
              <a:buNone/>
            </a:pPr>
            <a:r>
              <a:rPr>
                <a:uFillTx/>
              </a:rPr>
              <a:t/>
            </a:r>
            <a:endParaRPr>
              <a:uFillTx/>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6" name="Google Shape;306;g888d1b01f8_1_23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077288" y="3046622"/>
            <a:ext cx="1939200" cy="3387178"/>
            <a:chOff x="534419" y="1289300"/>
            <a:chExt cx="1939200" cy="303810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7" name="Google Shape;307;g888d1b01f8_1_2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4419" y="1289300"/>
              <a:ext cx="1939200" cy="3038100"/>
            </a:xfrm>
            <a:prstGeom prst="rect">
              <a:avLst/>
            </a:prstGeom>
            <a:solidFill>
              <a:srgbClr val="EEEEEE"/>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8" name="Google Shape;308;g888d1b01f8_1_2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4419" y="1289300"/>
              <a:ext cx="1939200" cy="1518000"/>
            </a:xfrm>
            <a:prstGeom prst="rect">
              <a:avLst/>
            </a:prstGeom>
            <a:solidFill>
              <a:srgbClr val="85200C"/>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9" name="Google Shape;309;g888d1b01f8_1_2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4619" y="2807315"/>
              <a:ext cx="1609800" cy="832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lnSpc>
                  <a:spcPct val="115000"/>
                </a:lnSpc>
                <a:spcBef>
                  <a:spcPts val="0"/>
                </a:spcBef>
                <a:spcAft>
                  <a:spcPts val="0"/>
                </a:spcAft>
                <a:buClr>
                  <a:schemeClr val="dk1"/>
                </a:buClr>
                <a:buSzPts val="1100"/>
                <a:buFont typeface="Arial"/>
                <a:buNone/>
              </a:pPr>
              <a:r>
                <a:rPr b="1" lang="en-US" sz="1700">
                  <a:solidFill>
                    <a:schemeClr val="dk1"/>
                  </a:solidFill>
                  <a:uFillTx/>
                  <a:latin typeface="Calibri"/>
                  <a:ea typeface="Calibri"/>
                  <a:cs typeface="Calibri"/>
                  <a:sym typeface="Calibri"/>
                </a:rPr>
                <a:t>deters consumers from purchasing a smartwatch </a:t>
              </a:r>
              <a:endParaRPr b="1">
                <a:solidFill>
                  <a:srgbClr val="666666"/>
                </a:solidFill>
                <a:uFillTx/>
                <a:latin typeface="Calibri"/>
                <a:ea typeface="Calibri"/>
                <a:cs typeface="Calibri"/>
                <a:sym typeface="Calibri"/>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0" name="Google Shape;310;g888d1b01f8_1_23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157825" y="3036113"/>
            <a:ext cx="1939206" cy="3408141"/>
            <a:chOff x="2583499" y="1289300"/>
            <a:chExt cx="1939206" cy="303810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1" name="Google Shape;311;g888d1b01f8_1_2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83505" y="1289300"/>
              <a:ext cx="1939200" cy="3038100"/>
            </a:xfrm>
            <a:prstGeom prst="rect">
              <a:avLst/>
            </a:prstGeom>
            <a:solidFill>
              <a:srgbClr val="EEEEEE"/>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2" name="Google Shape;312;g888d1b01f8_1_2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83505" y="1289300"/>
              <a:ext cx="1939200" cy="1518000"/>
            </a:xfrm>
            <a:prstGeom prst="rect">
              <a:avLst/>
            </a:prstGeom>
            <a:solidFill>
              <a:srgbClr val="A61C00"/>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3" name="Google Shape;313;g888d1b01f8_1_2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83499" y="2807295"/>
              <a:ext cx="1939200" cy="832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lnSpc>
                  <a:spcPct val="115000"/>
                </a:lnSpc>
                <a:spcBef>
                  <a:spcPts val="0"/>
                </a:spcBef>
                <a:spcAft>
                  <a:spcPts val="0"/>
                </a:spcAft>
                <a:buClr>
                  <a:schemeClr val="dk1"/>
                </a:buClr>
                <a:buSzPts val="1100"/>
                <a:buFont typeface="Arial"/>
                <a:buNone/>
              </a:pPr>
              <a:r>
                <a:rPr b="1" lang="en-US" sz="1700">
                  <a:solidFill>
                    <a:schemeClr val="dk1"/>
                  </a:solidFill>
                  <a:uFillTx/>
                  <a:latin typeface="Calibri"/>
                  <a:ea typeface="Calibri"/>
                  <a:cs typeface="Calibri"/>
                  <a:sym typeface="Calibri"/>
                </a:rPr>
                <a:t>to increase the number of Apple Watch users among smartphone owners</a:t>
              </a:r>
              <a:endParaRPr b="1">
                <a:solidFill>
                  <a:srgbClr val="666666"/>
                </a:solidFill>
                <a:uFillTx/>
                <a:latin typeface="Calibri"/>
                <a:ea typeface="Calibri"/>
                <a:cs typeface="Calibri"/>
                <a:sym typeface="Calibri"/>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4" name="Google Shape;314;g888d1b01f8_1_23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238357" y="3046638"/>
            <a:ext cx="1939200" cy="3387178"/>
            <a:chOff x="4630219" y="1289300"/>
            <a:chExt cx="1939200" cy="303810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5" name="Google Shape;315;g888d1b01f8_1_2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30219" y="1289300"/>
              <a:ext cx="1939200" cy="3038100"/>
            </a:xfrm>
            <a:prstGeom prst="rect">
              <a:avLst/>
            </a:prstGeom>
            <a:solidFill>
              <a:srgbClr val="EEEEEE"/>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6" name="Google Shape;316;g888d1b01f8_1_2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30219" y="1289300"/>
              <a:ext cx="1939200" cy="1518000"/>
            </a:xfrm>
            <a:prstGeom prst="rect">
              <a:avLst/>
            </a:prstGeom>
            <a:solidFill>
              <a:srgbClr val="CC4125"/>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7" name="Google Shape;317;g888d1b01f8_1_2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712550" y="2807306"/>
              <a:ext cx="1774500" cy="832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lnSpc>
                  <a:spcPct val="115000"/>
                </a:lnSpc>
                <a:spcBef>
                  <a:spcPts val="0"/>
                </a:spcBef>
                <a:spcAft>
                  <a:spcPts val="0"/>
                </a:spcAft>
                <a:buClr>
                  <a:schemeClr val="dk1"/>
                </a:buClr>
                <a:buSzPts val="1100"/>
                <a:buFont typeface="Arial"/>
                <a:buNone/>
              </a:pPr>
              <a:r>
                <a:rPr b="1" lang="en-US" sz="1700">
                  <a:solidFill>
                    <a:schemeClr val="dk1"/>
                  </a:solidFill>
                  <a:uFillTx/>
                  <a:latin typeface="Calibri"/>
                  <a:ea typeface="Calibri"/>
                  <a:cs typeface="Calibri"/>
                  <a:sym typeface="Calibri"/>
                </a:rPr>
                <a:t>consumers</a:t>
              </a:r>
              <a:r>
                <a:rPr b="1" lang="en-US" sz="1700">
                  <a:solidFill>
                    <a:schemeClr val="dk1"/>
                  </a:solidFill>
                  <a:uFillTx/>
                  <a:latin typeface="Calibri"/>
                  <a:ea typeface="Calibri"/>
                  <a:cs typeface="Calibri"/>
                  <a:sym typeface="Calibri"/>
                </a:rPr>
                <a:t> prefer to purchase smartwatches from competing companies </a:t>
              </a:r>
              <a:endParaRPr b="1">
                <a:solidFill>
                  <a:srgbClr val="666666"/>
                </a:solidFill>
                <a:uFillTx/>
                <a:latin typeface="Calibri"/>
                <a:ea typeface="Calibri"/>
                <a:cs typeface="Calibri"/>
                <a:sym typeface="Calibri"/>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8" name="Google Shape;318;g888d1b01f8_1_23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318870" y="3046595"/>
            <a:ext cx="1939220" cy="3387178"/>
            <a:chOff x="6672915" y="1289300"/>
            <a:chExt cx="1939220" cy="303810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9" name="Google Shape;319;g888d1b01f8_1_2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72935" y="1289300"/>
              <a:ext cx="1939200" cy="3038100"/>
            </a:xfrm>
            <a:prstGeom prst="rect">
              <a:avLst/>
            </a:prstGeom>
            <a:solidFill>
              <a:srgbClr val="EEEEEE"/>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0" name="Google Shape;320;g888d1b01f8_1_2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72915" y="1289300"/>
              <a:ext cx="1939200" cy="1518000"/>
            </a:xfrm>
            <a:prstGeom prst="rect">
              <a:avLst/>
            </a:prstGeom>
            <a:solidFill>
              <a:srgbClr val="DD7E6B"/>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1" name="Google Shape;321;g888d1b01f8_1_2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37640" y="2874802"/>
              <a:ext cx="1609800" cy="832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lnSpc>
                  <a:spcPct val="115000"/>
                </a:lnSpc>
                <a:spcBef>
                  <a:spcPts val="0"/>
                </a:spcBef>
                <a:spcAft>
                  <a:spcPts val="0"/>
                </a:spcAft>
                <a:buClr>
                  <a:schemeClr val="dk1"/>
                </a:buClr>
                <a:buSzPts val="1100"/>
                <a:buFont typeface="Arial"/>
                <a:buNone/>
              </a:pPr>
              <a:r>
                <a:rPr b="1" lang="en-US" sz="1700">
                  <a:solidFill>
                    <a:schemeClr val="dk1"/>
                  </a:solidFill>
                  <a:uFillTx/>
                  <a:latin typeface="Calibri"/>
                  <a:ea typeface="Calibri"/>
                  <a:cs typeface="Calibri"/>
                  <a:sym typeface="Calibri"/>
                </a:rPr>
                <a:t>what makes consumers loyal to Apple’s brand</a:t>
              </a:r>
              <a:endParaRPr b="1">
                <a:solidFill>
                  <a:srgbClr val="666666"/>
                </a:solidFill>
                <a:uFillTx/>
                <a:latin typeface="Calibri"/>
                <a:ea typeface="Calibri"/>
                <a:cs typeface="Calibri"/>
                <a:sym typeface="Calibri"/>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2" name="Google Shape;322;g888d1b01f8_1_2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338450" y="4037050"/>
            <a:ext cx="1416900" cy="952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spcBef>
                <a:spcPts val="0"/>
              </a:spcBef>
              <a:spcAft>
                <a:spcPts val="0"/>
              </a:spcAft>
              <a:buNone/>
            </a:pPr>
            <a:r>
              <a:rPr b="1" lang="en-US" sz="2900">
                <a:solidFill>
                  <a:srgbClr val="FFFFFF"/>
                </a:solidFill>
                <a:uFillTx/>
                <a:latin typeface="Calibri"/>
                <a:ea typeface="Calibri"/>
                <a:cs typeface="Calibri"/>
                <a:sym typeface="Calibri"/>
              </a:rPr>
              <a:t>What</a:t>
            </a:r>
            <a:endParaRPr b="1" sz="2900">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3" name="Google Shape;323;g888d1b01f8_1_2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418975" y="4024400"/>
            <a:ext cx="1416900" cy="6270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spcBef>
                <a:spcPts val="0"/>
              </a:spcBef>
              <a:spcAft>
                <a:spcPts val="0"/>
              </a:spcAft>
              <a:buNone/>
            </a:pPr>
            <a:r>
              <a:rPr b="1" lang="en-US" sz="2900">
                <a:solidFill>
                  <a:srgbClr val="FFFFFF"/>
                </a:solidFill>
                <a:uFillTx/>
                <a:latin typeface="Calibri"/>
                <a:ea typeface="Calibri"/>
                <a:cs typeface="Calibri"/>
                <a:sym typeface="Calibri"/>
              </a:rPr>
              <a:t>How</a:t>
            </a:r>
            <a:endParaRPr b="1" sz="2900">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4" name="Google Shape;324;g888d1b01f8_1_2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499500" y="4024388"/>
            <a:ext cx="1416900" cy="6270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spcBef>
                <a:spcPts val="0"/>
              </a:spcBef>
              <a:spcAft>
                <a:spcPts val="0"/>
              </a:spcAft>
              <a:buNone/>
            </a:pPr>
            <a:r>
              <a:rPr b="1" lang="en-US" sz="2900">
                <a:solidFill>
                  <a:srgbClr val="FFFFFF"/>
                </a:solidFill>
                <a:uFillTx/>
                <a:latin typeface="Calibri"/>
                <a:ea typeface="Calibri"/>
                <a:cs typeface="Calibri"/>
                <a:sym typeface="Calibri"/>
              </a:rPr>
              <a:t>Why</a:t>
            </a:r>
            <a:endParaRPr b="1" sz="2900">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5" name="Google Shape;325;g888d1b01f8_1_2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243913" y="4037050"/>
            <a:ext cx="2130600" cy="952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spcBef>
                <a:spcPts val="0"/>
              </a:spcBef>
              <a:spcAft>
                <a:spcPts val="0"/>
              </a:spcAft>
              <a:buNone/>
            </a:pPr>
            <a:r>
              <a:rPr b="1" lang="en-US" sz="2900">
                <a:solidFill>
                  <a:srgbClr val="FFFFFF"/>
                </a:solidFill>
                <a:uFillTx/>
                <a:latin typeface="Calibri"/>
                <a:ea typeface="Calibri"/>
                <a:cs typeface="Calibri"/>
                <a:sym typeface="Calibri"/>
              </a:rPr>
              <a:t>Understand</a:t>
            </a:r>
            <a:endParaRPr b="1" sz="2900">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6" name="Google Shape;326;g888d1b01f8_1_2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463850" y="3134338"/>
            <a:ext cx="1166100" cy="952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spcBef>
                <a:spcPts val="0"/>
              </a:spcBef>
              <a:spcAft>
                <a:spcPts val="0"/>
              </a:spcAft>
              <a:buNone/>
            </a:pPr>
            <a:r>
              <a:rPr b="1" lang="en-US" sz="5800">
                <a:solidFill>
                  <a:srgbClr val="FFFFFF"/>
                </a:solidFill>
                <a:uFillTx/>
                <a:latin typeface="Calibri"/>
                <a:ea typeface="Calibri"/>
                <a:cs typeface="Calibri"/>
                <a:sym typeface="Calibri"/>
              </a:rPr>
              <a:t>1</a:t>
            </a:r>
            <a:endParaRPr b="1" sz="5800">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7" name="Google Shape;327;g888d1b01f8_1_2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544375" y="3134336"/>
            <a:ext cx="1166100" cy="8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spcBef>
                <a:spcPts val="0"/>
              </a:spcBef>
              <a:spcAft>
                <a:spcPts val="0"/>
              </a:spcAft>
              <a:buNone/>
            </a:pPr>
            <a:r>
              <a:rPr b="1" lang="en-US" sz="5800">
                <a:solidFill>
                  <a:srgbClr val="FFFFFF"/>
                </a:solidFill>
                <a:uFillTx/>
                <a:latin typeface="Calibri"/>
                <a:ea typeface="Calibri"/>
                <a:cs typeface="Calibri"/>
                <a:sym typeface="Calibri"/>
              </a:rPr>
              <a:t>2</a:t>
            </a:r>
            <a:endParaRPr b="1" sz="5800">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8" name="Google Shape;328;g888d1b01f8_1_2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624900" y="3134336"/>
            <a:ext cx="1166100" cy="8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spcBef>
                <a:spcPts val="0"/>
              </a:spcBef>
              <a:spcAft>
                <a:spcPts val="0"/>
              </a:spcAft>
              <a:buNone/>
            </a:pPr>
            <a:r>
              <a:rPr b="1" lang="en-US" sz="5800">
                <a:solidFill>
                  <a:srgbClr val="FFFFFF"/>
                </a:solidFill>
                <a:uFillTx/>
                <a:latin typeface="Calibri"/>
                <a:ea typeface="Calibri"/>
                <a:cs typeface="Calibri"/>
                <a:sym typeface="Calibri"/>
              </a:rPr>
              <a:t>3</a:t>
            </a:r>
            <a:endParaRPr b="1" sz="5800">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9" name="Google Shape;329;g888d1b01f8_1_2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705425" y="3134336"/>
            <a:ext cx="1166100" cy="852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spcBef>
                <a:spcPts val="0"/>
              </a:spcBef>
              <a:spcAft>
                <a:spcPts val="0"/>
              </a:spcAft>
              <a:buNone/>
            </a:pPr>
            <a:r>
              <a:rPr b="1" lang="en-US" sz="5800">
                <a:solidFill>
                  <a:srgbClr val="FFFFFF"/>
                </a:solidFill>
                <a:uFillTx/>
                <a:latin typeface="Calibri"/>
                <a:ea typeface="Calibri"/>
                <a:cs typeface="Calibri"/>
                <a:sym typeface="Calibri"/>
              </a:rPr>
              <a:t>4</a:t>
            </a:r>
            <a:endParaRPr b="1" sz="5800">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0" name="Google Shape;330;g888d1b01f8_1_2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18275" y="3660950"/>
            <a:ext cx="2307000" cy="33225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457200" rtl="0">
              <a:lnSpc>
                <a:spcPct val="115000"/>
              </a:lnSpc>
              <a:spcBef>
                <a:spcPts val="0"/>
              </a:spcBef>
              <a:spcAft>
                <a:spcPts val="0"/>
              </a:spcAft>
              <a:buNone/>
            </a:pPr>
            <a:r>
              <a:rPr b="1" lang="en-US" sz="2200">
                <a:solidFill>
                  <a:schemeClr val="dk1"/>
                </a:solidFill>
                <a:uFillTx/>
                <a:latin typeface="Calibri"/>
                <a:ea typeface="Calibri"/>
                <a:cs typeface="Calibri"/>
                <a:sym typeface="Calibri"/>
              </a:rPr>
              <a:t>OBJECTIVES</a:t>
            </a:r>
            <a:endParaRPr b="1" sz="1500">
              <a:solidFill>
                <a:schemeClr val="dk1"/>
              </a:solidFill>
              <a:uFillTx/>
              <a:latin typeface="Calibri"/>
              <a:ea typeface="Calibri"/>
              <a:cs typeface="Calibri"/>
              <a:sym typeface="Calibri"/>
            </a:endParaRPr>
          </a:p>
          <a:p>
            <a:pPr algn="l" indent="0" lvl="0" marL="457200" rtl="0">
              <a:lnSpc>
                <a:spcPct val="115000"/>
              </a:lnSpc>
              <a:spcBef>
                <a:spcPts val="0"/>
              </a:spcBef>
              <a:spcAft>
                <a:spcPts val="0"/>
              </a:spcAft>
              <a:buClr>
                <a:schemeClr val="dk1"/>
              </a:buClr>
              <a:buSzPts val="1100"/>
              <a:buFont typeface="Arial"/>
              <a:buNone/>
            </a:pPr>
            <a:r>
              <a:rPr lang="en-US" sz="1900">
                <a:solidFill>
                  <a:schemeClr val="dk1"/>
                </a:solidFill>
                <a:uFillTx/>
                <a:latin typeface="Calibri"/>
                <a:ea typeface="Calibri"/>
                <a:cs typeface="Calibri"/>
                <a:sym typeface="Calibri"/>
              </a:rPr>
              <a:t>In order to answer these research questions, we must determine:</a:t>
            </a:r>
            <a:endParaRPr>
              <a:uFillTx/>
              <a:latin typeface="Calibri"/>
              <a:ea typeface="Calibri"/>
              <a:cs typeface="Calibri"/>
              <a:sym typeface="Calibri"/>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4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69" name="Shape 66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70" name="Google Shape;670;p4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Product Attributes 2 </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71" name="Google Shape;671;p40"/>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4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75" name="Shape 67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76" name="Google Shape;676;p4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Brand Benefits</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77" name="Google Shape;677;p41"/>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4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81" name="Shape 68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82" name="Google Shape;682;p4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Organizational Constraints</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83" name="Google Shape;683;p42"/>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4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87" name="Shape 68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88" name="Google Shape;688;p4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Interest</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89" name="Google Shape;689;p43"/>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4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93" name="Shape 69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94" name="Google Shape;694;p4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Intentions</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95" name="Google Shape;695;p44"/>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4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99" name="Shape 69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00" name="Google Shape;700;p4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Behaviors</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01" name="Google Shape;701;p45"/>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4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05" name="Shape 70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06" name="Google Shape;706;p4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Nike</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07" name="Google Shape;707;p46"/>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4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11" name="Shape 71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12" name="Google Shape;712;p4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Apple Users</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13" name="Google Shape;713;p47"/>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4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17" name="Shape 71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18" name="Google Shape;718;p4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Exercise Habits</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19" name="Google Shape;719;p48"/>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4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23" name="Shape 72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24" name="Google Shape;724;p4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Demographics - Income</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25" name="Google Shape;725;p49"/>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4" name="Shape 33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5" name="Google Shape;335;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365125"/>
            <a:ext cx="10515600" cy="132556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l" indent="0" lvl="0" marL="0" rtl="0">
              <a:lnSpc>
                <a:spcPct val="90000"/>
              </a:lnSpc>
              <a:spcBef>
                <a:spcPts val="0"/>
              </a:spcBef>
              <a:spcAft>
                <a:spcPts val="0"/>
              </a:spcAft>
              <a:buClr>
                <a:schemeClr val="dk1"/>
              </a:buClr>
              <a:buSzPts val="4400"/>
              <a:buFont typeface="Calibri"/>
              <a:buNone/>
            </a:pPr>
            <a:r>
              <a:rPr b="1" lang="en-US">
                <a:uFillTx/>
              </a:rPr>
              <a:t>METHODOLOGY</a:t>
            </a:r>
            <a:endParaRPr b="1">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6" name="Google Shape;336;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607775" y="5320150"/>
            <a:ext cx="8600700" cy="1037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p>
            <a:pPr algn="l" indent="0" lvl="0" marL="0" marR="0" rtl="0">
              <a:lnSpc>
                <a:spcPct val="115000"/>
              </a:lnSpc>
              <a:spcBef>
                <a:spcPts val="0"/>
              </a:spcBef>
              <a:spcAft>
                <a:spcPts val="0"/>
              </a:spcAft>
              <a:buClr>
                <a:schemeClr val="dk1"/>
              </a:buClr>
              <a:buSzPts val="1100"/>
              <a:buNone/>
            </a:pPr>
            <a:r>
              <a:rPr lang="en-US" sz="2000">
                <a:solidFill>
                  <a:srgbClr val="000000"/>
                </a:solidFill>
                <a:uFillTx/>
              </a:rPr>
              <a:t>231 useable responses from were collected. Surveys that were fully completed </a:t>
            </a:r>
            <a:endParaRPr sz="2000">
              <a:solidFill>
                <a:srgbClr val="000000"/>
              </a:solidFill>
              <a:uFillTx/>
            </a:endParaRPr>
          </a:p>
          <a:p>
            <a:pPr algn="l" indent="0" lvl="0" marL="0" marR="0" rtl="0">
              <a:lnSpc>
                <a:spcPct val="115000"/>
              </a:lnSpc>
              <a:spcBef>
                <a:spcPts val="0"/>
              </a:spcBef>
              <a:spcAft>
                <a:spcPts val="0"/>
              </a:spcAft>
              <a:buClr>
                <a:schemeClr val="dk1"/>
              </a:buClr>
              <a:buSzPts val="1100"/>
              <a:buFont typeface="Arial"/>
              <a:buNone/>
            </a:pPr>
            <a:r>
              <a:rPr lang="en-US" sz="2000">
                <a:solidFill>
                  <a:srgbClr val="000000"/>
                </a:solidFill>
                <a:uFillTx/>
              </a:rPr>
              <a:t>were included in the analysis of this data.</a:t>
            </a:r>
            <a:endParaRPr sz="2000">
              <a:solidFill>
                <a:srgbClr val="000000"/>
              </a:solidFill>
              <a:uFillTx/>
            </a:endParaRPr>
          </a:p>
          <a:p>
            <a:pPr algn="l" indent="0" lvl="0" marL="0" marR="0" rtl="0">
              <a:lnSpc>
                <a:spcPct val="115000"/>
              </a:lnSpc>
              <a:spcBef>
                <a:spcPts val="0"/>
              </a:spcBef>
              <a:spcAft>
                <a:spcPts val="0"/>
              </a:spcAft>
              <a:buClr>
                <a:schemeClr val="dk1"/>
              </a:buClr>
              <a:buSzPts val="1100"/>
              <a:buFont typeface="Arial"/>
              <a:buNone/>
            </a:pPr>
            <a:r>
              <a:rPr>
                <a:uFillTx/>
              </a:rPr>
              <a:t/>
            </a:r>
            <a:endParaRPr sz="1950">
              <a:uFillTx/>
            </a:endParaRPr>
          </a:p>
          <a:p>
            <a:pPr algn="l" indent="-50800" lvl="0" marL="228600" rtl="0">
              <a:lnSpc>
                <a:spcPct val="90000"/>
              </a:lnSpc>
              <a:spcBef>
                <a:spcPts val="0"/>
              </a:spcBef>
              <a:spcAft>
                <a:spcPts val="0"/>
              </a:spcAft>
              <a:buClr>
                <a:schemeClr val="dk1"/>
              </a:buClr>
              <a:buSzPts val="2800"/>
              <a:buNone/>
            </a:pPr>
            <a:r>
              <a:rPr>
                <a:uFillTx/>
              </a:rPr>
              <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7" name="Google Shape;337;p5"/>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05800" y="2516275"/>
            <a:ext cx="24000" cy="3363900"/>
          </a:xfrm>
          <a:prstGeom prst="straightConnector1">
            <a:avLst/>
          </a:prstGeom>
          <a:noFill/>
          <a:ln cap="flat" cmpd="sng" w="28575">
            <a:solidFill>
              <a:srgbClr val="CC4125"/>
            </a:solidFill>
            <a:prstDash val="solid"/>
            <a:round/>
            <a:headEnd len="med" type="none" w="med"/>
            <a:tailEnd len="med" type="non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8" name="Google Shape;338;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88600" y="3539850"/>
            <a:ext cx="1037100" cy="1037400"/>
          </a:xfrm>
          <a:prstGeom prst="ellipse">
            <a:avLst/>
          </a:prstGeom>
          <a:solidFill>
            <a:srgbClr val="CC4125"/>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9" name="Google Shape;339;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24900" y="1996625"/>
            <a:ext cx="701400" cy="193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lang="en-US" sz="1000">
                <a:solidFill>
                  <a:srgbClr val="FFFFFF"/>
                </a:solidFill>
                <a:uFillTx/>
                <a:latin typeface="Roboto Slab"/>
                <a:ea typeface="Roboto Slab"/>
                <a:cs typeface="Roboto Slab"/>
                <a:sym typeface="Roboto Slab"/>
              </a:rPr>
              <a:t>July </a:t>
            </a:r>
            <a:endParaRPr sz="1000">
              <a:solidFill>
                <a:srgbClr val="FFFFFF"/>
              </a:solidFill>
              <a:uFillTx/>
              <a:latin typeface="Roboto Slab"/>
              <a:ea typeface="Roboto Slab"/>
              <a:cs typeface="Roboto Slab"/>
              <a:sym typeface="Roboto Slab"/>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0" name="Google Shape;340;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126889" y="1996625"/>
            <a:ext cx="701400" cy="193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lang="en-US" sz="1000">
                <a:solidFill>
                  <a:srgbClr val="FFFFFF"/>
                </a:solidFill>
                <a:uFillTx/>
                <a:latin typeface="Roboto Slab"/>
                <a:ea typeface="Roboto Slab"/>
                <a:cs typeface="Roboto Slab"/>
                <a:sym typeface="Roboto Slab"/>
              </a:rPr>
              <a:t>August </a:t>
            </a:r>
            <a:endParaRPr sz="1000">
              <a:solidFill>
                <a:srgbClr val="FFFFFF"/>
              </a:solidFill>
              <a:uFillTx/>
              <a:latin typeface="Roboto Slab"/>
              <a:ea typeface="Roboto Slab"/>
              <a:cs typeface="Roboto Slab"/>
              <a:sym typeface="Roboto Slab"/>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1" name="Google Shape;341;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60250" y="1996625"/>
            <a:ext cx="838800" cy="193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lang="en-US" sz="1000">
                <a:solidFill>
                  <a:srgbClr val="FFFFFF"/>
                </a:solidFill>
                <a:uFillTx/>
                <a:latin typeface="Roboto Slab"/>
                <a:ea typeface="Roboto Slab"/>
                <a:cs typeface="Roboto Slab"/>
                <a:sym typeface="Roboto Slab"/>
              </a:rPr>
              <a:t>September </a:t>
            </a:r>
            <a:endParaRPr sz="1000">
              <a:solidFill>
                <a:srgbClr val="FFFFFF"/>
              </a:solidFill>
              <a:uFillTx/>
              <a:latin typeface="Roboto Slab"/>
              <a:ea typeface="Roboto Slab"/>
              <a:cs typeface="Roboto Slab"/>
              <a:sym typeface="Roboto Slab"/>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2" name="Google Shape;342;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87389" y="1814200"/>
            <a:ext cx="1039500" cy="1039500"/>
          </a:xfrm>
          <a:prstGeom prst="ellipse">
            <a:avLst/>
          </a:prstGeom>
          <a:solidFill>
            <a:srgbClr val="CC4125"/>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3" name="Google Shape;343;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99250" y="5200700"/>
            <a:ext cx="1037100" cy="1037400"/>
          </a:xfrm>
          <a:prstGeom prst="ellipse">
            <a:avLst/>
          </a:prstGeom>
          <a:solidFill>
            <a:srgbClr val="CC4125"/>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4" name="Google Shape;344;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607775" y="1893150"/>
            <a:ext cx="8262300" cy="10395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0" rtl="0">
              <a:spcBef>
                <a:spcPts val="0"/>
              </a:spcBef>
              <a:spcAft>
                <a:spcPts val="0"/>
              </a:spcAft>
              <a:buNone/>
            </a:pPr>
            <a:r>
              <a:rPr lang="en-US" sz="2000">
                <a:uFillTx/>
                <a:latin typeface="Calibri"/>
                <a:ea typeface="Calibri"/>
                <a:cs typeface="Calibri"/>
                <a:sym typeface="Calibri"/>
              </a:rPr>
              <a:t>Survey link was sent by the researchers to individuals over 18 to provide feedback regarding their opinions about Apple Watch, whether or not they own the product.</a:t>
            </a:r>
            <a:endParaRPr sz="2000">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5" name="Google Shape;345;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607775" y="3607700"/>
            <a:ext cx="8600700" cy="1037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marR="0" rtl="0">
              <a:lnSpc>
                <a:spcPct val="115000"/>
              </a:lnSpc>
              <a:spcBef>
                <a:spcPts val="0"/>
              </a:spcBef>
              <a:spcAft>
                <a:spcPts val="0"/>
              </a:spcAft>
              <a:buClr>
                <a:schemeClr val="dk1"/>
              </a:buClr>
              <a:buSzPts val="1100"/>
              <a:buNone/>
            </a:pPr>
            <a:r>
              <a:rPr lang="en-US" sz="2000">
                <a:solidFill>
                  <a:srgbClr val="000000"/>
                </a:solidFill>
                <a:uFillTx/>
              </a:rPr>
              <a:t>In order to incentivize people to participate in our survey, we kindly encouraged</a:t>
            </a:r>
            <a:endParaRPr sz="2000">
              <a:solidFill>
                <a:srgbClr val="000000"/>
              </a:solidFill>
              <a:uFillTx/>
            </a:endParaRPr>
          </a:p>
          <a:p>
            <a:pPr algn="l" indent="0" lvl="0" marL="0" marR="0" rtl="0">
              <a:lnSpc>
                <a:spcPct val="115000"/>
              </a:lnSpc>
              <a:spcBef>
                <a:spcPts val="0"/>
              </a:spcBef>
              <a:spcAft>
                <a:spcPts val="0"/>
              </a:spcAft>
              <a:buClr>
                <a:schemeClr val="dk1"/>
              </a:buClr>
              <a:buSzPts val="1100"/>
              <a:buNone/>
            </a:pPr>
            <a:r>
              <a:rPr lang="en-US" sz="2000">
                <a:solidFill>
                  <a:srgbClr val="000000"/>
                </a:solidFill>
                <a:uFillTx/>
              </a:rPr>
              <a:t>them to take our survey in exchange for our gratitude and told them their </a:t>
            </a:r>
            <a:endParaRPr sz="2000">
              <a:solidFill>
                <a:srgbClr val="000000"/>
              </a:solidFill>
              <a:uFillTx/>
            </a:endParaRPr>
          </a:p>
          <a:p>
            <a:pPr algn="l" indent="0" lvl="0" marL="0" marR="0" rtl="0">
              <a:lnSpc>
                <a:spcPct val="115000"/>
              </a:lnSpc>
              <a:spcBef>
                <a:spcPts val="0"/>
              </a:spcBef>
              <a:spcAft>
                <a:spcPts val="0"/>
              </a:spcAft>
              <a:buClr>
                <a:schemeClr val="dk1"/>
              </a:buClr>
              <a:buSzPts val="1100"/>
              <a:buNone/>
            </a:pPr>
            <a:r>
              <a:rPr lang="en-US" sz="2000">
                <a:solidFill>
                  <a:srgbClr val="000000"/>
                </a:solidFill>
                <a:uFillTx/>
              </a:rPr>
              <a:t>response would be effective in boosting our grade in this course.</a:t>
            </a:r>
            <a:endParaRPr sz="2000">
              <a:solidFill>
                <a:srgbClr val="000000"/>
              </a:solidFill>
              <a:uFillTx/>
            </a:endParaRPr>
          </a:p>
          <a:p>
            <a:pPr algn="l" indent="0" lvl="0" marL="0" marR="0" rtl="0">
              <a:lnSpc>
                <a:spcPct val="115000"/>
              </a:lnSpc>
              <a:spcBef>
                <a:spcPts val="0"/>
              </a:spcBef>
              <a:spcAft>
                <a:spcPts val="0"/>
              </a:spcAft>
              <a:buClr>
                <a:schemeClr val="dk1"/>
              </a:buClr>
              <a:buSzPts val="1100"/>
              <a:buNone/>
            </a:pPr>
            <a:r>
              <a:rPr>
                <a:uFillTx/>
              </a:rPr>
              <a:t/>
            </a:r>
            <a:endParaRPr sz="1950">
              <a:uFillTx/>
            </a:endParaRPr>
          </a:p>
          <a:p>
            <a:pPr algn="l" indent="-50800" lvl="0" marL="228600" rtl="0">
              <a:lnSpc>
                <a:spcPct val="90000"/>
              </a:lnSpc>
              <a:spcBef>
                <a:spcPts val="0"/>
              </a:spcBef>
              <a:spcAft>
                <a:spcPts val="0"/>
              </a:spcAft>
              <a:buClr>
                <a:schemeClr val="dk1"/>
              </a:buClr>
              <a:buSzPts val="2800"/>
              <a:buNone/>
            </a:pPr>
            <a:r>
              <a:rPr>
                <a:uFillTx/>
              </a:rPr>
              <a:t/>
            </a:r>
            <a:endParaRPr>
              <a:uFillTx/>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6" name="Google Shape;346;p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381591" y="5557396"/>
            <a:ext cx="472417" cy="347293"/>
            <a:chOff x="-62882850" y="1999375"/>
            <a:chExt cx="315850" cy="25050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7" name="Google Shape;347;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2882850" y="1999375"/>
              <a:ext cx="315850" cy="250500"/>
            </a:xfrm>
            <a:custGeom>
              <a:ahLst/>
              <a:cxnLst/>
              <a:rect b="b" l="l" r="r" t="t"/>
              <a:pathLst>
                <a:path extrusionOk="0" h="10020" w="12634">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8" name="Google Shape;348;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2806475" y="2062375"/>
              <a:ext cx="146525" cy="103800"/>
            </a:xfrm>
            <a:custGeom>
              <a:ahLst/>
              <a:cxnLst/>
              <a:rect b="b" l="l" r="r" t="t"/>
              <a:pathLst>
                <a:path extrusionOk="0" h="4152" w="5861">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9" name="Google Shape;349;p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43668" y="2108211"/>
            <a:ext cx="465562" cy="451485"/>
            <a:chOff x="-34032200" y="1916675"/>
            <a:chExt cx="291450" cy="29145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0" name="Google Shape;350;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4032200" y="1916675"/>
              <a:ext cx="291450" cy="291450"/>
            </a:xfrm>
            <a:custGeom>
              <a:ahLst/>
              <a:cxnLst/>
              <a:rect b="b" l="l" r="r" t="t"/>
              <a:pathLst>
                <a:path extrusionOk="0" h="11658" w="11658">
                  <a:moveTo>
                    <a:pt x="6459" y="694"/>
                  </a:moveTo>
                  <a:cubicBezTo>
                    <a:pt x="6648" y="694"/>
                    <a:pt x="6806" y="851"/>
                    <a:pt x="6806" y="1040"/>
                  </a:cubicBezTo>
                  <a:lnTo>
                    <a:pt x="6806" y="1387"/>
                  </a:lnTo>
                  <a:lnTo>
                    <a:pt x="662" y="1387"/>
                  </a:lnTo>
                  <a:lnTo>
                    <a:pt x="662" y="1040"/>
                  </a:lnTo>
                  <a:cubicBezTo>
                    <a:pt x="662" y="851"/>
                    <a:pt x="820" y="694"/>
                    <a:pt x="977" y="694"/>
                  </a:cubicBezTo>
                  <a:close/>
                  <a:moveTo>
                    <a:pt x="10303" y="4096"/>
                  </a:moveTo>
                  <a:lnTo>
                    <a:pt x="8192" y="5419"/>
                  </a:lnTo>
                  <a:lnTo>
                    <a:pt x="6207" y="4096"/>
                  </a:lnTo>
                  <a:close/>
                  <a:moveTo>
                    <a:pt x="5420" y="4411"/>
                  </a:moveTo>
                  <a:lnTo>
                    <a:pt x="7971" y="6112"/>
                  </a:lnTo>
                  <a:cubicBezTo>
                    <a:pt x="8034" y="6144"/>
                    <a:pt x="8097" y="6144"/>
                    <a:pt x="8192" y="6144"/>
                  </a:cubicBezTo>
                  <a:cubicBezTo>
                    <a:pt x="8255" y="6144"/>
                    <a:pt x="8286" y="6144"/>
                    <a:pt x="8381" y="6112"/>
                  </a:cubicBezTo>
                  <a:lnTo>
                    <a:pt x="10933" y="4537"/>
                  </a:lnTo>
                  <a:lnTo>
                    <a:pt x="10933" y="7184"/>
                  </a:lnTo>
                  <a:cubicBezTo>
                    <a:pt x="10933" y="7373"/>
                    <a:pt x="10775" y="7530"/>
                    <a:pt x="10618" y="7530"/>
                  </a:cubicBezTo>
                  <a:lnTo>
                    <a:pt x="5766" y="7530"/>
                  </a:lnTo>
                  <a:cubicBezTo>
                    <a:pt x="5577" y="7530"/>
                    <a:pt x="5420" y="7373"/>
                    <a:pt x="5420" y="7184"/>
                  </a:cubicBezTo>
                  <a:lnTo>
                    <a:pt x="5420" y="4443"/>
                  </a:lnTo>
                  <a:lnTo>
                    <a:pt x="5420" y="4411"/>
                  </a:lnTo>
                  <a:close/>
                  <a:moveTo>
                    <a:pt x="6806" y="2048"/>
                  </a:moveTo>
                  <a:lnTo>
                    <a:pt x="6806" y="3435"/>
                  </a:lnTo>
                  <a:lnTo>
                    <a:pt x="5766" y="3435"/>
                  </a:lnTo>
                  <a:cubicBezTo>
                    <a:pt x="5231" y="3435"/>
                    <a:pt x="4758" y="3907"/>
                    <a:pt x="4758" y="4443"/>
                  </a:cubicBezTo>
                  <a:lnTo>
                    <a:pt x="4758" y="7184"/>
                  </a:lnTo>
                  <a:cubicBezTo>
                    <a:pt x="4758" y="7719"/>
                    <a:pt x="5231" y="8192"/>
                    <a:pt x="5766" y="8192"/>
                  </a:cubicBezTo>
                  <a:lnTo>
                    <a:pt x="6806" y="8192"/>
                  </a:lnTo>
                  <a:lnTo>
                    <a:pt x="6806" y="8916"/>
                  </a:lnTo>
                  <a:lnTo>
                    <a:pt x="662" y="8916"/>
                  </a:lnTo>
                  <a:lnTo>
                    <a:pt x="662" y="2048"/>
                  </a:lnTo>
                  <a:close/>
                  <a:moveTo>
                    <a:pt x="6774" y="9578"/>
                  </a:moveTo>
                  <a:lnTo>
                    <a:pt x="6774" y="10649"/>
                  </a:lnTo>
                  <a:cubicBezTo>
                    <a:pt x="6806" y="10838"/>
                    <a:pt x="6648" y="10996"/>
                    <a:pt x="6459" y="10996"/>
                  </a:cubicBezTo>
                  <a:lnTo>
                    <a:pt x="977" y="10996"/>
                  </a:lnTo>
                  <a:cubicBezTo>
                    <a:pt x="788" y="10996"/>
                    <a:pt x="631" y="10838"/>
                    <a:pt x="631" y="10649"/>
                  </a:cubicBezTo>
                  <a:lnTo>
                    <a:pt x="631" y="9578"/>
                  </a:lnTo>
                  <a:close/>
                  <a:moveTo>
                    <a:pt x="1009" y="1"/>
                  </a:moveTo>
                  <a:cubicBezTo>
                    <a:pt x="473" y="1"/>
                    <a:pt x="1" y="473"/>
                    <a:pt x="1" y="1040"/>
                  </a:cubicBezTo>
                  <a:lnTo>
                    <a:pt x="1" y="10649"/>
                  </a:lnTo>
                  <a:cubicBezTo>
                    <a:pt x="1" y="11185"/>
                    <a:pt x="473" y="11657"/>
                    <a:pt x="1009" y="11657"/>
                  </a:cubicBezTo>
                  <a:lnTo>
                    <a:pt x="6491" y="11657"/>
                  </a:lnTo>
                  <a:cubicBezTo>
                    <a:pt x="7026" y="11657"/>
                    <a:pt x="7499" y="11185"/>
                    <a:pt x="7499" y="10649"/>
                  </a:cubicBezTo>
                  <a:lnTo>
                    <a:pt x="7499" y="8255"/>
                  </a:lnTo>
                  <a:lnTo>
                    <a:pt x="10618" y="8255"/>
                  </a:lnTo>
                  <a:cubicBezTo>
                    <a:pt x="11185" y="8255"/>
                    <a:pt x="11658" y="7782"/>
                    <a:pt x="11658" y="7215"/>
                  </a:cubicBezTo>
                  <a:lnTo>
                    <a:pt x="11658" y="4506"/>
                  </a:lnTo>
                  <a:cubicBezTo>
                    <a:pt x="11658" y="3907"/>
                    <a:pt x="11185" y="3435"/>
                    <a:pt x="10618" y="3435"/>
                  </a:cubicBezTo>
                  <a:lnTo>
                    <a:pt x="7499" y="3435"/>
                  </a:lnTo>
                  <a:lnTo>
                    <a:pt x="7499" y="1040"/>
                  </a:lnTo>
                  <a:cubicBezTo>
                    <a:pt x="7499" y="473"/>
                    <a:pt x="7026" y="1"/>
                    <a:pt x="6491" y="1"/>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1" name="Google Shape;351;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3999125" y="2019075"/>
              <a:ext cx="69350" cy="18125"/>
            </a:xfrm>
            <a:custGeom>
              <a:ahLst/>
              <a:cxnLst/>
              <a:rect b="b" l="l" r="r" t="t"/>
              <a:pathLst>
                <a:path extrusionOk="0" h="725" w="2774">
                  <a:moveTo>
                    <a:pt x="347" y="0"/>
                  </a:moveTo>
                  <a:cubicBezTo>
                    <a:pt x="158" y="0"/>
                    <a:pt x="1" y="158"/>
                    <a:pt x="1" y="378"/>
                  </a:cubicBezTo>
                  <a:cubicBezTo>
                    <a:pt x="1" y="567"/>
                    <a:pt x="158" y="725"/>
                    <a:pt x="347" y="725"/>
                  </a:cubicBezTo>
                  <a:lnTo>
                    <a:pt x="2395" y="725"/>
                  </a:lnTo>
                  <a:cubicBezTo>
                    <a:pt x="2616" y="725"/>
                    <a:pt x="2773" y="567"/>
                    <a:pt x="2773" y="378"/>
                  </a:cubicBezTo>
                  <a:cubicBezTo>
                    <a:pt x="2710" y="158"/>
                    <a:pt x="2616" y="0"/>
                    <a:pt x="2395" y="0"/>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2" name="Google Shape;352;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3999900" y="2053725"/>
              <a:ext cx="52000" cy="18125"/>
            </a:xfrm>
            <a:custGeom>
              <a:ahLst/>
              <a:cxnLst/>
              <a:rect b="b" l="l" r="r" t="t"/>
              <a:pathLst>
                <a:path extrusionOk="0" h="725" w="2080">
                  <a:moveTo>
                    <a:pt x="347" y="0"/>
                  </a:moveTo>
                  <a:cubicBezTo>
                    <a:pt x="158" y="0"/>
                    <a:pt x="0" y="158"/>
                    <a:pt x="0" y="347"/>
                  </a:cubicBezTo>
                  <a:cubicBezTo>
                    <a:pt x="0" y="567"/>
                    <a:pt x="158" y="725"/>
                    <a:pt x="347" y="725"/>
                  </a:cubicBezTo>
                  <a:lnTo>
                    <a:pt x="1733" y="725"/>
                  </a:lnTo>
                  <a:cubicBezTo>
                    <a:pt x="1922" y="725"/>
                    <a:pt x="2080" y="567"/>
                    <a:pt x="2080" y="347"/>
                  </a:cubicBezTo>
                  <a:cubicBezTo>
                    <a:pt x="2080" y="158"/>
                    <a:pt x="1922" y="0"/>
                    <a:pt x="1733" y="0"/>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3" name="Google Shape;353;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3999125" y="2088375"/>
              <a:ext cx="34675" cy="17350"/>
            </a:xfrm>
            <a:custGeom>
              <a:ahLst/>
              <a:cxnLst/>
              <a:rect b="b" l="l" r="r" t="t"/>
              <a:pathLst>
                <a:path extrusionOk="0" h="694" w="1387">
                  <a:moveTo>
                    <a:pt x="347" y="1"/>
                  </a:moveTo>
                  <a:cubicBezTo>
                    <a:pt x="158" y="1"/>
                    <a:pt x="1" y="158"/>
                    <a:pt x="1" y="347"/>
                  </a:cubicBezTo>
                  <a:cubicBezTo>
                    <a:pt x="1" y="536"/>
                    <a:pt x="158" y="694"/>
                    <a:pt x="347" y="694"/>
                  </a:cubicBezTo>
                  <a:lnTo>
                    <a:pt x="1041" y="694"/>
                  </a:lnTo>
                  <a:cubicBezTo>
                    <a:pt x="1230" y="694"/>
                    <a:pt x="1387" y="536"/>
                    <a:pt x="1387" y="347"/>
                  </a:cubicBezTo>
                  <a:cubicBezTo>
                    <a:pt x="1387" y="158"/>
                    <a:pt x="1230" y="1"/>
                    <a:pt x="1041" y="1"/>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4" name="Google Shape;354;p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362085" y="3898499"/>
            <a:ext cx="490116" cy="427906"/>
            <a:chOff x="-5254775" y="3631325"/>
            <a:chExt cx="296950" cy="292625"/>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5" name="Google Shape;355;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46900" y="3766400"/>
              <a:ext cx="58300" cy="55150"/>
            </a:xfrm>
            <a:custGeom>
              <a:ahLst/>
              <a:cxnLst/>
              <a:rect b="b" l="l" r="r" t="t"/>
              <a:pathLst>
                <a:path extrusionOk="0" h="2206" w="2332">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6" name="Google Shape;356;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6175" y="3795550"/>
              <a:ext cx="58300" cy="55950"/>
            </a:xfrm>
            <a:custGeom>
              <a:ahLst/>
              <a:cxnLst/>
              <a:rect b="b" l="l" r="r" t="t"/>
              <a:pathLst>
                <a:path extrusionOk="0" h="2238" w="2332">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7" name="Google Shape;357;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185475" y="3826250"/>
              <a:ext cx="57525" cy="55750"/>
            </a:xfrm>
            <a:custGeom>
              <a:ahLst/>
              <a:cxnLst/>
              <a:rect b="b" l="l" r="r" t="t"/>
              <a:pathLst>
                <a:path extrusionOk="0" h="2230" w="2301">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8" name="Google Shape;358;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156325" y="3856375"/>
              <a:ext cx="58300" cy="55750"/>
            </a:xfrm>
            <a:custGeom>
              <a:ahLst/>
              <a:cxnLst/>
              <a:rect b="b" l="l" r="r" t="t"/>
              <a:pathLst>
                <a:path extrusionOk="0" h="2230" w="2332">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9" name="Google Shape;359;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105925" y="3886525"/>
              <a:ext cx="37050" cy="37425"/>
            </a:xfrm>
            <a:custGeom>
              <a:ahLst/>
              <a:cxnLst/>
              <a:rect b="b" l="l" r="r" t="t"/>
              <a:pathLst>
                <a:path extrusionOk="0" h="1497" w="1482">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0" name="Google Shape;360;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54775" y="3648050"/>
              <a:ext cx="278050" cy="248325"/>
            </a:xfrm>
            <a:custGeom>
              <a:ahLst/>
              <a:cxnLst/>
              <a:rect b="b" l="l" r="r" t="t"/>
              <a:pathLst>
                <a:path extrusionOk="0" h="9933" w="11122">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1" name="Google Shape;361;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163425" y="3631325"/>
              <a:ext cx="205600" cy="150450"/>
            </a:xfrm>
            <a:custGeom>
              <a:ahLst/>
              <a:cxnLst/>
              <a:rect b="b" l="l" r="r" t="t"/>
              <a:pathLst>
                <a:path extrusionOk="0" h="6018" w="8224">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gr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5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29" name="Shape 72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30" name="Google Shape;730;p5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Demographics - Age</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31" name="Google Shape;731;p50"/>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5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35" name="Shape 73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36" name="Google Shape;736;p5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Demographics - Gender </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37" name="Google Shape;737;p51"/>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5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41" name="Shape 74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42" name="Google Shape;742;p5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199" y="291090"/>
            <a:ext cx="10515599" cy="93268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rmAutofit/>
          </a:bodyPr>
          <a:lstStyle/>
          <a:p>
            <a:pPr algn="ctr" indent="0" lvl="0" marL="0" rtl="0">
              <a:lnSpc>
                <a:spcPct val="90000"/>
              </a:lnSpc>
              <a:spcBef>
                <a:spcPts val="0"/>
              </a:spcBef>
              <a:spcAft>
                <a:spcPts val="0"/>
              </a:spcAft>
              <a:buClr>
                <a:schemeClr val="dk1"/>
              </a:buClr>
              <a:buSzPts val="4800"/>
              <a:buFont typeface="Calibri"/>
              <a:buNone/>
            </a:pPr>
            <a:r>
              <a:rPr lang="en-US" sz="4800">
                <a:solidFill>
                  <a:schemeClr val="dk1"/>
                </a:solidFill>
                <a:uFillTx/>
                <a:latin typeface="Calibri"/>
                <a:ea typeface="Calibri"/>
                <a:cs typeface="Calibri"/>
                <a:sym typeface="Calibri"/>
              </a:rPr>
              <a:t>Demographics - Education</a:t>
            </a:r>
            <a:endParaRPr>
              <a:uFillTx/>
            </a:endParaRPr>
          </a:p>
        </p:txBody>
      </p:sp>
      <p:graphicFrame>
        <p:nvGraphicFrame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43" name="Google Shape;743;p52"/>
          <p:cNvGraphicFrame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aphicFramePr>
        <p:xfrm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off x="838200" y="1863801"/>
          <a:ext cx="10515599" cy="4440746"/>
        </p:xfrm>
        <a:graphic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graphicData uri="http://schemas.openxmlformats.org/drawingml/2006/chart">
            <c:chart xmlns:cdr="http://schemas.openxmlformats.org/drawingml/2006/chartDrawing" r:id="rId3"/>
          </a:graphicData>
        </a:graphic>
      </p:graphicFrame>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5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47" name="Shape 74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48" name="Google Shape;748;p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365126"/>
            <a:ext cx="10515600" cy="6519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l" indent="0" lvl="0" marL="0" rtl="0">
              <a:lnSpc>
                <a:spcPct val="90000"/>
              </a:lnSpc>
              <a:spcBef>
                <a:spcPts val="0"/>
              </a:spcBef>
              <a:spcAft>
                <a:spcPts val="0"/>
              </a:spcAft>
              <a:buClr>
                <a:schemeClr val="dk1"/>
              </a:buClr>
              <a:buSzPts val="3959"/>
              <a:buFont typeface="Calibri"/>
              <a:buNone/>
            </a:pPr>
            <a:r>
              <a:rPr lang="en-US" sz="3959">
                <a:uFillTx/>
              </a:rPr>
              <a:t>Market Results for Anti-Smartwatch</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49" name="Google Shape;749;p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13183" y="4469363"/>
            <a:ext cx="8598000" cy="2099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p>
            <a:pPr algn="l" indent="0" lvl="0" marL="0" rtl="0">
              <a:lnSpc>
                <a:spcPct val="70000"/>
              </a:lnSpc>
              <a:spcBef>
                <a:spcPts val="0"/>
              </a:spcBef>
              <a:spcAft>
                <a:spcPts val="0"/>
              </a:spcAft>
              <a:buClr>
                <a:schemeClr val="dk1"/>
              </a:buClr>
              <a:buSzPts val="1540"/>
              <a:buNone/>
            </a:pPr>
            <a:r>
              <a:rPr lang="en-US" sz="1540">
                <a:uFillTx/>
              </a:rPr>
              <a:t>Those who are anti-smartwatch are most likely to consider purchasing an Apple Watch if they have a good brand attitude and if they have a good relationship with the Apple brand. Part of what goes along with having a good relationship and good brand attitude toward Apple relies on people believing the Apple Watch is better than the competing smartwatches on the market. The anti-smartwatch group is not materialistic, but believes that one high quality product is far more important than attaining a lot of lower quality products. Therefore, marketing efforts should be focused on creating a positive brand attitude, strong relationship with the Apple brand, emphasizing that Apple is better than the competition. A couple of ways to do this is by emphasizing that not only is the Apple Watch better than the competition, but it is specifically better than the Galaxy Watch. Another way that this group would be more receptive to building a positive brand attitude is by mentioning how well the pay feature works with Apple Pay. When all of the presented aspects are mentioned in a marketing campaign, this group will be much more likely to have a positive brand attitude toward Apple.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50" name="Google Shape;750;p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657736" y="2898523"/>
            <a:ext cx="1463040" cy="457200"/>
          </a:xfrm>
          <a:prstGeom prst="roundRect">
            <a:avLst>
              <a:gd fmla="val 16667" name="adj"/>
            </a:avLst>
          </a:prstGeom>
          <a:solidFill>
            <a:srgbClr val="00B05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lt1"/>
                </a:solidFill>
                <a:uFillTx/>
                <a:latin typeface="Calibri"/>
                <a:ea typeface="Calibri"/>
                <a:cs typeface="Calibri"/>
                <a:sym typeface="Calibri"/>
              </a:rPr>
              <a:t>Brand Attitude</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51" name="Google Shape;751;p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847432" y="1775975"/>
            <a:ext cx="1463040" cy="457200"/>
          </a:xfrm>
          <a:prstGeom prst="roundRect">
            <a:avLst>
              <a:gd fmla="val 16667" name="adj"/>
            </a:avLst>
          </a:prstGeom>
          <a:solidFill>
            <a:srgbClr val="FFC00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dk1"/>
                </a:solidFill>
                <a:uFillTx/>
                <a:latin typeface="Calibri"/>
                <a:ea typeface="Calibri"/>
                <a:cs typeface="Calibri"/>
                <a:sym typeface="Calibri"/>
              </a:rPr>
              <a:t>Relationship Building</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52" name="Google Shape;752;p53"/>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751" idx="3"/>
            <a:endCxn id="750"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310472" y="2004575"/>
            <a:ext cx="3347400" cy="1122600"/>
          </a:xfrm>
          <a:prstGeom prst="bentConnector3">
            <a:avLst>
              <a:gd fmla="val 84546" name="adj1"/>
            </a:avLst>
          </a:prstGeom>
          <a:noFill/>
          <a:ln cap="flat" cmpd="sng" w="9525">
            <a:solidFill>
              <a:srgbClr val="FFC00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53" name="Google Shape;753;p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295662" y="1726376"/>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rgbClr val="FFC000"/>
                </a:solidFill>
                <a:uFillTx/>
                <a:latin typeface="Calibri"/>
                <a:ea typeface="Calibri"/>
                <a:cs typeface="Calibri"/>
                <a:sym typeface="Calibri"/>
              </a:rPr>
              <a:t>.864</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54" name="Google Shape;754;p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187210" y="2441323"/>
            <a:ext cx="1463040" cy="457200"/>
          </a:xfrm>
          <a:prstGeom prst="roundRect">
            <a:avLst>
              <a:gd fmla="val 16667" name="adj"/>
            </a:avLst>
          </a:prstGeom>
          <a:solidFill>
            <a:srgbClr val="92D05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dk1"/>
                </a:solidFill>
                <a:uFillTx/>
                <a:latin typeface="Calibri"/>
                <a:ea typeface="Calibri"/>
                <a:cs typeface="Calibri"/>
                <a:sym typeface="Calibri"/>
              </a:rPr>
              <a:t>Limited Compatibility</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55" name="Google Shape;755;p53"/>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754" idx="3"/>
            <a:endCxn id="750"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50250" y="2669923"/>
            <a:ext cx="1007400" cy="457200"/>
          </a:xfrm>
          <a:prstGeom prst="bentConnector3">
            <a:avLst>
              <a:gd fmla="val 50004" name="adj1"/>
            </a:avLst>
          </a:prstGeom>
          <a:noFill/>
          <a:ln cap="flat" cmpd="sng" w="9525">
            <a:solidFill>
              <a:srgbClr val="92D05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56" name="Google Shape;756;p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05970" y="2639976"/>
            <a:ext cx="505267"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rgbClr val="92D050"/>
                </a:solidFill>
                <a:uFillTx/>
                <a:latin typeface="Calibri"/>
                <a:ea typeface="Calibri"/>
                <a:cs typeface="Calibri"/>
                <a:sym typeface="Calibri"/>
              </a:rPr>
              <a:t>-.523</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57" name="Google Shape;757;p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649016" y="3177177"/>
            <a:ext cx="1463040" cy="457200"/>
          </a:xfrm>
          <a:prstGeom prst="roundRect">
            <a:avLst>
              <a:gd fmla="val 16667" name="adj"/>
            </a:avLst>
          </a:prstGeom>
          <a:solidFill>
            <a:srgbClr val="FF000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dk1"/>
                </a:solidFill>
                <a:uFillTx/>
                <a:latin typeface="Calibri"/>
                <a:ea typeface="Calibri"/>
                <a:cs typeface="Calibri"/>
                <a:sym typeface="Calibri"/>
              </a:rPr>
              <a:t>Pay feature</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58" name="Google Shape;758;p53"/>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757" idx="3"/>
            <a:endCxn id="750"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4112056" y="3127077"/>
            <a:ext cx="5545800" cy="278700"/>
          </a:xfrm>
          <a:prstGeom prst="bentConnector3">
            <a:avLst>
              <a:gd fmla="val 90492" name="adj1"/>
            </a:avLst>
          </a:prstGeom>
          <a:noFill/>
          <a:ln cap="flat" cmpd="sng" w="9525">
            <a:solidFill>
              <a:srgbClr val="FF000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59" name="Google Shape;759;p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204765" y="3406977"/>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rgbClr val="FF0000"/>
                </a:solidFill>
                <a:uFillTx/>
                <a:latin typeface="Calibri"/>
                <a:ea typeface="Calibri"/>
                <a:cs typeface="Calibri"/>
                <a:sym typeface="Calibri"/>
              </a:rPr>
              <a:t>.404</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60" name="Google Shape;760;p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765987" y="3798447"/>
            <a:ext cx="1463040" cy="457200"/>
          </a:xfrm>
          <a:prstGeom prst="roundRect">
            <a:avLst>
              <a:gd fmla="val 16667" name="adj"/>
            </a:avLst>
          </a:prstGeom>
          <a:solidFill>
            <a:schemeClr val="dk1"/>
          </a:solidFill>
          <a:ln cap="flat" cmpd="sng" w="12700">
            <a:solidFill>
              <a:schemeClr val="dk1"/>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lt1"/>
                </a:solidFill>
                <a:uFillTx/>
                <a:latin typeface="Calibri"/>
                <a:ea typeface="Calibri"/>
                <a:cs typeface="Calibri"/>
                <a:sym typeface="Calibri"/>
              </a:rPr>
              <a:t>Galaxy Watch</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61" name="Google Shape;761;p53"/>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760" idx="3"/>
            <a:endCxn id="750"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3229027" y="3127047"/>
            <a:ext cx="6428700" cy="900000"/>
          </a:xfrm>
          <a:prstGeom prst="bentConnector3">
            <a:avLst>
              <a:gd fmla="val 92044" name="adj1"/>
            </a:avLst>
          </a:prstGeom>
          <a:noFill/>
          <a:ln cap="flat" cmpd="sng" w="9525">
            <a:solidFill>
              <a:schemeClr val="dk1"/>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62" name="Google Shape;762;p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321736" y="4028247"/>
            <a:ext cx="505267"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chemeClr val="dk1"/>
                </a:solidFill>
                <a:uFillTx/>
                <a:latin typeface="Calibri"/>
                <a:ea typeface="Calibri"/>
                <a:cs typeface="Calibri"/>
                <a:sym typeface="Calibri"/>
              </a:rPr>
              <a:t>-.638</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63" name="Google Shape;763;p53"/>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751" idx="3"/>
            <a:endCxn id="754"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310472" y="2004575"/>
            <a:ext cx="876600" cy="665400"/>
          </a:xfrm>
          <a:prstGeom prst="bentConnector3">
            <a:avLst>
              <a:gd fmla="val 50008" name="adj1"/>
            </a:avLst>
          </a:prstGeom>
          <a:noFill/>
          <a:ln cap="flat" cmpd="sng" w="9525">
            <a:solidFill>
              <a:srgbClr val="FFC00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64" name="Google Shape;764;p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268768" y="2006060"/>
            <a:ext cx="505267"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rgbClr val="FFC000"/>
                </a:solidFill>
                <a:uFillTx/>
                <a:latin typeface="Calibri"/>
                <a:ea typeface="Calibri"/>
                <a:cs typeface="Calibri"/>
                <a:sym typeface="Calibri"/>
              </a:rPr>
              <a:t>-.434</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65" name="Google Shape;765;p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649016" y="1326622"/>
            <a:ext cx="1463040" cy="457200"/>
          </a:xfrm>
          <a:prstGeom prst="roundRect">
            <a:avLst>
              <a:gd fmla="val 16667" name="adj"/>
            </a:avLst>
          </a:prstGeom>
          <a:solidFill>
            <a:srgbClr val="FF000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dk1"/>
                </a:solidFill>
                <a:uFillTx/>
                <a:latin typeface="Calibri"/>
                <a:ea typeface="Calibri"/>
                <a:cs typeface="Calibri"/>
                <a:sym typeface="Calibri"/>
              </a:rPr>
              <a:t>Better than the competition</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66" name="Google Shape;766;p53"/>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765" idx="3"/>
            <a:endCxn id="751"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112056" y="1555222"/>
            <a:ext cx="735300" cy="449400"/>
          </a:xfrm>
          <a:prstGeom prst="bentConnector3">
            <a:avLst>
              <a:gd fmla="val 50005" name="adj1"/>
            </a:avLst>
          </a:prstGeom>
          <a:noFill/>
          <a:ln cap="flat" cmpd="sng" w="9525">
            <a:solidFill>
              <a:srgbClr val="FF000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67" name="Google Shape;767;p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123929" y="1302423"/>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rgbClr val="FF0000"/>
                </a:solidFill>
                <a:uFillTx/>
                <a:latin typeface="Calibri"/>
                <a:ea typeface="Calibri"/>
                <a:cs typeface="Calibri"/>
                <a:sym typeface="Calibri"/>
              </a:rPr>
              <a:t>.330</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68" name="Google Shape;768;p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71224" y="2231175"/>
            <a:ext cx="1463040" cy="457200"/>
          </a:xfrm>
          <a:prstGeom prst="roundRect">
            <a:avLst>
              <a:gd fmla="val 16667" name="adj"/>
            </a:avLst>
          </a:prstGeom>
          <a:solidFill>
            <a:srgbClr val="002060"/>
          </a:solidFill>
          <a:ln cap="flat" cmpd="sng" w="12700">
            <a:solidFill>
              <a:schemeClr val="dk1"/>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lt1"/>
                </a:solidFill>
                <a:uFillTx/>
                <a:latin typeface="Calibri"/>
                <a:ea typeface="Calibri"/>
                <a:cs typeface="Calibri"/>
                <a:sym typeface="Calibri"/>
              </a:rPr>
              <a:t>Materialism Values</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69" name="Google Shape;769;p53"/>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768" idx="3"/>
            <a:endCxn id="751"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2534264" y="2004675"/>
            <a:ext cx="2313300" cy="455100"/>
          </a:xfrm>
          <a:prstGeom prst="bentConnector3">
            <a:avLst>
              <a:gd fmla="val 49997" name="adj1"/>
            </a:avLst>
          </a:prstGeom>
          <a:noFill/>
          <a:ln cap="flat" cmpd="sng" w="9525">
            <a:solidFill>
              <a:srgbClr val="00206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70" name="Google Shape;770;p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626973" y="2460975"/>
            <a:ext cx="505267"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rgbClr val="002060"/>
                </a:solidFill>
                <a:uFillTx/>
                <a:latin typeface="Calibri"/>
                <a:ea typeface="Calibri"/>
                <a:cs typeface="Calibri"/>
                <a:sym typeface="Calibri"/>
              </a:rPr>
              <a:t>-.351</a:t>
            </a:r>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5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74" name="Shape 77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75" name="Google Shape;775;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169359"/>
            <a:ext cx="10515600" cy="132556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l" indent="0" lvl="0" marL="0" rtl="0">
              <a:lnSpc>
                <a:spcPct val="90000"/>
              </a:lnSpc>
              <a:spcBef>
                <a:spcPts val="0"/>
              </a:spcBef>
              <a:spcAft>
                <a:spcPts val="0"/>
              </a:spcAft>
              <a:buClr>
                <a:schemeClr val="dk1"/>
              </a:buClr>
              <a:buSzPts val="4400"/>
              <a:buFont typeface="Calibri"/>
              <a:buNone/>
            </a:pPr>
            <a:r>
              <a:rPr lang="en-US">
                <a:uFillTx/>
              </a:rPr>
              <a:t>Market Results for Better Compatibility</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76" name="Google Shape;776;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31310" y="1529081"/>
            <a:ext cx="3058383" cy="463657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p>
            <a:pPr algn="l" indent="0" lvl="0" marL="0" rtl="0">
              <a:lnSpc>
                <a:spcPct val="70000"/>
              </a:lnSpc>
              <a:spcBef>
                <a:spcPts val="0"/>
              </a:spcBef>
              <a:spcAft>
                <a:spcPts val="0"/>
              </a:spcAft>
              <a:buClr>
                <a:schemeClr val="dk1"/>
              </a:buClr>
              <a:buSzPts val="1330"/>
              <a:buNone/>
            </a:pPr>
            <a:r>
              <a:rPr lang="en-US" sz="1330">
                <a:uFillTx/>
              </a:rPr>
              <a:t>For the better compatibility group, first looking at what will encourage them to purchase in the near future consists of the Apple Watch being a fitness motivator, the Apple Watch being worth the money, and the Apple Watch being reasonably priced. These alone can be highlighted in a marketing campaign, however the research shows that a marketing campaign would be more successful if it focused on what would encourage consumers to purchase the Apple Watch sometime in the future and not necessarily in the near future. </a:t>
            </a:r>
            <a:endParaRPr>
              <a:uFillTx/>
            </a:endParaRPr>
          </a:p>
          <a:p>
            <a:pPr algn="l" indent="0" lvl="0" marL="0" rtl="0">
              <a:lnSpc>
                <a:spcPct val="70000"/>
              </a:lnSpc>
              <a:spcBef>
                <a:spcPts val="1000"/>
              </a:spcBef>
              <a:spcAft>
                <a:spcPts val="0"/>
              </a:spcAft>
              <a:buClr>
                <a:schemeClr val="dk1"/>
              </a:buClr>
              <a:buSzPts val="1330"/>
              <a:buNone/>
            </a:pPr>
            <a:r>
              <a:rPr lang="en-US" sz="1330">
                <a:uFillTx/>
              </a:rPr>
              <a:t>Their intent to purchase an Apple Watch sometime in the future is based upon how fun it is to use, the pay feature, showing that the Apple Watch is better than competition, and gaining an interest in the Apple Watch based on others’ intention to purchase. Ways to make this into a marketing campaign would be to teach consumers more about the Apple Watch and how fun it is to use and also emphasize that many others have bought and enjoyed it, the pay feature is excellent, and the Apple Watch is better than competing smartwatches. </a:t>
            </a:r>
            <a:endParaRPr>
              <a:uFillTx/>
            </a:endParaRPr>
          </a:p>
          <a:p>
            <a:pPr algn="l" indent="0" lvl="0" marL="0" rtl="0">
              <a:lnSpc>
                <a:spcPct val="70000"/>
              </a:lnSpc>
              <a:spcBef>
                <a:spcPts val="1000"/>
              </a:spcBef>
              <a:spcAft>
                <a:spcPts val="0"/>
              </a:spcAft>
              <a:buClr>
                <a:schemeClr val="dk1"/>
              </a:buClr>
              <a:buSzPts val="1330"/>
              <a:buNone/>
            </a:pPr>
            <a:r>
              <a:rPr>
                <a:uFillTx/>
              </a:rPr>
              <a:t/>
            </a:r>
            <a:endParaRPr sz="1330">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77" name="Google Shape;777;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333560" y="5040934"/>
            <a:ext cx="1463040" cy="457200"/>
          </a:xfrm>
          <a:prstGeom prst="roundRect">
            <a:avLst>
              <a:gd fmla="val 16667" name="adj"/>
            </a:avLst>
          </a:prstGeom>
          <a:solidFill>
            <a:schemeClr val="accent1"/>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lt1"/>
                </a:solidFill>
                <a:uFillTx/>
                <a:latin typeface="Calibri"/>
                <a:ea typeface="Calibri"/>
                <a:cs typeface="Calibri"/>
                <a:sym typeface="Calibri"/>
              </a:rPr>
              <a:t>Purchase AW in near future</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78" name="Google Shape;778;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333560" y="2233504"/>
            <a:ext cx="1463040" cy="457200"/>
          </a:xfrm>
          <a:prstGeom prst="roundRect">
            <a:avLst>
              <a:gd fmla="val 16667" name="adj"/>
            </a:avLst>
          </a:prstGeom>
          <a:solidFill>
            <a:srgbClr val="00B0F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lt1"/>
                </a:solidFill>
                <a:uFillTx/>
                <a:latin typeface="Calibri"/>
                <a:ea typeface="Calibri"/>
                <a:cs typeface="Calibri"/>
                <a:sym typeface="Calibri"/>
              </a:rPr>
              <a:t>Consider Purchasing AW</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79" name="Google Shape;779;p54"/>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778" idx="2"/>
            <a:endCxn id="777" idx="0"/>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065080" y="2690704"/>
            <a:ext cx="0" cy="2350200"/>
          </a:xfrm>
          <a:prstGeom prst="straightConnector1">
            <a:avLst/>
          </a:prstGeom>
          <a:noFill/>
          <a:ln cap="flat" cmpd="sng" w="9525">
            <a:solidFill>
              <a:schemeClr val="accent1"/>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80" name="Google Shape;780;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101910" y="3656235"/>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rgbClr val="0070C0"/>
                </a:solidFill>
                <a:uFillTx/>
                <a:latin typeface="Calibri"/>
                <a:ea typeface="Calibri"/>
                <a:cs typeface="Calibri"/>
                <a:sym typeface="Calibri"/>
              </a:rPr>
              <a:t>.425</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81" name="Google Shape;781;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951493" y="4583734"/>
            <a:ext cx="1463040" cy="457200"/>
          </a:xfrm>
          <a:prstGeom prst="roundRect">
            <a:avLst>
              <a:gd fmla="val 16667" name="adj"/>
            </a:avLst>
          </a:prstGeom>
          <a:solidFill>
            <a:srgbClr val="FFFF0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dk1"/>
                </a:solidFill>
                <a:uFillTx/>
                <a:latin typeface="Calibri"/>
                <a:ea typeface="Calibri"/>
                <a:cs typeface="Calibri"/>
                <a:sym typeface="Calibri"/>
              </a:rPr>
              <a:t>AW is a fitness motivator</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82" name="Google Shape;782;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951493" y="5374693"/>
            <a:ext cx="1463040" cy="457200"/>
          </a:xfrm>
          <a:prstGeom prst="roundRect">
            <a:avLst>
              <a:gd fmla="val 16667" name="adj"/>
            </a:avLst>
          </a:prstGeom>
          <a:solidFill>
            <a:srgbClr val="FF000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dk1"/>
                </a:solidFill>
                <a:uFillTx/>
                <a:latin typeface="Calibri"/>
                <a:ea typeface="Calibri"/>
                <a:cs typeface="Calibri"/>
                <a:sym typeface="Calibri"/>
              </a:rPr>
              <a:t>Worth the money</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83" name="Google Shape;783;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951493" y="6165652"/>
            <a:ext cx="1463040" cy="457200"/>
          </a:xfrm>
          <a:prstGeom prst="roundRect">
            <a:avLst>
              <a:gd fmla="val 16667" name="adj"/>
            </a:avLst>
          </a:prstGeom>
          <a:solidFill>
            <a:srgbClr val="FF000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dk1"/>
                </a:solidFill>
                <a:uFillTx/>
                <a:latin typeface="Calibri"/>
                <a:ea typeface="Calibri"/>
                <a:cs typeface="Calibri"/>
                <a:sym typeface="Calibri"/>
              </a:rPr>
              <a:t>Reasonably Priced</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84" name="Google Shape;784;p54"/>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781" idx="3"/>
            <a:endCxn id="777"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414533" y="4812334"/>
            <a:ext cx="1919100" cy="457200"/>
          </a:xfrm>
          <a:prstGeom prst="straightConnector1">
            <a:avLst/>
          </a:prstGeom>
          <a:noFill/>
          <a:ln cap="flat" cmpd="sng" w="9525">
            <a:solidFill>
              <a:srgbClr val="FFD966"/>
            </a:solidFill>
            <a:prstDash val="solid"/>
            <a:miter lim="800000"/>
            <a:headEnd len="sm" type="none" w="sm"/>
            <a:tailEnd len="med" type="triangle" w="med"/>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85" name="Google Shape;785;p54"/>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782" idx="3"/>
            <a:endCxn id="777"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8414533" y="5269393"/>
            <a:ext cx="1919100" cy="333900"/>
          </a:xfrm>
          <a:prstGeom prst="straightConnector1">
            <a:avLst/>
          </a:prstGeom>
          <a:noFill/>
          <a:ln cap="flat" cmpd="sng" w="9525">
            <a:solidFill>
              <a:srgbClr val="FF0000"/>
            </a:solidFill>
            <a:prstDash val="solid"/>
            <a:miter lim="800000"/>
            <a:headEnd len="sm" type="none" w="sm"/>
            <a:tailEnd len="med" type="triangle" w="med"/>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86" name="Google Shape;786;p54"/>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783" idx="3"/>
            <a:endCxn id="777"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8414533" y="5269552"/>
            <a:ext cx="1919100" cy="1124700"/>
          </a:xfrm>
          <a:prstGeom prst="straightConnector1">
            <a:avLst/>
          </a:prstGeom>
          <a:noFill/>
          <a:ln cap="flat" cmpd="sng" w="9525">
            <a:solidFill>
              <a:srgbClr val="FF000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87" name="Google Shape;787;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419225" y="4859043"/>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rgbClr val="0070C0"/>
                </a:solidFill>
                <a:uFillTx/>
                <a:latin typeface="Calibri"/>
                <a:ea typeface="Calibri"/>
                <a:cs typeface="Calibri"/>
                <a:sym typeface="Calibri"/>
              </a:rPr>
              <a:t>.</a:t>
            </a:r>
            <a:r>
              <a:rPr lang="en-US" sz="1200">
                <a:solidFill>
                  <a:schemeClr val="dk1"/>
                </a:solidFill>
                <a:uFillTx/>
                <a:latin typeface="Calibri"/>
                <a:ea typeface="Calibri"/>
                <a:cs typeface="Calibri"/>
                <a:sym typeface="Calibri"/>
              </a:rPr>
              <a:t>349</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88" name="Google Shape;788;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457883" y="5536518"/>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chemeClr val="dk1"/>
                </a:solidFill>
                <a:uFillTx/>
                <a:latin typeface="Calibri"/>
                <a:ea typeface="Calibri"/>
                <a:cs typeface="Calibri"/>
                <a:sym typeface="Calibri"/>
              </a:rPr>
              <a:t>.328</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89" name="Google Shape;789;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78005" y="6071569"/>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chemeClr val="dk1"/>
                </a:solidFill>
                <a:uFillTx/>
                <a:latin typeface="Calibri"/>
                <a:ea typeface="Calibri"/>
                <a:cs typeface="Calibri"/>
                <a:sym typeface="Calibri"/>
              </a:rPr>
              <a:t>.314</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90" name="Google Shape;790;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951493" y="1494102"/>
            <a:ext cx="1463040" cy="457200"/>
          </a:xfrm>
          <a:prstGeom prst="roundRect">
            <a:avLst>
              <a:gd fmla="val 16667" name="adj"/>
            </a:avLst>
          </a:prstGeom>
          <a:solidFill>
            <a:srgbClr val="FFFF0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dk1"/>
                </a:solidFill>
                <a:uFillTx/>
                <a:latin typeface="Calibri"/>
                <a:ea typeface="Calibri"/>
                <a:cs typeface="Calibri"/>
                <a:sym typeface="Calibri"/>
              </a:rPr>
              <a:t>Fun to use</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91" name="Google Shape;791;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675461" y="1953578"/>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chemeClr val="dk1"/>
                </a:solidFill>
                <a:uFillTx/>
                <a:latin typeface="Calibri"/>
                <a:ea typeface="Calibri"/>
                <a:cs typeface="Calibri"/>
                <a:sym typeface="Calibri"/>
              </a:rPr>
              <a:t>.432</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92" name="Google Shape;792;p54"/>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790" idx="2"/>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8757463" y="876852"/>
            <a:ext cx="501600" cy="2650500"/>
          </a:xfrm>
          <a:prstGeom prst="bentConnector2">
            <a:avLst/>
          </a:prstGeom>
          <a:noFill/>
          <a:ln cap="flat" cmpd="sng" w="9525">
            <a:solidFill>
              <a:srgbClr val="00B0F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93" name="Google Shape;793;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406095" y="2031669"/>
            <a:ext cx="1463040" cy="457200"/>
          </a:xfrm>
          <a:prstGeom prst="roundRect">
            <a:avLst>
              <a:gd fmla="val 16667" name="adj"/>
            </a:avLst>
          </a:prstGeom>
          <a:solidFill>
            <a:srgbClr val="FF000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dk1"/>
                </a:solidFill>
                <a:uFillTx/>
                <a:latin typeface="Calibri"/>
                <a:ea typeface="Calibri"/>
                <a:cs typeface="Calibri"/>
                <a:sym typeface="Calibri"/>
              </a:rPr>
              <a:t>Pay feature</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94" name="Google Shape;794;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160317" y="2472848"/>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chemeClr val="dk1"/>
                </a:solidFill>
                <a:uFillTx/>
                <a:latin typeface="Calibri"/>
                <a:ea typeface="Calibri"/>
                <a:cs typeface="Calibri"/>
                <a:sym typeface="Calibri"/>
              </a:rPr>
              <a:t>.340</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95" name="Google Shape;795;p54"/>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793" idx="2"/>
            <a:endCxn id="778"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8222165" y="377619"/>
            <a:ext cx="26700" cy="4195800"/>
          </a:xfrm>
          <a:prstGeom prst="bentConnector4">
            <a:avLst>
              <a:gd fmla="val -856180" name="adj1"/>
              <a:gd fmla="val 88073" name="adj2"/>
            </a:avLst>
          </a:prstGeom>
          <a:noFill/>
          <a:ln cap="flat" cmpd="sng" w="9525">
            <a:solidFill>
              <a:srgbClr val="FF000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96" name="Google Shape;796;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406094" y="2842325"/>
            <a:ext cx="1463040" cy="457200"/>
          </a:xfrm>
          <a:prstGeom prst="roundRect">
            <a:avLst>
              <a:gd fmla="val 16667" name="adj"/>
            </a:avLst>
          </a:prstGeom>
          <a:solidFill>
            <a:srgbClr val="FF000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dk1"/>
                </a:solidFill>
                <a:uFillTx/>
                <a:latin typeface="Calibri"/>
                <a:ea typeface="Calibri"/>
                <a:cs typeface="Calibri"/>
                <a:sym typeface="Calibri"/>
              </a:rPr>
              <a:t>Better than the competition</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97" name="Google Shape;797;p54"/>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796" idx="3"/>
            <a:endCxn id="778"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6869134" y="2462225"/>
            <a:ext cx="3464400" cy="608700"/>
          </a:xfrm>
          <a:prstGeom prst="bentConnector3">
            <a:avLst>
              <a:gd fmla="val 85283" name="adj1"/>
            </a:avLst>
          </a:prstGeom>
          <a:noFill/>
          <a:ln cap="flat" cmpd="sng" w="9525">
            <a:solidFill>
              <a:srgbClr val="FF000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98" name="Google Shape;798;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81007" y="2818126"/>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chemeClr val="dk1"/>
                </a:solidFill>
                <a:uFillTx/>
                <a:latin typeface="Calibri"/>
                <a:ea typeface="Calibri"/>
                <a:cs typeface="Calibri"/>
                <a:sym typeface="Calibri"/>
              </a:rPr>
              <a:t>.373</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99" name="Google Shape;799;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877206" y="3476034"/>
            <a:ext cx="1463040" cy="457200"/>
          </a:xfrm>
          <a:prstGeom prst="roundRect">
            <a:avLst>
              <a:gd fmla="val 16667" name="adj"/>
            </a:avLst>
          </a:prstGeom>
          <a:solidFill>
            <a:srgbClr val="7030A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lt1"/>
                </a:solidFill>
                <a:uFillTx/>
                <a:latin typeface="Calibri"/>
                <a:ea typeface="Calibri"/>
                <a:cs typeface="Calibri"/>
                <a:sym typeface="Calibri"/>
              </a:rPr>
              <a:t>Lack of intention from others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00" name="Google Shape;800;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377075" y="3678365"/>
            <a:ext cx="505267"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chemeClr val="dk1"/>
                </a:solidFill>
                <a:uFillTx/>
                <a:latin typeface="Calibri"/>
                <a:ea typeface="Calibri"/>
                <a:cs typeface="Calibri"/>
                <a:sym typeface="Calibri"/>
              </a:rPr>
              <a:t>-.465</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01" name="Google Shape;801;p54"/>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799" idx="2"/>
            <a:endCxn id="778"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7235476" y="835284"/>
            <a:ext cx="1471200" cy="4724700"/>
          </a:xfrm>
          <a:prstGeom prst="bentConnector4">
            <a:avLst>
              <a:gd fmla="val -15538" name="adj1"/>
              <a:gd fmla="val 89341" name="adj2"/>
            </a:avLst>
          </a:prstGeom>
          <a:noFill/>
          <a:ln cap="flat" cmpd="sng" w="9525">
            <a:solidFill>
              <a:srgbClr val="7030A0"/>
            </a:solidFill>
            <a:prstDash val="solid"/>
            <a:miter lim="800000"/>
            <a:headEnd len="sm" type="none" w="sm"/>
            <a:tailEnd len="med" type="triangle" w="med"/>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02" name="Google Shape;802;p54"/>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endCxn id="790"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488393" y="1529202"/>
            <a:ext cx="1463100" cy="193500"/>
          </a:xfrm>
          <a:prstGeom prst="bentConnector3">
            <a:avLst>
              <a:gd fmla="val 49996" name="adj1"/>
            </a:avLst>
          </a:prstGeom>
          <a:noFill/>
          <a:ln cap="flat" cmpd="sng" w="9525">
            <a:solidFill>
              <a:srgbClr val="7030A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03" name="Google Shape;803;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025226" y="1309811"/>
            <a:ext cx="1463040" cy="457200"/>
          </a:xfrm>
          <a:prstGeom prst="roundRect">
            <a:avLst>
              <a:gd fmla="val 16667" name="adj"/>
            </a:avLst>
          </a:prstGeom>
          <a:solidFill>
            <a:srgbClr val="7030A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lt1"/>
                </a:solidFill>
                <a:uFillTx/>
                <a:latin typeface="Calibri"/>
                <a:ea typeface="Calibri"/>
                <a:cs typeface="Calibri"/>
                <a:sym typeface="Calibri"/>
              </a:rPr>
              <a:t>Lack of knowledge</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04" name="Google Shape;804;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479755" y="1316537"/>
            <a:ext cx="505267"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chemeClr val="dk1"/>
                </a:solidFill>
                <a:uFillTx/>
                <a:latin typeface="Calibri"/>
                <a:ea typeface="Calibri"/>
                <a:cs typeface="Calibri"/>
                <a:sym typeface="Calibri"/>
              </a:rPr>
              <a:t>-.359</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05" name="Google Shape;805;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367684" y="1694451"/>
            <a:ext cx="505267"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chemeClr val="dk1"/>
                </a:solidFill>
                <a:uFillTx/>
                <a:latin typeface="Calibri"/>
                <a:ea typeface="Calibri"/>
                <a:cs typeface="Calibri"/>
                <a:sym typeface="Calibri"/>
              </a:rPr>
              <a:t>-.399</a:t>
            </a:r>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5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09" name="Shape 80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10" name="Google Shape;810;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150128"/>
            <a:ext cx="10515600" cy="80120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l" indent="0" lvl="0" marL="0" rtl="0">
              <a:lnSpc>
                <a:spcPct val="90000"/>
              </a:lnSpc>
              <a:spcBef>
                <a:spcPts val="0"/>
              </a:spcBef>
              <a:spcAft>
                <a:spcPts val="0"/>
              </a:spcAft>
              <a:buClr>
                <a:schemeClr val="dk1"/>
              </a:buClr>
              <a:buSzPts val="4400"/>
              <a:buFont typeface="Calibri"/>
              <a:buNone/>
            </a:pPr>
            <a:r>
              <a:rPr lang="en-US">
                <a:uFillTx/>
              </a:rPr>
              <a:t>Market Results for Lack of Knowledge</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11" name="Google Shape;811;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5255" y="4154472"/>
            <a:ext cx="4139159" cy="224405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p>
            <a:pPr algn="l" indent="0" lvl="0" marL="0" rtl="0">
              <a:lnSpc>
                <a:spcPct val="70000"/>
              </a:lnSpc>
              <a:spcBef>
                <a:spcPts val="0"/>
              </a:spcBef>
              <a:spcAft>
                <a:spcPts val="0"/>
              </a:spcAft>
              <a:buClr>
                <a:schemeClr val="dk1"/>
              </a:buClr>
              <a:buSzPts val="1540"/>
              <a:buNone/>
            </a:pPr>
            <a:r>
              <a:rPr lang="en-US" sz="1540">
                <a:uFillTx/>
              </a:rPr>
              <a:t>Within the lack of knowledge group, they are more likely to consider purchasing sometime in the future with no set date in mind. Ways to market to get this group to consider purchasing the Apple Watch is by emphasizing how well-designed, worth the money, and fun to use the watch is. Ways to get this group to believe the Apple Watch is worth it can be showing how the Apple Watch helps monitor your health easily while additionally motivating you to become more active. Showing people with a fun and healthy lifestyle and is worth the price will get this group to believe the Apple Watch is worth purchasing.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12" name="Google Shape;812;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333560" y="4826331"/>
            <a:ext cx="1463040" cy="457200"/>
          </a:xfrm>
          <a:prstGeom prst="roundRect">
            <a:avLst>
              <a:gd fmla="val 16667" name="adj"/>
            </a:avLst>
          </a:prstGeom>
          <a:solidFill>
            <a:schemeClr val="accent1"/>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lt1"/>
                </a:solidFill>
                <a:uFillTx/>
                <a:latin typeface="Calibri"/>
                <a:ea typeface="Calibri"/>
                <a:cs typeface="Calibri"/>
                <a:sym typeface="Calibri"/>
              </a:rPr>
              <a:t>Purchase AW in near future</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13" name="Google Shape;813;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16930" y="4281266"/>
            <a:ext cx="1463040" cy="457200"/>
          </a:xfrm>
          <a:prstGeom prst="roundRect">
            <a:avLst>
              <a:gd fmla="val 16667" name="adj"/>
            </a:avLst>
          </a:prstGeom>
          <a:solidFill>
            <a:srgbClr val="7030A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lt1"/>
                </a:solidFill>
                <a:uFillTx/>
                <a:latin typeface="Calibri"/>
                <a:ea typeface="Calibri"/>
                <a:cs typeface="Calibri"/>
                <a:sym typeface="Calibri"/>
              </a:rPr>
              <a:t>Lack of knowledge</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14" name="Google Shape;814;p55"/>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813" idx="3"/>
            <a:endCxn id="812"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279970" y="4509866"/>
            <a:ext cx="2053500" cy="545100"/>
          </a:xfrm>
          <a:prstGeom prst="bentConnector3">
            <a:avLst>
              <a:gd fmla="val 50002" name="adj1"/>
            </a:avLst>
          </a:prstGeom>
          <a:noFill/>
          <a:ln cap="flat" cmpd="sng" w="9525">
            <a:solidFill>
              <a:srgbClr val="7030A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15" name="Google Shape;815;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16799" y="4483597"/>
            <a:ext cx="505267"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rgbClr val="7030A0"/>
                </a:solidFill>
                <a:uFillTx/>
                <a:latin typeface="Calibri"/>
                <a:ea typeface="Calibri"/>
                <a:cs typeface="Calibri"/>
                <a:sym typeface="Calibri"/>
              </a:rPr>
              <a:t>-.415</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16" name="Google Shape;816;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16930" y="5449666"/>
            <a:ext cx="1463040" cy="457200"/>
          </a:xfrm>
          <a:prstGeom prst="roundRect">
            <a:avLst>
              <a:gd fmla="val 16667" name="adj"/>
            </a:avLst>
          </a:prstGeom>
          <a:solidFill>
            <a:srgbClr val="92D050"/>
          </a:solidFill>
          <a:ln cap="flat" cmpd="sng" w="12700">
            <a:solidFill>
              <a:srgbClr val="92D050"/>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lt1"/>
                </a:solidFill>
                <a:uFillTx/>
                <a:latin typeface="Calibri"/>
                <a:ea typeface="Calibri"/>
                <a:cs typeface="Calibri"/>
                <a:sym typeface="Calibri"/>
              </a:rPr>
              <a:t>Cost</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17" name="Google Shape;817;p55"/>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816" idx="3"/>
            <a:endCxn id="812"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8279970" y="5054866"/>
            <a:ext cx="2053500" cy="623400"/>
          </a:xfrm>
          <a:prstGeom prst="bentConnector3">
            <a:avLst>
              <a:gd fmla="val 50002" name="adj1"/>
            </a:avLst>
          </a:prstGeom>
          <a:noFill/>
          <a:ln cap="flat" cmpd="sng" w="9525">
            <a:solidFill>
              <a:srgbClr val="92D05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18" name="Google Shape;818;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16799" y="5651997"/>
            <a:ext cx="505267"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rgbClr val="92D050"/>
                </a:solidFill>
                <a:uFillTx/>
                <a:latin typeface="Calibri"/>
                <a:ea typeface="Calibri"/>
                <a:cs typeface="Calibri"/>
                <a:sym typeface="Calibri"/>
              </a:rPr>
              <a:t>-.428</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19" name="Google Shape;819;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302868" y="4760596"/>
            <a:ext cx="1463040" cy="457200"/>
          </a:xfrm>
          <a:prstGeom prst="roundRect">
            <a:avLst>
              <a:gd fmla="val 16667" name="adj"/>
            </a:avLst>
          </a:prstGeom>
          <a:solidFill>
            <a:srgbClr val="C0000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lt1"/>
                </a:solidFill>
                <a:uFillTx/>
                <a:latin typeface="Calibri"/>
                <a:ea typeface="Calibri"/>
                <a:cs typeface="Calibri"/>
                <a:sym typeface="Calibri"/>
              </a:rPr>
              <a:t>Info provision</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20" name="Google Shape;820;p55"/>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819" idx="3"/>
            <a:endCxn id="812"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765908" y="4989196"/>
            <a:ext cx="4567800" cy="65700"/>
          </a:xfrm>
          <a:prstGeom prst="bentConnector3">
            <a:avLst>
              <a:gd fmla="val 49998" name="adj1"/>
            </a:avLst>
          </a:prstGeom>
          <a:noFill/>
          <a:ln cap="flat" cmpd="sng" w="9525">
            <a:solidFill>
              <a:srgbClr val="C0000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21" name="Google Shape;821;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802737" y="4962927"/>
            <a:ext cx="505267"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rgbClr val="C00000"/>
                </a:solidFill>
                <a:uFillTx/>
                <a:latin typeface="Calibri"/>
                <a:ea typeface="Calibri"/>
                <a:cs typeface="Calibri"/>
                <a:sym typeface="Calibri"/>
              </a:rPr>
              <a:t>-.351</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22" name="Google Shape;822;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16930" y="6073001"/>
            <a:ext cx="1463040" cy="457200"/>
          </a:xfrm>
          <a:prstGeom prst="roundRect">
            <a:avLst>
              <a:gd fmla="val 16667" name="adj"/>
            </a:avLst>
          </a:prstGeom>
          <a:solidFill>
            <a:srgbClr val="92D050"/>
          </a:solidFill>
          <a:ln cap="flat" cmpd="sng" w="12700">
            <a:solidFill>
              <a:srgbClr val="92D050"/>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lt1"/>
                </a:solidFill>
                <a:uFillTx/>
                <a:latin typeface="Calibri"/>
                <a:ea typeface="Calibri"/>
                <a:cs typeface="Calibri"/>
                <a:sym typeface="Calibri"/>
              </a:rPr>
              <a:t>Limited Compatibility</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23" name="Google Shape;823;p55"/>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822" idx="3"/>
            <a:endCxn id="812"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8279970" y="5054801"/>
            <a:ext cx="2053500" cy="1246800"/>
          </a:xfrm>
          <a:prstGeom prst="bentConnector3">
            <a:avLst>
              <a:gd fmla="val 50002" name="adj1"/>
            </a:avLst>
          </a:prstGeom>
          <a:noFill/>
          <a:ln cap="flat" cmpd="sng" w="9525">
            <a:solidFill>
              <a:srgbClr val="92D05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24" name="Google Shape;824;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16799" y="6275332"/>
            <a:ext cx="540533"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rgbClr val="92D050"/>
                </a:solidFill>
                <a:uFillTx/>
                <a:latin typeface="Calibri"/>
                <a:ea typeface="Calibri"/>
                <a:cs typeface="Calibri"/>
                <a:sym typeface="Calibri"/>
              </a:rPr>
              <a:t>-. 381</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25" name="Google Shape;825;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333560" y="2233504"/>
            <a:ext cx="1463040" cy="457200"/>
          </a:xfrm>
          <a:prstGeom prst="roundRect">
            <a:avLst>
              <a:gd fmla="val 16667" name="adj"/>
            </a:avLst>
          </a:prstGeom>
          <a:solidFill>
            <a:srgbClr val="00B0F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lt1"/>
                </a:solidFill>
                <a:uFillTx/>
                <a:latin typeface="Calibri"/>
                <a:ea typeface="Calibri"/>
                <a:cs typeface="Calibri"/>
                <a:sym typeface="Calibri"/>
              </a:rPr>
              <a:t>Consider Purchasing AW</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26" name="Google Shape;826;p55"/>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825" idx="2"/>
            <a:endCxn id="812" idx="0"/>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065080" y="2690704"/>
            <a:ext cx="0" cy="2135700"/>
          </a:xfrm>
          <a:prstGeom prst="straightConnector1">
            <a:avLst/>
          </a:prstGeom>
          <a:noFill/>
          <a:ln cap="flat" cmpd="sng" w="9525">
            <a:solidFill>
              <a:schemeClr val="accent1"/>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27" name="Google Shape;827;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101910" y="3656235"/>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rgbClr val="0070C0"/>
                </a:solidFill>
                <a:uFillTx/>
                <a:latin typeface="Calibri"/>
                <a:ea typeface="Calibri"/>
                <a:cs typeface="Calibri"/>
                <a:sym typeface="Calibri"/>
              </a:rPr>
              <a:t>.586</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28" name="Google Shape;828;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904436" y="1458098"/>
            <a:ext cx="1463040" cy="457200"/>
          </a:xfrm>
          <a:prstGeom prst="roundRect">
            <a:avLst>
              <a:gd fmla="val 16667" name="adj"/>
            </a:avLst>
          </a:prstGeom>
          <a:solidFill>
            <a:srgbClr val="FFFF0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dk1"/>
                </a:solidFill>
                <a:uFillTx/>
                <a:latin typeface="Calibri"/>
                <a:ea typeface="Calibri"/>
                <a:cs typeface="Calibri"/>
                <a:sym typeface="Calibri"/>
              </a:rPr>
              <a:t>Fun to use</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29" name="Google Shape;829;p55"/>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828" idx="3"/>
            <a:endCxn id="825"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67476" y="1686698"/>
            <a:ext cx="2966100" cy="775500"/>
          </a:xfrm>
          <a:prstGeom prst="bentConnector3">
            <a:avLst>
              <a:gd fmla="val 50000" name="adj1"/>
            </a:avLst>
          </a:prstGeom>
          <a:noFill/>
          <a:ln cap="flat" cmpd="sng" w="9525">
            <a:solidFill>
              <a:srgbClr val="00B0F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30" name="Google Shape;830;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295085" y="1689102"/>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rgbClr val="00B0F0"/>
                </a:solidFill>
                <a:uFillTx/>
                <a:latin typeface="Calibri"/>
                <a:ea typeface="Calibri"/>
                <a:cs typeface="Calibri"/>
                <a:sym typeface="Calibri"/>
              </a:rPr>
              <a:t>.636</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31" name="Google Shape;831;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958036" y="3044566"/>
            <a:ext cx="1463040" cy="457200"/>
          </a:xfrm>
          <a:prstGeom prst="roundRect">
            <a:avLst>
              <a:gd fmla="val 16667" name="adj"/>
            </a:avLst>
          </a:prstGeom>
          <a:solidFill>
            <a:srgbClr val="FF000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dk1"/>
                </a:solidFill>
                <a:uFillTx/>
                <a:latin typeface="Calibri"/>
                <a:ea typeface="Calibri"/>
                <a:cs typeface="Calibri"/>
                <a:sym typeface="Calibri"/>
              </a:rPr>
              <a:t>Worth the money</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32" name="Google Shape;832;p55"/>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831" idx="3"/>
            <a:endCxn id="825"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4421076" y="2461966"/>
            <a:ext cx="5912400" cy="811200"/>
          </a:xfrm>
          <a:prstGeom prst="bentConnector3">
            <a:avLst>
              <a:gd fmla="val 50001" name="adj1"/>
            </a:avLst>
          </a:prstGeom>
          <a:noFill/>
          <a:ln cap="flat" cmpd="sng" w="9525">
            <a:solidFill>
              <a:srgbClr val="FF000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33" name="Google Shape;833;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13785" y="3274366"/>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rgbClr val="FF0000"/>
                </a:solidFill>
                <a:uFillTx/>
                <a:latin typeface="Calibri"/>
                <a:ea typeface="Calibri"/>
                <a:cs typeface="Calibri"/>
                <a:sym typeface="Calibri"/>
              </a:rPr>
              <a:t>.414</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34" name="Google Shape;834;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944538" y="3599519"/>
            <a:ext cx="1463040" cy="457200"/>
          </a:xfrm>
          <a:prstGeom prst="roundRect">
            <a:avLst>
              <a:gd fmla="val 16667" name="adj"/>
            </a:avLst>
          </a:prstGeom>
          <a:solidFill>
            <a:srgbClr val="FF000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dk1"/>
                </a:solidFill>
                <a:uFillTx/>
                <a:latin typeface="Calibri"/>
                <a:ea typeface="Calibri"/>
                <a:cs typeface="Calibri"/>
                <a:sym typeface="Calibri"/>
              </a:rPr>
              <a:t>Well-designed</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35" name="Google Shape;835;p55"/>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834" idx="3"/>
            <a:endCxn id="825"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4407578" y="2462219"/>
            <a:ext cx="5925900" cy="1365900"/>
          </a:xfrm>
          <a:prstGeom prst="bentConnector3">
            <a:avLst>
              <a:gd fmla="val 50001" name="adj1"/>
            </a:avLst>
          </a:prstGeom>
          <a:noFill/>
          <a:ln cap="flat" cmpd="sng" w="9525">
            <a:solidFill>
              <a:srgbClr val="FF000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36" name="Google Shape;836;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365190" y="3807687"/>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rgbClr val="FF0000"/>
                </a:solidFill>
                <a:uFillTx/>
                <a:latin typeface="Calibri"/>
                <a:ea typeface="Calibri"/>
                <a:cs typeface="Calibri"/>
                <a:sym typeface="Calibri"/>
              </a:rPr>
              <a:t>.355</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37" name="Google Shape;837;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63060" y="1456937"/>
            <a:ext cx="1463040" cy="457200"/>
          </a:xfrm>
          <a:prstGeom prst="roundRect">
            <a:avLst>
              <a:gd fmla="val 16667" name="adj"/>
            </a:avLst>
          </a:prstGeom>
          <a:solidFill>
            <a:srgbClr val="FFFF0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dk1"/>
                </a:solidFill>
                <a:uFillTx/>
                <a:latin typeface="Calibri"/>
                <a:ea typeface="Calibri"/>
                <a:cs typeface="Calibri"/>
                <a:sym typeface="Calibri"/>
              </a:rPr>
              <a:t>AW is a fitness motivator</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38" name="Google Shape;838;p55"/>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837" idx="3"/>
            <a:endCxn id="828"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26100" y="1685537"/>
            <a:ext cx="578400" cy="1200"/>
          </a:xfrm>
          <a:prstGeom prst="straightConnector1">
            <a:avLst/>
          </a:prstGeom>
          <a:noFill/>
          <a:ln cap="flat" cmpd="sng" w="9525">
            <a:solidFill>
              <a:schemeClr val="accent1"/>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39" name="Google Shape;839;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414929" y="1444034"/>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rgbClr val="00B0F0"/>
                </a:solidFill>
                <a:uFillTx/>
                <a:latin typeface="Calibri"/>
                <a:ea typeface="Calibri"/>
                <a:cs typeface="Calibri"/>
                <a:sym typeface="Calibri"/>
              </a:rPr>
              <a:t>.397</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40" name="Google Shape;840;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958036" y="2067369"/>
            <a:ext cx="1463040" cy="457200"/>
          </a:xfrm>
          <a:prstGeom prst="roundRect">
            <a:avLst>
              <a:gd fmla="val 16667" name="adj"/>
            </a:avLst>
          </a:prstGeom>
          <a:solidFill>
            <a:srgbClr val="FF000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dk1"/>
                </a:solidFill>
                <a:uFillTx/>
                <a:latin typeface="Calibri"/>
                <a:ea typeface="Calibri"/>
                <a:cs typeface="Calibri"/>
                <a:sym typeface="Calibri"/>
              </a:rPr>
              <a:t>Monitor health</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41" name="Google Shape;841;p55"/>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840" idx="3"/>
            <a:endCxn id="828"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4421076" y="1686669"/>
            <a:ext cx="1483500" cy="609300"/>
          </a:xfrm>
          <a:prstGeom prst="bentConnector3">
            <a:avLst>
              <a:gd fmla="val 79103" name="adj1"/>
            </a:avLst>
          </a:prstGeom>
          <a:noFill/>
          <a:ln cap="flat" cmpd="sng" w="9525">
            <a:solidFill>
              <a:srgbClr val="FF000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42" name="Google Shape;842;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07578" y="2247779"/>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rgbClr val="FF0000"/>
                </a:solidFill>
                <a:uFillTx/>
                <a:latin typeface="Calibri"/>
                <a:ea typeface="Calibri"/>
                <a:cs typeface="Calibri"/>
                <a:sym typeface="Calibri"/>
              </a:rPr>
              <a:t>.449</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43" name="Google Shape;843;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5399" y="2912887"/>
            <a:ext cx="1463040" cy="457200"/>
          </a:xfrm>
          <a:prstGeom prst="roundRect">
            <a:avLst>
              <a:gd fmla="val 16667" name="adj"/>
            </a:avLst>
          </a:prstGeom>
          <a:solidFill>
            <a:srgbClr val="002060"/>
          </a:solidFill>
          <a:ln cap="flat" cmpd="sng" w="12700">
            <a:solidFill>
              <a:schemeClr val="dk1"/>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lt1"/>
                </a:solidFill>
                <a:uFillTx/>
                <a:latin typeface="Calibri"/>
                <a:ea typeface="Calibri"/>
                <a:cs typeface="Calibri"/>
                <a:sym typeface="Calibri"/>
              </a:rPr>
              <a:t>Materialism Values</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44" name="Google Shape;844;p55"/>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843" idx="3"/>
            <a:endCxn id="831"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858439" y="3141487"/>
            <a:ext cx="1099500" cy="131700"/>
          </a:xfrm>
          <a:prstGeom prst="bentConnector3">
            <a:avLst>
              <a:gd fmla="val 50004" name="adj1"/>
            </a:avLst>
          </a:prstGeom>
          <a:noFill/>
          <a:ln cap="flat" cmpd="sng" w="9525">
            <a:solidFill>
              <a:srgbClr val="00206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45" name="Google Shape;845;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951148" y="3218887"/>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rgbClr val="002060"/>
                </a:solidFill>
                <a:uFillTx/>
                <a:latin typeface="Calibri"/>
                <a:ea typeface="Calibri"/>
                <a:cs typeface="Calibri"/>
                <a:sym typeface="Calibri"/>
              </a:rPr>
              <a:t>.471</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46" name="Google Shape;846;p55"/>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819" idx="3"/>
            <a:endCxn id="816"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765908" y="4989196"/>
            <a:ext cx="1050900" cy="689100"/>
          </a:xfrm>
          <a:prstGeom prst="bentConnector3">
            <a:avLst>
              <a:gd fmla="val 50006" name="adj1"/>
            </a:avLst>
          </a:prstGeom>
          <a:noFill/>
          <a:ln cap="flat" cmpd="sng" w="9525">
            <a:solidFill>
              <a:srgbClr val="C0000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47" name="Google Shape;847;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802737" y="4760596"/>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rgbClr val="C00000"/>
                </a:solidFill>
                <a:uFillTx/>
                <a:latin typeface="Calibri"/>
                <a:ea typeface="Calibri"/>
                <a:cs typeface="Calibri"/>
                <a:sym typeface="Calibri"/>
              </a:rPr>
              <a:t>.545</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48" name="Google Shape;848;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9034" y="842716"/>
            <a:ext cx="2666199" cy="197241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p>
            <a:pPr algn="l" indent="0" lvl="0" marL="0" marR="0" rtl="0">
              <a:lnSpc>
                <a:spcPct val="70000"/>
              </a:lnSpc>
              <a:spcBef>
                <a:spcPts val="0"/>
              </a:spcBef>
              <a:spcAft>
                <a:spcPts val="0"/>
              </a:spcAft>
              <a:buClr>
                <a:schemeClr val="dk1"/>
              </a:buClr>
              <a:buSzPts val="1540"/>
              <a:buFont typeface="Arial"/>
              <a:buNone/>
            </a:pPr>
            <a:r>
              <a:rPr lang="en-US" sz="1540">
                <a:solidFill>
                  <a:schemeClr val="dk1"/>
                </a:solidFill>
                <a:uFillTx/>
                <a:latin typeface="Calibri"/>
                <a:ea typeface="Calibri"/>
                <a:cs typeface="Calibri"/>
                <a:sym typeface="Calibri"/>
              </a:rPr>
              <a:t>Within the lack of knowledge group, they may purchase the Apple Watch in the near future if an ad campaign were designed around spreading knowledge about the Apple Watch, that it is worth the cost, and emphasizing that with more knowledge that the Apple Watch will likely seem to be more compatible. </a:t>
            </a:r>
            <a:endParaRPr sz="1540">
              <a:solidFill>
                <a:schemeClr val="dk1"/>
              </a:solidFill>
              <a:uFillTx/>
              <a:latin typeface="Calibri"/>
              <a:ea typeface="Calibri"/>
              <a:cs typeface="Calibri"/>
              <a:sym typeface="Calibri"/>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5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52" name="Shape 85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53" name="Google Shape;853;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103305"/>
            <a:ext cx="10515600" cy="103514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l" indent="0" lvl="0" marL="0" rtl="0">
              <a:lnSpc>
                <a:spcPct val="90000"/>
              </a:lnSpc>
              <a:spcBef>
                <a:spcPts val="0"/>
              </a:spcBef>
              <a:spcAft>
                <a:spcPts val="0"/>
              </a:spcAft>
              <a:buClr>
                <a:schemeClr val="dk1"/>
              </a:buClr>
              <a:buSzPts val="4400"/>
              <a:buFont typeface="Calibri"/>
              <a:buNone/>
            </a:pPr>
            <a:r>
              <a:rPr lang="en-US">
                <a:uFillTx/>
              </a:rPr>
              <a:t>Market Results for Fitness Enthusiasts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54" name="Google Shape;854;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5400" y="3297029"/>
            <a:ext cx="5035016" cy="311310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p>
            <a:pPr algn="l" indent="0" lvl="0" marL="0" rtl="0">
              <a:lnSpc>
                <a:spcPct val="70000"/>
              </a:lnSpc>
              <a:spcBef>
                <a:spcPts val="0"/>
              </a:spcBef>
              <a:spcAft>
                <a:spcPts val="0"/>
              </a:spcAft>
              <a:buClr>
                <a:schemeClr val="dk1"/>
              </a:buClr>
              <a:buSzPts val="1540"/>
              <a:buNone/>
            </a:pPr>
            <a:r>
              <a:rPr lang="en-US" sz="1540">
                <a:uFillTx/>
              </a:rPr>
              <a:t>The fitness enthusiasts who have intent to purchase in the near future are most concerned with the payment feature, coinciding with their materialism values, Apple providing communication to improve their knowledge of Apple, and having good exercise habits. However, it appears that you will have more luck marketing toward those who consider to buy the Apple watch sometime in the future rather than in the near future based on these correlations. </a:t>
            </a:r>
            <a:endParaRPr>
              <a:uFillTx/>
            </a:endParaRPr>
          </a:p>
          <a:p>
            <a:pPr algn="l" indent="0" lvl="0" marL="0" rtl="0">
              <a:lnSpc>
                <a:spcPct val="70000"/>
              </a:lnSpc>
              <a:spcBef>
                <a:spcPts val="1000"/>
              </a:spcBef>
              <a:spcAft>
                <a:spcPts val="0"/>
              </a:spcAft>
              <a:buClr>
                <a:schemeClr val="dk1"/>
              </a:buClr>
              <a:buSzPts val="1540"/>
              <a:buNone/>
            </a:pPr>
            <a:r>
              <a:rPr lang="en-US" sz="1540">
                <a:uFillTx/>
              </a:rPr>
              <a:t>For the fitness enthusiasts who intend to purchase and Apple watch sometime in the future, they are looking mostly for a smartwatch that is fun to use and a smartwatch that is a fitness motivator. When marketing for fitness enthusiasts, it is most important to highlight that the Apple Watch can monitor health, it is worth the money, and that the Apple Watch is reasonably priced. If you focus your marketing efforts on those three factors, the fitness enthusiasts will believe the Apple Watch is more fun to use and it can be used as a fitness motivator.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55" name="Google Shape;855;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333560" y="4826331"/>
            <a:ext cx="1463040" cy="457200"/>
          </a:xfrm>
          <a:prstGeom prst="roundRect">
            <a:avLst>
              <a:gd fmla="val 16667" name="adj"/>
            </a:avLst>
          </a:prstGeom>
          <a:solidFill>
            <a:schemeClr val="accent1"/>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lt1"/>
                </a:solidFill>
                <a:uFillTx/>
                <a:latin typeface="Calibri"/>
                <a:ea typeface="Calibri"/>
                <a:cs typeface="Calibri"/>
                <a:sym typeface="Calibri"/>
              </a:rPr>
              <a:t>Purchase AW in near future</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56" name="Google Shape;856;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333560" y="2233504"/>
            <a:ext cx="1463040" cy="457200"/>
          </a:xfrm>
          <a:prstGeom prst="roundRect">
            <a:avLst>
              <a:gd fmla="val 16667" name="adj"/>
            </a:avLst>
          </a:prstGeom>
          <a:solidFill>
            <a:srgbClr val="00B0F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lt1"/>
                </a:solidFill>
                <a:uFillTx/>
                <a:latin typeface="Calibri"/>
                <a:ea typeface="Calibri"/>
                <a:cs typeface="Calibri"/>
                <a:sym typeface="Calibri"/>
              </a:rPr>
              <a:t>Consider Purchasing AW</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57" name="Google Shape;857;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34297" y="4059206"/>
            <a:ext cx="1463040" cy="457200"/>
          </a:xfrm>
          <a:prstGeom prst="roundRect">
            <a:avLst>
              <a:gd fmla="val 16667" name="adj"/>
            </a:avLst>
          </a:prstGeom>
          <a:solidFill>
            <a:srgbClr val="FF000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dk1"/>
                </a:solidFill>
                <a:uFillTx/>
                <a:latin typeface="Calibri"/>
                <a:ea typeface="Calibri"/>
                <a:cs typeface="Calibri"/>
                <a:sym typeface="Calibri"/>
              </a:rPr>
              <a:t>Payment Feature</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58" name="Google Shape;858;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65817" y="4516640"/>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chemeClr val="dk1"/>
                </a:solidFill>
                <a:uFillTx/>
                <a:latin typeface="Calibri"/>
                <a:ea typeface="Calibri"/>
                <a:cs typeface="Calibri"/>
                <a:sym typeface="Calibri"/>
              </a:rPr>
              <a:t>.321</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59" name="Google Shape;859;p5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857" idx="2"/>
            <a:endCxn id="855"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8580367" y="3301856"/>
            <a:ext cx="538500" cy="2967600"/>
          </a:xfrm>
          <a:prstGeom prst="bentConnector2">
            <a:avLst/>
          </a:prstGeom>
          <a:noFill/>
          <a:ln cap="flat" cmpd="sng" w="9525">
            <a:solidFill>
              <a:srgbClr val="FF000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60" name="Google Shape;860;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34297" y="4758747"/>
            <a:ext cx="1463040" cy="457200"/>
          </a:xfrm>
          <a:prstGeom prst="roundRect">
            <a:avLst>
              <a:gd fmla="val 16667" name="adj"/>
            </a:avLst>
          </a:prstGeom>
          <a:solidFill>
            <a:srgbClr val="C0000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lt1"/>
                </a:solidFill>
                <a:uFillTx/>
                <a:latin typeface="Calibri"/>
                <a:ea typeface="Calibri"/>
                <a:cs typeface="Calibri"/>
                <a:sym typeface="Calibri"/>
              </a:rPr>
              <a:t>Info provision</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61" name="Google Shape;861;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097337" y="4787760"/>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chemeClr val="dk1"/>
                </a:solidFill>
                <a:uFillTx/>
                <a:latin typeface="Calibri"/>
                <a:ea typeface="Calibri"/>
                <a:cs typeface="Calibri"/>
                <a:sym typeface="Calibri"/>
              </a:rPr>
              <a:t>.301</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62" name="Google Shape;862;p5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860" idx="3"/>
            <a:endCxn id="855"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097337" y="4987347"/>
            <a:ext cx="2236200" cy="67500"/>
          </a:xfrm>
          <a:prstGeom prst="bentConnector3">
            <a:avLst>
              <a:gd fmla="val 50001" name="adj1"/>
            </a:avLst>
          </a:prstGeom>
          <a:noFill/>
          <a:ln cap="flat" cmpd="sng" w="9525">
            <a:solidFill>
              <a:srgbClr val="C0000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63" name="Google Shape;863;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34297" y="5391752"/>
            <a:ext cx="1463040" cy="457200"/>
          </a:xfrm>
          <a:prstGeom prst="roundRect">
            <a:avLst>
              <a:gd fmla="val 16667" name="adj"/>
            </a:avLst>
          </a:prstGeom>
          <a:solidFill>
            <a:srgbClr val="002060"/>
          </a:solidFill>
          <a:ln cap="flat" cmpd="sng" w="12700">
            <a:solidFill>
              <a:schemeClr val="dk1"/>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lt1"/>
                </a:solidFill>
                <a:uFillTx/>
                <a:latin typeface="Calibri"/>
                <a:ea typeface="Calibri"/>
                <a:cs typeface="Calibri"/>
                <a:sym typeface="Calibri"/>
              </a:rPr>
              <a:t>Materialism Values</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64" name="Google Shape;864;p5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863" idx="3"/>
            <a:endCxn id="855"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8097337" y="5054852"/>
            <a:ext cx="2236200" cy="565500"/>
          </a:xfrm>
          <a:prstGeom prst="bentConnector3">
            <a:avLst>
              <a:gd fmla="val 50001" name="adj1"/>
            </a:avLst>
          </a:prstGeom>
          <a:noFill/>
          <a:ln cap="flat" cmpd="sng" w="9525">
            <a:solidFill>
              <a:srgbClr val="00206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65" name="Google Shape;865;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161518" y="5343353"/>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chemeClr val="dk1"/>
                </a:solidFill>
                <a:uFillTx/>
                <a:latin typeface="Calibri"/>
                <a:ea typeface="Calibri"/>
                <a:cs typeface="Calibri"/>
                <a:sym typeface="Calibri"/>
              </a:rPr>
              <a:t>.341</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66" name="Google Shape;866;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34297" y="6113506"/>
            <a:ext cx="1463040" cy="457200"/>
          </a:xfrm>
          <a:prstGeom prst="roundRect">
            <a:avLst>
              <a:gd fmla="val 16667" name="adj"/>
            </a:avLst>
          </a:prstGeom>
          <a:solidFill>
            <a:schemeClr val="accent2"/>
          </a:solidFill>
          <a:ln cap="flat" cmpd="sng" w="12700">
            <a:solidFill>
              <a:schemeClr val="dk1"/>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lt1"/>
                </a:solidFill>
                <a:uFillTx/>
                <a:latin typeface="Calibri"/>
                <a:ea typeface="Calibri"/>
                <a:cs typeface="Calibri"/>
                <a:sym typeface="Calibri"/>
              </a:rPr>
              <a:t>Exercise Habits</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67" name="Google Shape;867;p5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866" idx="3"/>
            <a:endCxn id="855"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8097337" y="5054806"/>
            <a:ext cx="2236200" cy="1287300"/>
          </a:xfrm>
          <a:prstGeom prst="bentConnector3">
            <a:avLst>
              <a:gd fmla="val 50001" name="adj1"/>
            </a:avLst>
          </a:prstGeom>
          <a:noFill/>
          <a:ln cap="flat" cmpd="sng" w="9525">
            <a:solidFill>
              <a:schemeClr val="accent2"/>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68" name="Google Shape;868;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189455" y="6040908"/>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chemeClr val="dk1"/>
                </a:solidFill>
                <a:uFillTx/>
                <a:latin typeface="Calibri"/>
                <a:ea typeface="Calibri"/>
                <a:cs typeface="Calibri"/>
                <a:sym typeface="Calibri"/>
              </a:rPr>
              <a:t>.321</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69" name="Google Shape;869;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185195" y="1485385"/>
            <a:ext cx="1463040" cy="457200"/>
          </a:xfrm>
          <a:prstGeom prst="roundRect">
            <a:avLst>
              <a:gd fmla="val 16667" name="adj"/>
            </a:avLst>
          </a:prstGeom>
          <a:solidFill>
            <a:srgbClr val="FFFF0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dk1"/>
                </a:solidFill>
                <a:uFillTx/>
                <a:latin typeface="Calibri"/>
                <a:ea typeface="Calibri"/>
                <a:cs typeface="Calibri"/>
                <a:sym typeface="Calibri"/>
              </a:rPr>
              <a:t>Fun to use</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70" name="Google Shape;870;p5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869" idx="3"/>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48235" y="1713985"/>
            <a:ext cx="2966100" cy="775500"/>
          </a:xfrm>
          <a:prstGeom prst="bentConnector3">
            <a:avLst>
              <a:gd fmla="val 50000" name="adj1"/>
            </a:avLst>
          </a:prstGeom>
          <a:noFill/>
          <a:ln cap="flat" cmpd="sng" w="9525">
            <a:solidFill>
              <a:srgbClr val="00B0F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71" name="Google Shape;871;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20298" y="1494197"/>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chemeClr val="dk1"/>
                </a:solidFill>
                <a:uFillTx/>
                <a:latin typeface="Calibri"/>
                <a:ea typeface="Calibri"/>
                <a:cs typeface="Calibri"/>
                <a:sym typeface="Calibri"/>
              </a:rPr>
              <a:t>.586</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72" name="Google Shape;872;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002914" y="2201382"/>
            <a:ext cx="1463040" cy="457200"/>
          </a:xfrm>
          <a:prstGeom prst="roundRect">
            <a:avLst>
              <a:gd fmla="val 16667" name="adj"/>
            </a:avLst>
          </a:prstGeom>
          <a:solidFill>
            <a:srgbClr val="FFFF0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dk1"/>
                </a:solidFill>
                <a:uFillTx/>
                <a:latin typeface="Calibri"/>
                <a:ea typeface="Calibri"/>
                <a:cs typeface="Calibri"/>
                <a:sym typeface="Calibri"/>
              </a:rPr>
              <a:t>AW is a fitness motivator</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73" name="Google Shape;873;p5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872" idx="3"/>
            <a:endCxn id="856"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465954" y="2429982"/>
            <a:ext cx="1867500" cy="32100"/>
          </a:xfrm>
          <a:prstGeom prst="straightConnector1">
            <a:avLst/>
          </a:prstGeom>
          <a:noFill/>
          <a:ln cap="flat" cmpd="sng" w="9525">
            <a:solidFill>
              <a:schemeClr val="accent1"/>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74" name="Google Shape;874;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587243" y="2152982"/>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chemeClr val="dk1"/>
                </a:solidFill>
                <a:uFillTx/>
                <a:latin typeface="Calibri"/>
                <a:ea typeface="Calibri"/>
                <a:cs typeface="Calibri"/>
                <a:sym typeface="Calibri"/>
              </a:rPr>
              <a:t>.384</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75" name="Google Shape;875;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224709" y="987398"/>
            <a:ext cx="1463040" cy="457200"/>
          </a:xfrm>
          <a:prstGeom prst="roundRect">
            <a:avLst>
              <a:gd fmla="val 16667" name="adj"/>
            </a:avLst>
          </a:prstGeom>
          <a:solidFill>
            <a:srgbClr val="FF000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dk1"/>
                </a:solidFill>
                <a:uFillTx/>
                <a:latin typeface="Calibri"/>
                <a:ea typeface="Calibri"/>
                <a:cs typeface="Calibri"/>
                <a:sym typeface="Calibri"/>
              </a:rPr>
              <a:t>Worth the money</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76" name="Google Shape;876;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090720" y="1443809"/>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chemeClr val="dk1"/>
                </a:solidFill>
                <a:uFillTx/>
                <a:latin typeface="Calibri"/>
                <a:ea typeface="Calibri"/>
                <a:cs typeface="Calibri"/>
                <a:sym typeface="Calibri"/>
              </a:rPr>
              <a:t>.438</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77" name="Google Shape;877;p5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875" idx="2"/>
            <a:endCxn id="869"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5936029" y="464798"/>
            <a:ext cx="269400" cy="2229000"/>
          </a:xfrm>
          <a:prstGeom prst="bentConnector2">
            <a:avLst/>
          </a:prstGeom>
          <a:noFill/>
          <a:ln cap="flat" cmpd="sng" w="9525">
            <a:solidFill>
              <a:srgbClr val="FF000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78" name="Google Shape;878;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392491" y="1443983"/>
            <a:ext cx="1463040" cy="457200"/>
          </a:xfrm>
          <a:prstGeom prst="roundRect">
            <a:avLst>
              <a:gd fmla="val 16667" name="adj"/>
            </a:avLst>
          </a:prstGeom>
          <a:solidFill>
            <a:srgbClr val="FF000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dk1"/>
                </a:solidFill>
                <a:uFillTx/>
                <a:latin typeface="Calibri"/>
                <a:ea typeface="Calibri"/>
                <a:cs typeface="Calibri"/>
                <a:sym typeface="Calibri"/>
              </a:rPr>
              <a:t>Reasonably Priced</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79" name="Google Shape;879;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84912" y="1841878"/>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chemeClr val="dk1"/>
                </a:solidFill>
                <a:uFillTx/>
                <a:latin typeface="Calibri"/>
                <a:ea typeface="Calibri"/>
                <a:cs typeface="Calibri"/>
                <a:sym typeface="Calibri"/>
              </a:rPr>
              <a:t>.386</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80" name="Google Shape;880;p5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878" idx="2"/>
            <a:endCxn id="869"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5060961" y="-222967"/>
            <a:ext cx="187200" cy="4061100"/>
          </a:xfrm>
          <a:prstGeom prst="bentConnector4">
            <a:avLst>
              <a:gd fmla="val -122116" name="adj1"/>
              <a:gd fmla="val 59007" name="adj2"/>
            </a:avLst>
          </a:prstGeom>
          <a:noFill/>
          <a:ln cap="flat" cmpd="sng" w="9525">
            <a:solidFill>
              <a:srgbClr val="FF000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81" name="Google Shape;881;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395323" y="2217443"/>
            <a:ext cx="1463040" cy="457200"/>
          </a:xfrm>
          <a:prstGeom prst="roundRect">
            <a:avLst>
              <a:gd fmla="val 16667" name="adj"/>
            </a:avLst>
          </a:prstGeom>
          <a:solidFill>
            <a:srgbClr val="FF0000"/>
          </a:solidFill>
          <a:ln cap="flat" cmpd="sng" w="12700">
            <a:solidFill>
              <a:srgbClr val="31538F"/>
            </a:solidFill>
            <a:prstDash val="solid"/>
            <a:miter lim="800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spcBef>
                <a:spcPts val="0"/>
              </a:spcBef>
              <a:spcAft>
                <a:spcPts val="0"/>
              </a:spcAft>
              <a:buNone/>
            </a:pPr>
            <a:r>
              <a:rPr lang="en-US" sz="1200">
                <a:solidFill>
                  <a:schemeClr val="dk1"/>
                </a:solidFill>
                <a:uFillTx/>
                <a:latin typeface="Calibri"/>
                <a:ea typeface="Calibri"/>
                <a:cs typeface="Calibri"/>
                <a:sym typeface="Calibri"/>
              </a:rPr>
              <a:t>Monitor Health</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82" name="Google Shape;882;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71217" y="2625430"/>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chemeClr val="dk1"/>
                </a:solidFill>
                <a:uFillTx/>
                <a:latin typeface="Calibri"/>
                <a:ea typeface="Calibri"/>
                <a:cs typeface="Calibri"/>
                <a:sym typeface="Calibri"/>
              </a:rPr>
              <a:t>.612</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83" name="Google Shape;883;p5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881" idx="2"/>
            <a:endCxn id="869"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4675743" y="165143"/>
            <a:ext cx="960600" cy="4058400"/>
          </a:xfrm>
          <a:prstGeom prst="bentConnector4">
            <a:avLst>
              <a:gd fmla="val -23797" name="adj1"/>
              <a:gd fmla="val 59012" name="adj2"/>
            </a:avLst>
          </a:prstGeom>
          <a:noFill/>
          <a:ln cap="flat" cmpd="sng" w="9525">
            <a:solidFill>
              <a:srgbClr val="FF0000"/>
            </a:solidFill>
            <a:prstDash val="solid"/>
            <a:miter lim="800000"/>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84" name="Google Shape;884;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84911" y="2112854"/>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chemeClr val="dk1"/>
                </a:solidFill>
                <a:uFillTx/>
                <a:latin typeface="Calibri"/>
                <a:ea typeface="Calibri"/>
                <a:cs typeface="Calibri"/>
                <a:sym typeface="Calibri"/>
              </a:rPr>
              <a:t>.304</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85" name="Google Shape;885;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63733" y="2902429"/>
            <a:ext cx="45878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spcBef>
                <a:spcPts val="0"/>
              </a:spcBef>
              <a:spcAft>
                <a:spcPts val="0"/>
              </a:spcAft>
              <a:buNone/>
            </a:pPr>
            <a:r>
              <a:rPr lang="en-US" sz="1200">
                <a:solidFill>
                  <a:schemeClr val="dk1"/>
                </a:solidFill>
                <a:uFillTx/>
                <a:latin typeface="Calibri"/>
                <a:ea typeface="Calibri"/>
                <a:cs typeface="Calibri"/>
                <a:sym typeface="Calibri"/>
              </a:rPr>
              <a:t>.527</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86" name="Google Shape;886;p5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endCxn id="872" idx="1"/>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3203114" y="2429982"/>
            <a:ext cx="3799800" cy="470700"/>
          </a:xfrm>
          <a:prstGeom prst="bentConnector3">
            <a:avLst>
              <a:gd fmla="val 61049" name="adj1"/>
            </a:avLst>
          </a:prstGeom>
          <a:noFill/>
          <a:ln cap="flat" cmpd="sng" w="9525">
            <a:solidFill>
              <a:srgbClr val="FF0000"/>
            </a:solidFill>
            <a:prstDash val="solid"/>
            <a:miter lim="800000"/>
            <a:headEnd len="sm" type="none" w="sm"/>
            <a:tailEnd len="med" type="triangle" w="med"/>
          </a:ln>
        </p:spPr>
      </p:cxn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5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91" name="Shape 89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92" name="Google Shape;892;g80c6a822fd_5_0"/>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428150" y="1166124"/>
            <a:ext cx="6038601" cy="5410925"/>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93" name="Google Shape;893;g80c6a822fd_5_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103305"/>
            <a:ext cx="10515600" cy="10350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rtl="0">
              <a:lnSpc>
                <a:spcPct val="90000"/>
              </a:lnSpc>
              <a:spcBef>
                <a:spcPts val="0"/>
              </a:spcBef>
              <a:spcAft>
                <a:spcPts val="0"/>
              </a:spcAft>
              <a:buClr>
                <a:schemeClr val="dk1"/>
              </a:buClr>
              <a:buSzPts val="4400"/>
              <a:buFont typeface="Calibri"/>
              <a:buNone/>
            </a:pPr>
            <a:r>
              <a:rPr lang="en-US">
                <a:uFillTx/>
              </a:rPr>
              <a:t>Market Results for Tech Enthusiasts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94" name="Google Shape;894;g80c6a822fd_5_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1638300"/>
            <a:ext cx="4362600" cy="4667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0" rtl="0">
              <a:lnSpc>
                <a:spcPct val="98181"/>
              </a:lnSpc>
              <a:spcBef>
                <a:spcPts val="1000"/>
              </a:spcBef>
              <a:spcAft>
                <a:spcPts val="0"/>
              </a:spcAft>
              <a:buClr>
                <a:schemeClr val="dk1"/>
              </a:buClr>
              <a:buSzPts val="1100"/>
              <a:buFont typeface="Arial"/>
              <a:buNone/>
            </a:pPr>
            <a:r>
              <a:rPr lang="en-US" sz="2000">
                <a:solidFill>
                  <a:schemeClr val="dk1"/>
                </a:solidFill>
                <a:uFillTx/>
              </a:rPr>
              <a:t>•</a:t>
            </a:r>
            <a:r>
              <a:rPr lang="en-US" sz="2000">
                <a:solidFill>
                  <a:schemeClr val="dk1"/>
                </a:solidFill>
                <a:uFillTx/>
                <a:latin typeface="Calibri"/>
                <a:ea typeface="Calibri"/>
                <a:cs typeface="Calibri"/>
                <a:sym typeface="Calibri"/>
              </a:rPr>
              <a:t>Marketers for AW should focus communications on how product attributes such as the design, the ease that it monitors health and tracks fitness activity all makes the uses life more convenient, enjoyable, and will motivate them to be more active. </a:t>
            </a:r>
            <a:endParaRPr sz="2000">
              <a:solidFill>
                <a:schemeClr val="dk1"/>
              </a:solidFill>
              <a:uFillTx/>
              <a:latin typeface="Calibri"/>
              <a:ea typeface="Calibri"/>
              <a:cs typeface="Calibri"/>
              <a:sym typeface="Calibri"/>
            </a:endParaRPr>
          </a:p>
          <a:p>
            <a:pPr algn="l" indent="0" lvl="0" marL="0" rtl="0">
              <a:lnSpc>
                <a:spcPct val="98181"/>
              </a:lnSpc>
              <a:spcBef>
                <a:spcPts val="1000"/>
              </a:spcBef>
              <a:spcAft>
                <a:spcPts val="0"/>
              </a:spcAft>
              <a:buClr>
                <a:schemeClr val="dk1"/>
              </a:buClr>
              <a:buSzPts val="1100"/>
              <a:buFont typeface="Arial"/>
              <a:buNone/>
            </a:pPr>
            <a:r>
              <a:rPr lang="en-US" sz="2000">
                <a:solidFill>
                  <a:schemeClr val="dk1"/>
                </a:solidFill>
                <a:uFillTx/>
              </a:rPr>
              <a:t>•</a:t>
            </a:r>
            <a:r>
              <a:rPr lang="en-US" sz="2000">
                <a:solidFill>
                  <a:schemeClr val="dk1"/>
                </a:solidFill>
                <a:uFillTx/>
                <a:latin typeface="Calibri"/>
                <a:ea typeface="Calibri"/>
                <a:cs typeface="Calibri"/>
                <a:sym typeface="Calibri"/>
              </a:rPr>
              <a:t>In addition, marketers should educate this segment more about how the AW is better than the competition and worth the money. These things will generate social approval from others when wearing the AW.</a:t>
            </a:r>
            <a:r>
              <a:rPr lang="en-US" sz="2800">
                <a:solidFill>
                  <a:schemeClr val="dk1"/>
                </a:solidFill>
                <a:uFillTx/>
                <a:latin typeface="Calibri"/>
                <a:ea typeface="Calibri"/>
                <a:cs typeface="Calibri"/>
                <a:sym typeface="Calibri"/>
              </a:rPr>
              <a:t> </a:t>
            </a:r>
            <a:endParaRPr sz="2800">
              <a:solidFill>
                <a:schemeClr val="dk1"/>
              </a:solidFill>
              <a:uFillTx/>
              <a:latin typeface="Calibri"/>
              <a:ea typeface="Calibri"/>
              <a:cs typeface="Calibri"/>
              <a:sym typeface="Calibri"/>
            </a:endParaRPr>
          </a:p>
          <a:p>
            <a:pPr algn="l" indent="0" lvl="0" marL="0" rtl="0">
              <a:spcBef>
                <a:spcPts val="0"/>
              </a:spcBef>
              <a:spcAft>
                <a:spcPts val="0"/>
              </a:spcAft>
              <a:buNone/>
            </a:pPr>
            <a:r>
              <a:rPr>
                <a:uFillTx/>
              </a:rPr>
              <a:t/>
            </a:r>
            <a:endParaRPr>
              <a:uFillTx/>
              <a:latin typeface="Calibri"/>
              <a:ea typeface="Calibri"/>
              <a:cs typeface="Calibri"/>
              <a:sym typeface="Calibri"/>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rgbClr val="FFFFFF"/>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5" name="Shape 36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6" name="Google Shape;366;p6"/>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60575" y="1340375"/>
            <a:ext cx="9276976" cy="4342776"/>
          </a:xfrm>
          <a:prstGeom prst="rect">
            <a:avLst/>
          </a:prstGeom>
          <a:noFill/>
          <a:ln>
            <a:noFill/>
          </a:ln>
        </p:spPr>
      </p:pic>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7" name="Google Shape;367;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368" idx="2"/>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995615" y="1043225"/>
            <a:ext cx="1000800" cy="2442300"/>
          </a:xfrm>
          <a:prstGeom prst="straightConnector1">
            <a:avLst/>
          </a:prstGeom>
          <a:noFill/>
          <a:ln cap="flat" cmpd="sng" w="25400">
            <a:solidFill>
              <a:schemeClr val="dk1"/>
            </a:solidFill>
            <a:prstDash val="solid"/>
            <a:round/>
            <a:headEnd len="sm" type="none" w="sm"/>
            <a:tailEnd len="med" type="triangle" w="med"/>
          </a:ln>
          <a:effectLst>
            <a:outerShdw blurRad="50800" dir="5400000" dist="38100" rotWithShape="0" sy="96000">
              <a:srgbClr val="000000">
                <a:alpha val="53725"/>
              </a:srgbClr>
            </a:outerShdw>
          </a:effectLst>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8" name="Google Shape;368;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60569" y="120436"/>
            <a:ext cx="1670091" cy="922789"/>
          </a:xfrm>
          <a:prstGeom prst="roundRect">
            <a:avLst>
              <a:gd fmla="val 16667" name="adj"/>
            </a:avLst>
          </a:prstGeom>
          <a:noFill/>
          <a:ln cap="flat" cmpd="sng" w="19050">
            <a:solidFill>
              <a:srgbClr val="00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marR="0" rtl="0">
              <a:lnSpc>
                <a:spcPct val="100000"/>
              </a:lnSpc>
              <a:spcBef>
                <a:spcPts val="0"/>
              </a:spcBef>
              <a:spcAft>
                <a:spcPts val="0"/>
              </a:spcAft>
              <a:buClr>
                <a:srgbClr val="FFFFFF"/>
              </a:buClr>
              <a:buSzPts val="1400"/>
              <a:buFont typeface="Rockwell"/>
              <a:buNone/>
            </a:pPr>
            <a:r>
              <a:rPr lang="en-US">
                <a:uFillTx/>
                <a:latin typeface="Calibri"/>
                <a:ea typeface="Calibri"/>
                <a:cs typeface="Calibri"/>
                <a:sym typeface="Calibri"/>
              </a:rPr>
              <a:t>100</a:t>
            </a:r>
            <a:r>
              <a:rPr cap="none" i="0" lang="en-US" strike="noStrike" sz="1400" u="none">
                <a:uFillTx/>
                <a:latin typeface="Calibri"/>
                <a:ea typeface="Calibri"/>
                <a:cs typeface="Calibri"/>
                <a:sym typeface="Calibri"/>
              </a:rPr>
              <a:t>% of respondents are aware of </a:t>
            </a:r>
            <a:r>
              <a:rPr lang="en-US">
                <a:uFillTx/>
                <a:latin typeface="Calibri"/>
                <a:ea typeface="Calibri"/>
                <a:cs typeface="Calibri"/>
                <a:sym typeface="Calibri"/>
              </a:rPr>
              <a:t>Apple</a:t>
            </a:r>
            <a:endParaRPr>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9" name="Google Shape;369;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60569" y="5683138"/>
            <a:ext cx="2128480" cy="1054426"/>
          </a:xfrm>
          <a:prstGeom prst="roundRect">
            <a:avLst>
              <a:gd fmla="val 16667" name="adj"/>
            </a:avLst>
          </a:prstGeom>
          <a:noFill/>
          <a:ln cap="flat" cmpd="sng" w="19050">
            <a:solidFill>
              <a:srgbClr val="00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marR="0" rtl="0">
              <a:lnSpc>
                <a:spcPct val="100000"/>
              </a:lnSpc>
              <a:spcBef>
                <a:spcPts val="0"/>
              </a:spcBef>
              <a:spcAft>
                <a:spcPts val="0"/>
              </a:spcAft>
              <a:buClr>
                <a:srgbClr val="FFFFFF"/>
              </a:buClr>
              <a:buSzPts val="1400"/>
              <a:buFont typeface="Rockwell"/>
              <a:buNone/>
            </a:pPr>
            <a:r>
              <a:rPr lang="en-US">
                <a:uFillTx/>
                <a:latin typeface="Calibri"/>
                <a:ea typeface="Calibri"/>
                <a:cs typeface="Calibri"/>
                <a:sym typeface="Calibri"/>
              </a:rPr>
              <a:t>71.9</a:t>
            </a:r>
            <a:r>
              <a:rPr cap="none" i="0" lang="en-US" strike="noStrike" sz="1400" u="none">
                <a:uFillTx/>
                <a:latin typeface="Calibri"/>
                <a:ea typeface="Calibri"/>
                <a:cs typeface="Calibri"/>
                <a:sym typeface="Calibri"/>
              </a:rPr>
              <a:t>% of respondents have some interest in </a:t>
            </a:r>
            <a:r>
              <a:rPr lang="en-US">
                <a:uFillTx/>
                <a:latin typeface="Calibri"/>
                <a:ea typeface="Calibri"/>
                <a:cs typeface="Calibri"/>
                <a:sym typeface="Calibri"/>
              </a:rPr>
              <a:t>the Apple Watch</a:t>
            </a:r>
            <a:endParaRPr>
              <a:uFillTx/>
              <a:latin typeface="Calibri"/>
              <a:ea typeface="Calibri"/>
              <a:cs typeface="Calibri"/>
              <a:sym typeface="Calibri"/>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0" name="Google Shape;370;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369" idx="0"/>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2224809" y="3798838"/>
            <a:ext cx="1774500" cy="1884300"/>
          </a:xfrm>
          <a:prstGeom prst="straightConnector1">
            <a:avLst/>
          </a:prstGeom>
          <a:noFill/>
          <a:ln cap="flat" cmpd="sng" w="25400">
            <a:solidFill>
              <a:schemeClr val="dk1"/>
            </a:solidFill>
            <a:prstDash val="solid"/>
            <a:round/>
            <a:headEnd len="sm" type="none" w="sm"/>
            <a:tailEnd len="med" type="triangle" w="med"/>
          </a:ln>
          <a:effectLst>
            <a:outerShdw blurRad="50800" dir="5400000" dist="38100" rotWithShape="0" sy="96000">
              <a:srgbClr val="000000">
                <a:alpha val="53725"/>
              </a:srgbClr>
            </a:outerShdw>
          </a:effectLst>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1" name="Google Shape;371;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908227" y="5666743"/>
            <a:ext cx="1832262" cy="1088803"/>
          </a:xfrm>
          <a:prstGeom prst="roundRect">
            <a:avLst>
              <a:gd fmla="val 16667" name="adj"/>
            </a:avLst>
          </a:prstGeom>
          <a:noFill/>
          <a:ln cap="flat" cmpd="sng" w="19050">
            <a:solidFill>
              <a:srgbClr val="00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marR="0" rtl="0">
              <a:lnSpc>
                <a:spcPct val="100000"/>
              </a:lnSpc>
              <a:spcBef>
                <a:spcPts val="0"/>
              </a:spcBef>
              <a:spcAft>
                <a:spcPts val="0"/>
              </a:spcAft>
              <a:buClr>
                <a:srgbClr val="FFFFFF"/>
              </a:buClr>
              <a:buSzPts val="1400"/>
              <a:buFont typeface="Rockwell"/>
              <a:buNone/>
            </a:pPr>
            <a:r>
              <a:rPr lang="en-US">
                <a:uFillTx/>
                <a:latin typeface="Calibri"/>
                <a:ea typeface="Calibri"/>
                <a:cs typeface="Calibri"/>
                <a:sym typeface="Calibri"/>
              </a:rPr>
              <a:t>17.7</a:t>
            </a:r>
            <a:r>
              <a:rPr cap="none" i="0" lang="en-US" strike="noStrike" sz="1400" u="none">
                <a:uFillTx/>
                <a:latin typeface="Calibri"/>
                <a:ea typeface="Calibri"/>
                <a:cs typeface="Calibri"/>
                <a:sym typeface="Calibri"/>
              </a:rPr>
              <a:t>% consider themselves at least moderately loyal to </a:t>
            </a:r>
            <a:r>
              <a:rPr lang="en-US">
                <a:uFillTx/>
                <a:latin typeface="Calibri"/>
                <a:ea typeface="Calibri"/>
                <a:cs typeface="Calibri"/>
                <a:sym typeface="Calibri"/>
              </a:rPr>
              <a:t>Apple</a:t>
            </a:r>
            <a:r>
              <a:rPr cap="none" i="0" lang="en-US" strike="noStrike" sz="1400" u="none">
                <a:uFillTx/>
                <a:latin typeface="Calibri"/>
                <a:ea typeface="Calibri"/>
                <a:cs typeface="Calibri"/>
                <a:sym typeface="Calibri"/>
              </a:rPr>
              <a:t>. </a:t>
            </a:r>
            <a:endParaRPr>
              <a:uFillTx/>
              <a:latin typeface="Calibri"/>
              <a:ea typeface="Calibri"/>
              <a:cs typeface="Calibri"/>
              <a:sym typeface="Calibri"/>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2" name="Google Shape;372;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371" idx="0"/>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10800000">
            <a:off x="7735558" y="4250143"/>
            <a:ext cx="88800" cy="1416600"/>
          </a:xfrm>
          <a:prstGeom prst="straightConnector1">
            <a:avLst/>
          </a:prstGeom>
          <a:noFill/>
          <a:ln cap="flat" cmpd="sng" w="25400">
            <a:solidFill>
              <a:schemeClr val="dk1"/>
            </a:solidFill>
            <a:prstDash val="solid"/>
            <a:round/>
            <a:headEnd len="sm" type="none" w="sm"/>
            <a:tailEnd len="med" type="triangle" w="med"/>
          </a:ln>
          <a:effectLst>
            <a:outerShdw blurRad="50800" dir="5400000" dist="38100" rotWithShape="0" sy="96000">
              <a:srgbClr val="000000">
                <a:alpha val="53725"/>
              </a:srgbClr>
            </a:outerShdw>
          </a:effectLst>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3" name="Google Shape;373;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171361" y="48025"/>
            <a:ext cx="2010232" cy="1168207"/>
          </a:xfrm>
          <a:prstGeom prst="roundRect">
            <a:avLst>
              <a:gd fmla="val 16667" name="adj"/>
            </a:avLst>
          </a:prstGeom>
          <a:noFill/>
          <a:ln cap="flat" cmpd="sng" w="19050">
            <a:solidFill>
              <a:srgbClr val="00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marR="0" rtl="0">
              <a:lnSpc>
                <a:spcPct val="100000"/>
              </a:lnSpc>
              <a:spcBef>
                <a:spcPts val="0"/>
              </a:spcBef>
              <a:spcAft>
                <a:spcPts val="0"/>
              </a:spcAft>
              <a:buClr>
                <a:srgbClr val="FFFFFF"/>
              </a:buClr>
              <a:buSzPts val="1400"/>
              <a:buFont typeface="Rockwell"/>
              <a:buNone/>
            </a:pPr>
            <a:r>
              <a:rPr lang="en-US">
                <a:uFillTx/>
                <a:latin typeface="Calibri"/>
                <a:ea typeface="Calibri"/>
                <a:cs typeface="Calibri"/>
                <a:sym typeface="Calibri"/>
              </a:rPr>
              <a:t>33.3</a:t>
            </a:r>
            <a:r>
              <a:rPr cap="none" lang="en-US" strike="noStrike" sz="1400">
                <a:uFillTx/>
                <a:latin typeface="Calibri"/>
                <a:ea typeface="Calibri"/>
                <a:cs typeface="Calibri"/>
                <a:sym typeface="Calibri"/>
              </a:rPr>
              <a:t>% of respondents have purchased</a:t>
            </a:r>
            <a:r>
              <a:rPr lang="en-US">
                <a:uFillTx/>
                <a:latin typeface="Calibri"/>
                <a:ea typeface="Calibri"/>
                <a:cs typeface="Calibri"/>
                <a:sym typeface="Calibri"/>
              </a:rPr>
              <a:t> Apple</a:t>
            </a:r>
            <a:r>
              <a:rPr cap="none" lang="en-US" strike="noStrike" sz="1400">
                <a:uFillTx/>
                <a:latin typeface="Calibri"/>
                <a:ea typeface="Calibri"/>
                <a:cs typeface="Calibri"/>
                <a:sym typeface="Calibri"/>
              </a:rPr>
              <a:t> </a:t>
            </a:r>
            <a:r>
              <a:rPr lang="en-US">
                <a:uFillTx/>
                <a:latin typeface="Calibri"/>
                <a:ea typeface="Calibri"/>
                <a:cs typeface="Calibri"/>
                <a:sym typeface="Calibri"/>
              </a:rPr>
              <a:t>Watch</a:t>
            </a:r>
            <a:r>
              <a:rPr cap="none" lang="en-US" strike="noStrike" sz="1400">
                <a:uFillTx/>
                <a:latin typeface="Calibri"/>
                <a:ea typeface="Calibri"/>
                <a:cs typeface="Calibri"/>
                <a:sym typeface="Calibri"/>
              </a:rPr>
              <a:t> before.</a:t>
            </a:r>
            <a:endParaRPr>
              <a:uFillTx/>
              <a:latin typeface="Calibri"/>
              <a:ea typeface="Calibri"/>
              <a:cs typeface="Calibri"/>
              <a:sym typeface="Calibri"/>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4" name="Google Shape;374;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373" idx="2"/>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176477" y="1216232"/>
            <a:ext cx="443400" cy="1880400"/>
          </a:xfrm>
          <a:prstGeom prst="straightConnector1">
            <a:avLst/>
          </a:prstGeom>
          <a:noFill/>
          <a:ln cap="flat" cmpd="sng" w="25400">
            <a:solidFill>
              <a:schemeClr val="dk1"/>
            </a:solidFill>
            <a:prstDash val="solid"/>
            <a:round/>
            <a:headEnd len="sm" type="none" w="sm"/>
            <a:tailEnd len="med" type="triangle" w="med"/>
          </a:ln>
          <a:effectLst>
            <a:outerShdw blurRad="50800" dir="5400000" dist="38100" rotWithShape="0" sy="96000">
              <a:srgbClr val="000000">
                <a:alpha val="53725"/>
              </a:srgbClr>
            </a:outerShdw>
          </a:effectLst>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5" name="Google Shape;375;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05491" y="55911"/>
            <a:ext cx="2160952" cy="1170047"/>
          </a:xfrm>
          <a:prstGeom prst="roundRect">
            <a:avLst>
              <a:gd fmla="val 16667" name="adj"/>
            </a:avLst>
          </a:prstGeom>
          <a:noFill/>
          <a:ln cap="flat" cmpd="sng" w="19050">
            <a:solidFill>
              <a:srgbClr val="00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marR="0" rtl="0">
              <a:lnSpc>
                <a:spcPct val="100000"/>
              </a:lnSpc>
              <a:spcBef>
                <a:spcPts val="0"/>
              </a:spcBef>
              <a:spcAft>
                <a:spcPts val="0"/>
              </a:spcAft>
              <a:buClr>
                <a:srgbClr val="FFFFFF"/>
              </a:buClr>
              <a:buSzPts val="1400"/>
              <a:buFont typeface="Rockwell"/>
              <a:buNone/>
            </a:pPr>
            <a:r>
              <a:rPr cap="none" i="0" lang="en-US" strike="noStrike" sz="1400" u="none">
                <a:uFillTx/>
                <a:latin typeface="Calibri"/>
                <a:ea typeface="Calibri"/>
                <a:cs typeface="Calibri"/>
                <a:sym typeface="Calibri"/>
              </a:rPr>
              <a:t>Of the 33.3% who had previously purchased </a:t>
            </a:r>
            <a:r>
              <a:rPr lang="en-US">
                <a:uFillTx/>
                <a:latin typeface="Calibri"/>
                <a:ea typeface="Calibri"/>
                <a:cs typeface="Calibri"/>
                <a:sym typeface="Calibri"/>
              </a:rPr>
              <a:t>Apple Watch</a:t>
            </a:r>
            <a:r>
              <a:rPr cap="none" i="0" lang="en-US" strike="noStrike" sz="1400" u="none">
                <a:uFillTx/>
                <a:latin typeface="Calibri"/>
                <a:ea typeface="Calibri"/>
                <a:cs typeface="Calibri"/>
                <a:sym typeface="Calibri"/>
              </a:rPr>
              <a:t>, </a:t>
            </a:r>
            <a:r>
              <a:rPr lang="en-US">
                <a:uFillTx/>
                <a:latin typeface="Calibri"/>
                <a:ea typeface="Calibri"/>
                <a:cs typeface="Calibri"/>
                <a:sym typeface="Calibri"/>
              </a:rPr>
              <a:t>we are unsure of how many intend to purchase again</a:t>
            </a:r>
            <a:endParaRPr cap="none" i="0" strike="noStrike" sz="1400" u="none">
              <a:uFillTx/>
              <a:latin typeface="Calibri"/>
              <a:ea typeface="Calibri"/>
              <a:cs typeface="Calibri"/>
              <a:sym typeface="Calibri"/>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6" name="Google Shape;376;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375" idx="2"/>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7597567" y="1225958"/>
            <a:ext cx="788400" cy="1845600"/>
          </a:xfrm>
          <a:prstGeom prst="straightConnector1">
            <a:avLst/>
          </a:prstGeom>
          <a:noFill/>
          <a:ln cap="flat" cmpd="sng" w="25400">
            <a:solidFill>
              <a:schemeClr val="dk1"/>
            </a:solidFill>
            <a:prstDash val="solid"/>
            <a:round/>
            <a:headEnd len="sm" type="none" w="sm"/>
            <a:tailEnd len="med" type="triangle" w="med"/>
          </a:ln>
          <a:effectLst>
            <a:outerShdw blurRad="50800" dir="5400000" dist="38100" rotWithShape="0" sy="96000">
              <a:srgbClr val="000000">
                <a:alpha val="53725"/>
              </a:srgbClr>
            </a:outerShdw>
          </a:effectLst>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7" name="Google Shape;377;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590340" y="75805"/>
            <a:ext cx="1895547" cy="1150154"/>
          </a:xfrm>
          <a:prstGeom prst="roundRect">
            <a:avLst>
              <a:gd fmla="val 16667" name="adj"/>
            </a:avLst>
          </a:prstGeom>
          <a:noFill/>
          <a:ln cap="flat" cmpd="sng" w="19050">
            <a:solidFill>
              <a:srgbClr val="00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marR="0" rtl="0">
              <a:lnSpc>
                <a:spcPct val="100000"/>
              </a:lnSpc>
              <a:spcBef>
                <a:spcPts val="0"/>
              </a:spcBef>
              <a:spcAft>
                <a:spcPts val="0"/>
              </a:spcAft>
              <a:buClr>
                <a:srgbClr val="FFFFFF"/>
              </a:buClr>
              <a:buSzPts val="1400"/>
              <a:buFont typeface="Rockwell"/>
              <a:buNone/>
            </a:pPr>
            <a:r>
              <a:rPr lang="en-US">
                <a:uFillTx/>
                <a:latin typeface="Calibri"/>
                <a:ea typeface="Calibri"/>
                <a:cs typeface="Calibri"/>
                <a:sym typeface="Calibri"/>
              </a:rPr>
              <a:t>We do not know who regularly purchases the Apple Watch (newer product)</a:t>
            </a:r>
            <a:endParaRPr cap="none" i="0" strike="noStrike" sz="1400" u="none">
              <a:uFillTx/>
              <a:latin typeface="Calibri"/>
              <a:ea typeface="Calibri"/>
              <a:cs typeface="Calibri"/>
              <a:sym typeface="Calibri"/>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8" name="Google Shape;378;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377" idx="2"/>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8826313" y="1225959"/>
            <a:ext cx="1711800" cy="1858200"/>
          </a:xfrm>
          <a:prstGeom prst="straightConnector1">
            <a:avLst/>
          </a:prstGeom>
          <a:noFill/>
          <a:ln cap="flat" cmpd="sng" w="25400">
            <a:solidFill>
              <a:schemeClr val="dk1"/>
            </a:solidFill>
            <a:prstDash val="solid"/>
            <a:round/>
            <a:headEnd len="sm" type="none" w="sm"/>
            <a:tailEnd len="med" type="triangle" w="med"/>
          </a:ln>
          <a:effectLst>
            <a:outerShdw blurRad="50800" dir="5400000" dist="38100" rotWithShape="0" sy="96000">
              <a:srgbClr val="000000">
                <a:alpha val="53725"/>
              </a:srgbClr>
            </a:outerShdw>
          </a:effectLst>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9" name="Google Shape;379;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582303" y="1711444"/>
            <a:ext cx="1452085" cy="1768189"/>
          </a:xfrm>
          <a:prstGeom prst="roundRect">
            <a:avLst>
              <a:gd fmla="val 16667" name="adj"/>
            </a:avLst>
          </a:prstGeom>
          <a:noFill/>
          <a:ln cap="flat" cmpd="sng" w="19050">
            <a:solidFill>
              <a:srgbClr val="00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marR="0" rtl="0">
              <a:lnSpc>
                <a:spcPct val="100000"/>
              </a:lnSpc>
              <a:spcBef>
                <a:spcPts val="0"/>
              </a:spcBef>
              <a:spcAft>
                <a:spcPts val="0"/>
              </a:spcAft>
              <a:buClr>
                <a:srgbClr val="FFFFFF"/>
              </a:buClr>
              <a:buSzPts val="1400"/>
              <a:buFont typeface="Rockwell"/>
              <a:buNone/>
            </a:pPr>
            <a:r>
              <a:rPr lang="en-US">
                <a:uFillTx/>
                <a:latin typeface="Calibri"/>
                <a:ea typeface="Calibri"/>
                <a:cs typeface="Calibri"/>
                <a:sym typeface="Calibri"/>
              </a:rPr>
              <a:t>None </a:t>
            </a:r>
            <a:r>
              <a:rPr cap="none" i="0" lang="en-US" strike="noStrike" sz="1400" u="none">
                <a:uFillTx/>
                <a:latin typeface="Calibri"/>
                <a:ea typeface="Calibri"/>
                <a:cs typeface="Calibri"/>
                <a:sym typeface="Calibri"/>
              </a:rPr>
              <a:t> of the respondents say that their life revolves around being a</a:t>
            </a:r>
            <a:r>
              <a:rPr lang="en-US">
                <a:uFillTx/>
                <a:latin typeface="Calibri"/>
                <a:ea typeface="Calibri"/>
                <a:cs typeface="Calibri"/>
                <a:sym typeface="Calibri"/>
              </a:rPr>
              <a:t>n Apple</a:t>
            </a:r>
            <a:r>
              <a:rPr cap="none" i="0" lang="en-US" strike="noStrike" sz="1400" u="none">
                <a:uFillTx/>
                <a:latin typeface="Calibri"/>
                <a:ea typeface="Calibri"/>
                <a:cs typeface="Calibri"/>
                <a:sym typeface="Calibri"/>
              </a:rPr>
              <a:t> consumer.</a:t>
            </a:r>
            <a:endParaRPr cap="none" i="0" strike="noStrike" sz="1400" u="none">
              <a:uFillTx/>
              <a:latin typeface="Calibri"/>
              <a:ea typeface="Calibri"/>
              <a:cs typeface="Calibri"/>
              <a:sym typeface="Calibri"/>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0" name="Google Shape;380;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379" idx="2"/>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9653846" y="3479633"/>
            <a:ext cx="1654500" cy="143700"/>
          </a:xfrm>
          <a:prstGeom prst="straightConnector1">
            <a:avLst/>
          </a:prstGeom>
          <a:noFill/>
          <a:ln cap="flat" cmpd="sng" w="25400">
            <a:solidFill>
              <a:schemeClr val="dk1"/>
            </a:solidFill>
            <a:prstDash val="solid"/>
            <a:round/>
            <a:headEnd len="sm" type="none" w="sm"/>
            <a:tailEnd len="med" type="triangle" w="med"/>
          </a:ln>
          <a:effectLst>
            <a:outerShdw blurRad="50800" dir="5400000" dist="38100" rotWithShape="0" sy="96000">
              <a:srgbClr val="000000">
                <a:alpha val="53725"/>
              </a:srgbClr>
            </a:outerShdw>
          </a:effectLst>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1" name="Google Shape;381;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424120" y="5653724"/>
            <a:ext cx="1584300" cy="1088700"/>
          </a:xfrm>
          <a:prstGeom prst="roundRect">
            <a:avLst>
              <a:gd fmla="val 16667" name="adj"/>
            </a:avLst>
          </a:prstGeom>
          <a:noFill/>
          <a:ln cap="flat" cmpd="sng" w="19050">
            <a:solidFill>
              <a:srgbClr val="00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marR="0" rtl="0">
              <a:lnSpc>
                <a:spcPct val="100000"/>
              </a:lnSpc>
              <a:spcBef>
                <a:spcPts val="0"/>
              </a:spcBef>
              <a:spcAft>
                <a:spcPts val="0"/>
              </a:spcAft>
              <a:buClr>
                <a:srgbClr val="FFFFFF"/>
              </a:buClr>
              <a:buSzPts val="1400"/>
              <a:buFont typeface="Rockwell"/>
              <a:buNone/>
            </a:pPr>
            <a:r>
              <a:rPr lang="en-US">
                <a:uFillTx/>
                <a:latin typeface="Calibri"/>
                <a:ea typeface="Calibri"/>
                <a:cs typeface="Calibri"/>
                <a:sym typeface="Calibri"/>
              </a:rPr>
              <a:t>39.4</a:t>
            </a:r>
            <a:r>
              <a:rPr cap="none" i="0" lang="en-US" strike="noStrike" sz="1400" u="none">
                <a:uFillTx/>
                <a:latin typeface="Calibri"/>
                <a:ea typeface="Calibri"/>
                <a:cs typeface="Calibri"/>
                <a:sym typeface="Calibri"/>
              </a:rPr>
              <a:t>% intend to purchase </a:t>
            </a:r>
            <a:r>
              <a:rPr lang="en-US">
                <a:uFillTx/>
                <a:latin typeface="Calibri"/>
                <a:ea typeface="Calibri"/>
                <a:cs typeface="Calibri"/>
                <a:sym typeface="Calibri"/>
              </a:rPr>
              <a:t>Apple </a:t>
            </a:r>
            <a:endParaRPr>
              <a:uFillTx/>
              <a:latin typeface="Calibri"/>
              <a:ea typeface="Calibri"/>
              <a:cs typeface="Calibri"/>
              <a:sym typeface="Calibri"/>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2" name="Google Shape;382;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381" idx="0"/>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4216270" y="3924224"/>
            <a:ext cx="1375500" cy="1729500"/>
          </a:xfrm>
          <a:prstGeom prst="straightConnector1">
            <a:avLst/>
          </a:prstGeom>
          <a:noFill/>
          <a:ln cap="flat" cmpd="sng" w="25400">
            <a:solidFill>
              <a:schemeClr val="dk1"/>
            </a:solidFill>
            <a:prstDash val="solid"/>
            <a:round/>
            <a:headEnd len="sm" type="none" w="sm"/>
            <a:tailEnd len="med" type="triangle" w="med"/>
          </a:ln>
          <a:effectLst>
            <a:outerShdw blurRad="50800" dir="5400000" dist="38100" rotWithShape="0" sy="96000">
              <a:srgbClr val="000000">
                <a:alpha val="53725"/>
              </a:srgbClr>
            </a:outerShdw>
          </a:effectLst>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3" name="Google Shape;383;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072388" y="5653724"/>
            <a:ext cx="1775291" cy="1088803"/>
          </a:xfrm>
          <a:prstGeom prst="roundRect">
            <a:avLst>
              <a:gd fmla="val 16667" name="adj"/>
            </a:avLst>
          </a:prstGeom>
          <a:noFill/>
          <a:ln cap="flat" cmpd="sng" w="19050">
            <a:solidFill>
              <a:srgbClr val="00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marR="0" rtl="0">
              <a:lnSpc>
                <a:spcPct val="100000"/>
              </a:lnSpc>
              <a:spcBef>
                <a:spcPts val="0"/>
              </a:spcBef>
              <a:spcAft>
                <a:spcPts val="0"/>
              </a:spcAft>
              <a:buClr>
                <a:srgbClr val="FFFFFF"/>
              </a:buClr>
              <a:buSzPts val="1400"/>
              <a:buFont typeface="Rockwell"/>
              <a:buNone/>
            </a:pPr>
            <a:r>
              <a:rPr lang="en-US">
                <a:uFillTx/>
                <a:latin typeface="Calibri"/>
                <a:ea typeface="Calibri"/>
                <a:cs typeface="Calibri"/>
                <a:sym typeface="Calibri"/>
              </a:rPr>
              <a:t>33</a:t>
            </a:r>
            <a:r>
              <a:rPr cap="none" i="0" lang="en-US" strike="noStrike" sz="1400" u="none">
                <a:uFillTx/>
                <a:latin typeface="Calibri"/>
                <a:ea typeface="Calibri"/>
                <a:cs typeface="Calibri"/>
                <a:sym typeface="Calibri"/>
              </a:rPr>
              <a:t>% consider themselves at least at a low level of attitudinal loyalty to </a:t>
            </a:r>
            <a:r>
              <a:rPr lang="en-US">
                <a:uFillTx/>
                <a:latin typeface="Calibri"/>
                <a:ea typeface="Calibri"/>
                <a:cs typeface="Calibri"/>
                <a:sym typeface="Calibri"/>
              </a:rPr>
              <a:t>Apple</a:t>
            </a:r>
            <a:r>
              <a:rPr cap="none" i="0" lang="en-US" strike="noStrike" sz="1400" u="none">
                <a:uFillTx/>
                <a:latin typeface="Calibri"/>
                <a:ea typeface="Calibri"/>
                <a:cs typeface="Calibri"/>
                <a:sym typeface="Calibri"/>
              </a:rPr>
              <a:t>.</a:t>
            </a:r>
            <a:endParaRPr>
              <a:uFillTx/>
              <a:latin typeface="Calibri"/>
              <a:ea typeface="Calibri"/>
              <a:cs typeface="Calibri"/>
              <a:sym typeface="Calibri"/>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4" name="Google Shape;384;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383" idx="0"/>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5960033" y="4175024"/>
            <a:ext cx="584400" cy="1478700"/>
          </a:xfrm>
          <a:prstGeom prst="straightConnector1">
            <a:avLst/>
          </a:prstGeom>
          <a:noFill/>
          <a:ln cap="flat" cmpd="sng" w="25400">
            <a:solidFill>
              <a:schemeClr val="dk1"/>
            </a:solidFill>
            <a:prstDash val="solid"/>
            <a:round/>
            <a:headEnd len="sm" type="none" w="sm"/>
            <a:tailEnd len="med" type="triangle" w="med"/>
          </a:ln>
          <a:effectLst>
            <a:outerShdw blurRad="50800" dir="5400000" dist="38100" rotWithShape="0" sy="96000">
              <a:srgbClr val="000000">
                <a:alpha val="53725"/>
              </a:srgbClr>
            </a:outerShdw>
          </a:effectLst>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5" name="Google Shape;385;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18855" y="5654792"/>
            <a:ext cx="1713827" cy="1088803"/>
          </a:xfrm>
          <a:prstGeom prst="roundRect">
            <a:avLst>
              <a:gd fmla="val 16667" name="adj"/>
            </a:avLst>
          </a:prstGeom>
          <a:noFill/>
          <a:ln cap="flat" cmpd="sng" w="19050">
            <a:solidFill>
              <a:srgbClr val="00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marR="0" rtl="0">
              <a:lnSpc>
                <a:spcPct val="100000"/>
              </a:lnSpc>
              <a:spcBef>
                <a:spcPts val="0"/>
              </a:spcBef>
              <a:spcAft>
                <a:spcPts val="0"/>
              </a:spcAft>
              <a:buClr>
                <a:srgbClr val="FFFFFF"/>
              </a:buClr>
              <a:buSzPts val="1400"/>
              <a:buFont typeface="Rockwell"/>
              <a:buNone/>
            </a:pPr>
            <a:r>
              <a:rPr lang="en-US">
                <a:uFillTx/>
                <a:latin typeface="Calibri"/>
                <a:ea typeface="Calibri"/>
                <a:cs typeface="Calibri"/>
                <a:sym typeface="Calibri"/>
              </a:rPr>
              <a:t>3</a:t>
            </a:r>
            <a:r>
              <a:rPr cap="none" i="0" lang="en-US" strike="noStrike" sz="1400" u="none">
                <a:uFillTx/>
                <a:latin typeface="Calibri"/>
                <a:ea typeface="Calibri"/>
                <a:cs typeface="Calibri"/>
                <a:sym typeface="Calibri"/>
              </a:rPr>
              <a:t>% consider themselves to be loyal </a:t>
            </a:r>
            <a:r>
              <a:rPr lang="en-US">
                <a:uFillTx/>
                <a:latin typeface="Calibri"/>
                <a:ea typeface="Calibri"/>
                <a:cs typeface="Calibri"/>
                <a:sym typeface="Calibri"/>
              </a:rPr>
              <a:t>Apple</a:t>
            </a:r>
            <a:r>
              <a:rPr cap="none" i="0" lang="en-US" strike="noStrike" sz="1400" u="none">
                <a:uFillTx/>
                <a:latin typeface="Calibri"/>
                <a:ea typeface="Calibri"/>
                <a:cs typeface="Calibri"/>
                <a:sym typeface="Calibri"/>
              </a:rPr>
              <a:t> customers. </a:t>
            </a:r>
            <a:endParaRPr>
              <a:uFillTx/>
              <a:latin typeface="Calibri"/>
              <a:ea typeface="Calibri"/>
              <a:cs typeface="Calibri"/>
              <a:sym typeface="Calibri"/>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6" name="Google Shape;386;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385" idx="0"/>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10800000">
            <a:off x="8725968" y="4250192"/>
            <a:ext cx="949800" cy="1404600"/>
          </a:xfrm>
          <a:prstGeom prst="straightConnector1">
            <a:avLst/>
          </a:prstGeom>
          <a:noFill/>
          <a:ln cap="flat" cmpd="sng" w="25400">
            <a:solidFill>
              <a:schemeClr val="dk1"/>
            </a:solidFill>
            <a:prstDash val="solid"/>
            <a:round/>
            <a:headEnd len="sm" type="none" w="sm"/>
            <a:tailEnd len="med" type="triangle" w="med"/>
          </a:ln>
          <a:effectLst>
            <a:outerShdw blurRad="50800" dir="5400000" dist="38100" rotWithShape="0" sy="96000">
              <a:srgbClr val="000000">
                <a:alpha val="53725"/>
              </a:srgbClr>
            </a:outerShdw>
          </a:effectLst>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7" name="Google Shape;387;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986510" y="37429"/>
            <a:ext cx="1885500" cy="1088700"/>
          </a:xfrm>
          <a:prstGeom prst="roundRect">
            <a:avLst>
              <a:gd fmla="val 16667" name="adj"/>
            </a:avLst>
          </a:prstGeom>
          <a:noFill/>
          <a:ln cap="flat" cmpd="sng" w="19050">
            <a:solidFill>
              <a:srgbClr val="00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marR="0" rtl="0">
              <a:lnSpc>
                <a:spcPct val="100000"/>
              </a:lnSpc>
              <a:spcBef>
                <a:spcPts val="0"/>
              </a:spcBef>
              <a:spcAft>
                <a:spcPts val="0"/>
              </a:spcAft>
              <a:buClr>
                <a:srgbClr val="FFFFFF"/>
              </a:buClr>
              <a:buSzPts val="1400"/>
              <a:buFont typeface="Rockwell"/>
              <a:buNone/>
            </a:pPr>
            <a:r>
              <a:rPr lang="en-US">
                <a:uFillTx/>
                <a:latin typeface="Calibri"/>
                <a:ea typeface="Calibri"/>
                <a:cs typeface="Calibri"/>
                <a:sym typeface="Calibri"/>
              </a:rPr>
              <a:t>58.9</a:t>
            </a:r>
            <a:r>
              <a:rPr cap="none" i="0" lang="en-US" strike="noStrike" sz="1400" u="none">
                <a:uFillTx/>
                <a:latin typeface="Calibri"/>
                <a:ea typeface="Calibri"/>
                <a:cs typeface="Calibri"/>
                <a:sym typeface="Calibri"/>
              </a:rPr>
              <a:t>% are actively considering </a:t>
            </a:r>
            <a:r>
              <a:rPr lang="en-US">
                <a:uFillTx/>
                <a:latin typeface="Calibri"/>
                <a:ea typeface="Calibri"/>
                <a:cs typeface="Calibri"/>
                <a:sym typeface="Calibri"/>
              </a:rPr>
              <a:t>purchasing an Apple Watch in the future</a:t>
            </a:r>
            <a:endParaRPr>
              <a:uFillTx/>
              <a:latin typeface="Calibri"/>
              <a:ea typeface="Calibri"/>
              <a:cs typeface="Calibri"/>
              <a:sym typeface="Calibri"/>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8" name="Google Shape;388;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tCxn id="387" idx="2"/>
          </p:cNvCxnSpPr>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29260" y="1126129"/>
            <a:ext cx="910200" cy="2334300"/>
          </a:xfrm>
          <a:prstGeom prst="straightConnector1">
            <a:avLst/>
          </a:prstGeom>
          <a:noFill/>
          <a:ln cap="flat" cmpd="sng" w="25400">
            <a:solidFill>
              <a:schemeClr val="dk1"/>
            </a:solidFill>
            <a:prstDash val="solid"/>
            <a:round/>
            <a:headEnd len="sm" type="none" w="sm"/>
            <a:tailEnd len="med" type="triangle" w="med"/>
          </a:ln>
          <a:effectLst>
            <a:outerShdw blurRad="50800" dir="5400000" dist="38100" rotWithShape="0" sy="96000">
              <a:srgbClr val="000000">
                <a:alpha val="53725"/>
              </a:srgbClr>
            </a:outerShdw>
          </a:effectLst>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9" name="Google Shape;389;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094050" y="3965113"/>
            <a:ext cx="1623000" cy="1602300"/>
          </a:xfrm>
          <a:prstGeom prst="wedgeRoundRectCallout">
            <a:avLst>
              <a:gd fmla="val -346970" name="adj1"/>
              <a:gd fmla="val -70871" name="adj2"/>
              <a:gd fmla="val 16667" name="adj3"/>
            </a:avLst>
          </a:prstGeom>
          <a:noFill/>
          <a:ln cap="flat" cmpd="sng" w="19050">
            <a:solidFill>
              <a:srgbClr val="FF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FF0000"/>
              </a:buClr>
              <a:buSzPts val="1600"/>
              <a:buFont typeface="Rockwell"/>
              <a:buNone/>
            </a:pPr>
            <a:r>
              <a:rPr b="1" lang="en-US" sz="1800">
                <a:solidFill>
                  <a:srgbClr val="FF0000"/>
                </a:solidFill>
                <a:uFillTx/>
                <a:latin typeface="Calibri"/>
                <a:ea typeface="Calibri"/>
                <a:cs typeface="Calibri"/>
                <a:sym typeface="Calibri"/>
              </a:rPr>
              <a:t>The total sample is currently here on the consumer pathway</a:t>
            </a:r>
            <a:endParaRPr b="1" sz="1600">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0" name="Google Shape;390;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072401" y="3398177"/>
            <a:ext cx="252300" cy="306600"/>
          </a:xfrm>
          <a:prstGeom prst="star5">
            <a:avLst>
              <a:gd fmla="val 19098" name="adj"/>
              <a:gd fmla="val 105146" name="hf"/>
              <a:gd fmla="val 110557" name="vf"/>
            </a:avLst>
          </a:prstGeom>
          <a:solidFill>
            <a:srgbClr val="FF0000"/>
          </a:solidFill>
          <a:ln cap="flat" cmpd="sng" w="19050">
            <a:solidFill>
              <a:srgbClr val="FF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lt1"/>
              </a:buClr>
              <a:buSzPts val="2400"/>
              <a:buFont typeface="Rockwell"/>
              <a:buNone/>
            </a:pPr>
            <a:r>
              <a:rPr>
                <a:uFillTx/>
              </a:rPr>
              <a:t/>
            </a:r>
            <a:endParaRPr b="0" cap="none" i="0" strike="noStrike" sz="2400" u="none">
              <a:solidFill>
                <a:srgbClr val="FFFFFF"/>
              </a:solidFill>
              <a:uFillTx/>
              <a:latin typeface="Rockwell"/>
              <a:ea typeface="Rockwell"/>
              <a:cs typeface="Rockwell"/>
              <a:sym typeface="Rockwel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4" name="Shape 39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5" name="Google Shape;395;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365125"/>
            <a:ext cx="10515600" cy="132556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l" indent="0" lvl="0" marL="0" rtl="0">
              <a:lnSpc>
                <a:spcPct val="90000"/>
              </a:lnSpc>
              <a:spcBef>
                <a:spcPts val="0"/>
              </a:spcBef>
              <a:spcAft>
                <a:spcPts val="0"/>
              </a:spcAft>
              <a:buClr>
                <a:schemeClr val="dk1"/>
              </a:buClr>
              <a:buSzPts val="4400"/>
              <a:buFont typeface="Calibri"/>
              <a:buNone/>
            </a:pPr>
            <a:r>
              <a:rPr b="1" lang="en-US">
                <a:uFillTx/>
              </a:rPr>
              <a:t>EXECUTIVE SUMMARY– Total Sample</a:t>
            </a:r>
            <a:endParaRPr b="1">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6" name="Google Shape;396;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1406700"/>
            <a:ext cx="10515600" cy="6993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rmAutofit/>
          </a:bodyPr>
          <a:lstStyle/>
          <a:p>
            <a:pPr algn="l" indent="0" lvl="0" marL="0" rtl="0">
              <a:lnSpc>
                <a:spcPct val="115000"/>
              </a:lnSpc>
              <a:spcBef>
                <a:spcPts val="0"/>
              </a:spcBef>
              <a:spcAft>
                <a:spcPts val="0"/>
              </a:spcAft>
              <a:buNone/>
            </a:pPr>
            <a:r>
              <a:rPr b="1" lang="en-US" sz="1400">
                <a:solidFill>
                  <a:srgbClr val="000000"/>
                </a:solidFill>
                <a:highlight>
                  <a:srgbClr val="FFFFFF"/>
                </a:highlight>
                <a:uFillTx/>
              </a:rPr>
              <a:t>A majority of the individuals in this sample are in between </a:t>
            </a:r>
            <a:r>
              <a:rPr b="1" lang="en-US" sz="1400">
                <a:uFillTx/>
              </a:rPr>
              <a:t>actively considering purchasing an Apple Watch in the near future and intending to purchase an Apple Watch. </a:t>
            </a:r>
            <a:endParaRPr b="1" sz="1400">
              <a:uFillTx/>
            </a:endParaRPr>
          </a:p>
          <a:p>
            <a:pPr algn="l" indent="0" lvl="0" marL="0" rtl="0">
              <a:lnSpc>
                <a:spcPct val="115000"/>
              </a:lnSpc>
              <a:spcBef>
                <a:spcPts val="1000"/>
              </a:spcBef>
              <a:spcAft>
                <a:spcPts val="0"/>
              </a:spcAft>
              <a:buNone/>
            </a:pPr>
            <a:r>
              <a:rPr>
                <a:uFillTx/>
              </a:rPr>
              <a:t/>
            </a:r>
            <a:endParaRPr b="1" sz="1300">
              <a:solidFill>
                <a:srgbClr val="000000"/>
              </a:solidFill>
              <a:highlight>
                <a:srgbClr val="FFFFFF"/>
              </a:highlight>
              <a:uFillTx/>
            </a:endParaRPr>
          </a:p>
          <a:p>
            <a:pPr algn="l" indent="-50800" lvl="0" marL="228600" rtl="0">
              <a:lnSpc>
                <a:spcPct val="90000"/>
              </a:lnSpc>
              <a:spcBef>
                <a:spcPts val="1000"/>
              </a:spcBef>
              <a:spcAft>
                <a:spcPts val="0"/>
              </a:spcAft>
              <a:buClr>
                <a:schemeClr val="dk1"/>
              </a:buClr>
              <a:buSzPts val="28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7" name="Google Shape;397;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675" y="2318715"/>
            <a:ext cx="4148700" cy="4417200"/>
          </a:xfrm>
          <a:prstGeom prst="rect">
            <a:avLst/>
          </a:pr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8" name="Google Shape;398;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27302" y="2318715"/>
            <a:ext cx="4148700" cy="4417200"/>
          </a:xfrm>
          <a:prstGeom prst="rect">
            <a:avLst/>
          </a:pr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9" name="Google Shape;399;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675" y="2933400"/>
            <a:ext cx="4266000" cy="37440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lnSpc>
                <a:spcPct val="120000"/>
              </a:lnSpc>
              <a:spcBef>
                <a:spcPts val="0"/>
              </a:spcBef>
              <a:spcAft>
                <a:spcPts val="0"/>
              </a:spcAft>
              <a:buNone/>
            </a:pPr>
            <a:r>
              <a:rPr>
                <a:uFillTx/>
              </a:rPr>
              <a:t/>
            </a:r>
            <a:endParaRPr b="1" sz="800">
              <a:solidFill>
                <a:srgbClr val="434343"/>
              </a:solidFill>
              <a:uFillTx/>
              <a:latin typeface="Calibri"/>
              <a:ea typeface="Calibri"/>
              <a:cs typeface="Calibri"/>
              <a:sym typeface="Calibri"/>
            </a:endParaRPr>
          </a:p>
          <a:p>
            <a:pPr algn="l" indent="0" lvl="0" marL="0" rtl="0">
              <a:spcBef>
                <a:spcPts val="0"/>
              </a:spcBef>
              <a:spcAft>
                <a:spcPts val="0"/>
              </a:spcAft>
              <a:buNone/>
            </a:pPr>
            <a:r>
              <a:rPr b="1" lang="en-US" sz="1500">
                <a:solidFill>
                  <a:schemeClr val="dk1"/>
                </a:solidFill>
                <a:uFillTx/>
                <a:latin typeface="Calibri"/>
                <a:ea typeface="Calibri"/>
                <a:cs typeface="Calibri"/>
                <a:sym typeface="Calibri"/>
              </a:rPr>
              <a:t>Service quality had the greatest impact in predicting i</a:t>
            </a:r>
            <a:r>
              <a:rPr b="1" lang="en-US" sz="1500">
                <a:solidFill>
                  <a:schemeClr val="dk1"/>
                </a:solidFill>
                <a:uFillTx/>
                <a:latin typeface="Calibri"/>
                <a:ea typeface="Calibri"/>
                <a:cs typeface="Calibri"/>
                <a:sym typeface="Calibri"/>
              </a:rPr>
              <a:t>ntent to purchase an Apple Watch at some point in the future (primarily those that already own an Apple Watch and intend to purchase an updated one). </a:t>
            </a:r>
            <a:endParaRPr b="1" sz="1500">
              <a:solidFill>
                <a:schemeClr val="dk1"/>
              </a:solidFill>
              <a:uFillTx/>
              <a:latin typeface="Calibri"/>
              <a:ea typeface="Calibri"/>
              <a:cs typeface="Calibri"/>
              <a:sym typeface="Calibri"/>
            </a:endParaRPr>
          </a:p>
          <a:p>
            <a:pPr algn="l" indent="0" lvl="0" marL="0" rtl="0">
              <a:spcBef>
                <a:spcPts val="0"/>
              </a:spcBef>
              <a:spcAft>
                <a:spcPts val="0"/>
              </a:spcAft>
              <a:buNone/>
            </a:pPr>
            <a:r>
              <a:rPr>
                <a:uFillTx/>
              </a:rPr>
              <a:t/>
            </a:r>
            <a:endParaRPr b="1" sz="1500">
              <a:solidFill>
                <a:schemeClr val="dk1"/>
              </a:solidFill>
              <a:uFillTx/>
              <a:latin typeface="Calibri"/>
              <a:ea typeface="Calibri"/>
              <a:cs typeface="Calibri"/>
              <a:sym typeface="Calibri"/>
            </a:endParaRPr>
          </a:p>
          <a:p>
            <a:pPr algn="l" indent="0" lvl="0" marL="0" rtl="0">
              <a:spcBef>
                <a:spcPts val="0"/>
              </a:spcBef>
              <a:spcAft>
                <a:spcPts val="0"/>
              </a:spcAft>
              <a:buNone/>
            </a:pPr>
            <a:r>
              <a:rPr b="1" lang="en-US" sz="1500">
                <a:solidFill>
                  <a:schemeClr val="dk1"/>
                </a:solidFill>
                <a:uFillTx/>
                <a:latin typeface="Calibri"/>
                <a:ea typeface="Calibri"/>
                <a:cs typeface="Calibri"/>
                <a:sym typeface="Calibri"/>
              </a:rPr>
              <a:t>What leads people to consider buying a second Apple Watch is that it’s fun to use, well-designed, and tracks activity well. </a:t>
            </a:r>
            <a:endParaRPr b="1" sz="1500">
              <a:solidFill>
                <a:schemeClr val="dk1"/>
              </a:solidFill>
              <a:uFillTx/>
              <a:latin typeface="Calibri"/>
              <a:ea typeface="Calibri"/>
              <a:cs typeface="Calibri"/>
              <a:sym typeface="Calibri"/>
            </a:endParaRPr>
          </a:p>
          <a:p>
            <a:pPr algn="l" indent="0" lvl="0" marL="0" rtl="0">
              <a:spcBef>
                <a:spcPts val="0"/>
              </a:spcBef>
              <a:spcAft>
                <a:spcPts val="0"/>
              </a:spcAft>
              <a:buNone/>
            </a:pPr>
            <a:r>
              <a:rPr>
                <a:uFillTx/>
              </a:rPr>
              <a:t/>
            </a:r>
            <a:endParaRPr b="1" sz="1500">
              <a:solidFill>
                <a:schemeClr val="dk1"/>
              </a:solidFill>
              <a:uFillTx/>
              <a:latin typeface="Calibri"/>
              <a:ea typeface="Calibri"/>
              <a:cs typeface="Calibri"/>
              <a:sym typeface="Calibri"/>
            </a:endParaRPr>
          </a:p>
          <a:p>
            <a:pPr algn="l" indent="0" lvl="0" marL="0" rtl="0">
              <a:spcBef>
                <a:spcPts val="0"/>
              </a:spcBef>
              <a:spcAft>
                <a:spcPts val="0"/>
              </a:spcAft>
              <a:buClr>
                <a:schemeClr val="dk1"/>
              </a:buClr>
              <a:buFont typeface="Arial"/>
              <a:buNone/>
            </a:pPr>
            <a:r>
              <a:rPr b="1" lang="en-US" sz="1500">
                <a:solidFill>
                  <a:schemeClr val="dk1"/>
                </a:solidFill>
                <a:uFillTx/>
                <a:latin typeface="Calibri"/>
                <a:ea typeface="Calibri"/>
                <a:cs typeface="Calibri"/>
                <a:sym typeface="Calibri"/>
              </a:rPr>
              <a:t>However, if they didn’t adequately learn how to operate it or others weren’t impressed by it, those two things will decrease the likelihood of buying a replacement in the future. </a:t>
            </a:r>
            <a:endParaRPr b="1" sz="1300">
              <a:solidFill>
                <a:schemeClr val="dk1"/>
              </a:solidFill>
              <a:uFillTx/>
              <a:latin typeface="Calibri"/>
              <a:ea typeface="Calibri"/>
              <a:cs typeface="Calibri"/>
              <a:sym typeface="Calibri"/>
            </a:endParaRPr>
          </a:p>
          <a:p>
            <a:pPr algn="ctr" indent="0" lvl="0" marL="0" rtl="0">
              <a:lnSpc>
                <a:spcPct val="120000"/>
              </a:lnSpc>
              <a:spcBef>
                <a:spcPts val="0"/>
              </a:spcBef>
              <a:spcAft>
                <a:spcPts val="0"/>
              </a:spcAft>
              <a:buNone/>
            </a:pPr>
            <a:r>
              <a:rPr>
                <a:uFillTx/>
              </a:rPr>
              <a:t/>
            </a:r>
            <a:endParaRPr sz="900">
              <a:solidFill>
                <a:srgbClr val="434343"/>
              </a:solidFill>
              <a:uFillTx/>
              <a:latin typeface="Open Sans"/>
              <a:ea typeface="Open Sans"/>
              <a:cs typeface="Open Sans"/>
              <a:sym typeface="Open Sans"/>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0" name="Google Shape;400;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52250" y="3141800"/>
            <a:ext cx="4076400" cy="29100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0" rtl="0">
              <a:spcBef>
                <a:spcPts val="0"/>
              </a:spcBef>
              <a:spcAft>
                <a:spcPts val="0"/>
              </a:spcAft>
              <a:buNone/>
            </a:pPr>
            <a:r>
              <a:rPr b="1" lang="en-US" sz="1500">
                <a:solidFill>
                  <a:schemeClr val="dk1"/>
                </a:solidFill>
                <a:uFillTx/>
                <a:latin typeface="Calibri"/>
                <a:ea typeface="Calibri"/>
                <a:cs typeface="Calibri"/>
                <a:sym typeface="Calibri"/>
              </a:rPr>
              <a:t>For those who intend to purchase an Apple Watch in the </a:t>
            </a:r>
            <a:r>
              <a:rPr b="1" i="1" lang="en-US" sz="1500">
                <a:solidFill>
                  <a:schemeClr val="dk1"/>
                </a:solidFill>
                <a:uFillTx/>
                <a:latin typeface="Calibri"/>
                <a:ea typeface="Calibri"/>
                <a:cs typeface="Calibri"/>
                <a:sym typeface="Calibri"/>
              </a:rPr>
              <a:t>near</a:t>
            </a:r>
            <a:r>
              <a:rPr b="1" lang="en-US" sz="1500">
                <a:solidFill>
                  <a:schemeClr val="dk1"/>
                </a:solidFill>
                <a:uFillTx/>
                <a:latin typeface="Calibri"/>
                <a:ea typeface="Calibri"/>
                <a:cs typeface="Calibri"/>
                <a:sym typeface="Calibri"/>
              </a:rPr>
              <a:t> future, Apple should provide marketing communications that focus on how the Apple Watch is worth the money, it is easy to monitor one’s health, is better than the competitors, and makes one’s life more convenient. </a:t>
            </a:r>
            <a:endParaRPr b="1" sz="1500">
              <a:solidFill>
                <a:schemeClr val="dk1"/>
              </a:solidFill>
              <a:uFillTx/>
              <a:latin typeface="Calibri"/>
              <a:ea typeface="Calibri"/>
              <a:cs typeface="Calibri"/>
              <a:sym typeface="Calibri"/>
            </a:endParaRPr>
          </a:p>
          <a:p>
            <a:pPr algn="l" indent="0" lvl="0" marL="0" rtl="0">
              <a:spcBef>
                <a:spcPts val="0"/>
              </a:spcBef>
              <a:spcAft>
                <a:spcPts val="0"/>
              </a:spcAft>
              <a:buNone/>
            </a:pPr>
            <a:r>
              <a:rPr>
                <a:uFillTx/>
              </a:rPr>
              <a:t/>
            </a:r>
            <a:endParaRPr b="1" sz="1500">
              <a:solidFill>
                <a:schemeClr val="dk1"/>
              </a:solidFill>
              <a:uFillTx/>
              <a:latin typeface="Calibri"/>
              <a:ea typeface="Calibri"/>
              <a:cs typeface="Calibri"/>
              <a:sym typeface="Calibri"/>
            </a:endParaRPr>
          </a:p>
          <a:p>
            <a:pPr algn="l" indent="0" lvl="0" marL="0" rtl="0">
              <a:spcBef>
                <a:spcPts val="0"/>
              </a:spcBef>
              <a:spcAft>
                <a:spcPts val="0"/>
              </a:spcAft>
              <a:buClr>
                <a:schemeClr val="dk1"/>
              </a:buClr>
              <a:buFont typeface="Arial"/>
              <a:buNone/>
            </a:pPr>
            <a:r>
              <a:rPr b="1" lang="en-US" sz="1500">
                <a:solidFill>
                  <a:schemeClr val="dk1"/>
                </a:solidFill>
                <a:uFillTx/>
                <a:latin typeface="Calibri"/>
                <a:ea typeface="Calibri"/>
                <a:cs typeface="Calibri"/>
                <a:sym typeface="Calibri"/>
              </a:rPr>
              <a:t>The more people like the Apple Watch because it motivates them to be active, the more likely they will purchase it in the immediate future. </a:t>
            </a:r>
            <a:endParaRPr b="1" sz="800">
              <a:solidFill>
                <a:srgbClr val="434343"/>
              </a:solidFill>
              <a:uFillTx/>
              <a:latin typeface="Open Sans"/>
              <a:ea typeface="Open Sans"/>
              <a:cs typeface="Open Sans"/>
              <a:sym typeface="Open Sans"/>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1" name="Google Shape;401;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16100" y="2174900"/>
            <a:ext cx="4148700" cy="966900"/>
          </a:xfrm>
          <a:prstGeom prst="rect">
            <a:avLst/>
          </a:prstGeom>
          <a:solidFill>
            <a:srgbClr val="CC4125"/>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2" name="Google Shape;402;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2174899"/>
            <a:ext cx="4148700" cy="966900"/>
          </a:xfrm>
          <a:prstGeom prst="rect">
            <a:avLst/>
          </a:prstGeom>
          <a:solidFill>
            <a:srgbClr val="CC4125"/>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3" name="Google Shape;403;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96350" y="2259088"/>
            <a:ext cx="3523800" cy="8367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spcBef>
                <a:spcPts val="0"/>
              </a:spcBef>
              <a:spcAft>
                <a:spcPts val="0"/>
              </a:spcAft>
              <a:buNone/>
            </a:pPr>
            <a:r>
              <a:rPr b="1" lang="en-US" sz="2200">
                <a:solidFill>
                  <a:srgbClr val="FFFFFF"/>
                </a:solidFill>
                <a:uFillTx/>
                <a:latin typeface="Calibri"/>
                <a:ea typeface="Calibri"/>
                <a:cs typeface="Calibri"/>
                <a:sym typeface="Calibri"/>
              </a:rPr>
              <a:t>Intent to Purchase Apple Watch </a:t>
            </a:r>
            <a:endParaRPr b="1" sz="2200">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4" name="Google Shape;404;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628550" y="2242888"/>
            <a:ext cx="3523800" cy="8367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ctr" indent="0" lvl="0" marL="0" rtl="0">
              <a:spcBef>
                <a:spcPts val="0"/>
              </a:spcBef>
              <a:spcAft>
                <a:spcPts val="0"/>
              </a:spcAft>
              <a:buNone/>
            </a:pPr>
            <a:r>
              <a:rPr b="1" lang="en-US" sz="2200">
                <a:solidFill>
                  <a:srgbClr val="FFFFFF"/>
                </a:solidFill>
                <a:uFillTx/>
                <a:latin typeface="Calibri"/>
                <a:ea typeface="Calibri"/>
                <a:cs typeface="Calibri"/>
                <a:sym typeface="Calibri"/>
              </a:rPr>
              <a:t>Intent to </a:t>
            </a:r>
            <a:r>
              <a:rPr b="1" lang="en-US" sz="2200">
                <a:solidFill>
                  <a:srgbClr val="FFFFFF"/>
                </a:solidFill>
                <a:uFillTx/>
                <a:latin typeface="Calibri"/>
                <a:ea typeface="Calibri"/>
                <a:cs typeface="Calibri"/>
                <a:sym typeface="Calibri"/>
              </a:rPr>
              <a:t>Purchase Apple Watch in Near Future</a:t>
            </a:r>
            <a:endParaRPr b="1" sz="2200">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5" name="Google Shape;405;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711775" y="2330825"/>
            <a:ext cx="1882500" cy="35709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0" rtl="0">
              <a:spcBef>
                <a:spcPts val="0"/>
              </a:spcBef>
              <a:spcAft>
                <a:spcPts val="0"/>
              </a:spcAft>
              <a:buNone/>
            </a:pPr>
            <a:r>
              <a:rPr b="1" lang="en-US">
                <a:uFillTx/>
                <a:latin typeface="Calibri"/>
                <a:ea typeface="Calibri"/>
                <a:cs typeface="Calibri"/>
                <a:sym typeface="Calibri"/>
              </a:rPr>
              <a:t>None of the marketing (ads or promotions) had any impact on intent to purchase the Apple Watch</a:t>
            </a:r>
            <a:endParaRPr b="1">
              <a:uFillTx/>
              <a:latin typeface="Calibri"/>
              <a:ea typeface="Calibri"/>
              <a:cs typeface="Calibri"/>
              <a:sym typeface="Calibri"/>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9" name="Shape 40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0" name="Google Shape;410;p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365125"/>
            <a:ext cx="10515600" cy="132556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l" indent="0" lvl="0" marL="0" rtl="0">
              <a:lnSpc>
                <a:spcPct val="90000"/>
              </a:lnSpc>
              <a:spcBef>
                <a:spcPts val="0"/>
              </a:spcBef>
              <a:spcAft>
                <a:spcPts val="0"/>
              </a:spcAft>
              <a:buClr>
                <a:schemeClr val="dk1"/>
              </a:buClr>
              <a:buSzPts val="4400"/>
              <a:buFont typeface="Calibri"/>
              <a:buNone/>
            </a:pPr>
            <a:r>
              <a:rPr b="1" lang="en-US">
                <a:uFillTx/>
              </a:rPr>
              <a:t>APPLE WATCH MARKET SEGMENTS</a:t>
            </a:r>
            <a:endParaRPr b="1">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1" name="Google Shape;411;p8"/>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38200" y="1690700"/>
            <a:ext cx="10669824" cy="4259025"/>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5" name="Shape 41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6" name="Google Shape;416;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8650" y="365125"/>
            <a:ext cx="10515600" cy="13257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rmAutofit/>
          </a:bodyPr>
          <a:lstStyle/>
          <a:p>
            <a:pPr algn="l" indent="0" lvl="0" marL="0" rtl="0">
              <a:lnSpc>
                <a:spcPct val="90000"/>
              </a:lnSpc>
              <a:spcBef>
                <a:spcPts val="0"/>
              </a:spcBef>
              <a:spcAft>
                <a:spcPts val="0"/>
              </a:spcAft>
              <a:buClr>
                <a:schemeClr val="dk1"/>
              </a:buClr>
              <a:buSzPts val="4400"/>
              <a:buFont typeface="Calibri"/>
              <a:buNone/>
            </a:pPr>
            <a:r>
              <a:rPr b="1" lang="en-US">
                <a:uFillTx/>
              </a:rPr>
              <a:t>DESCRIPTION ON MARKET SEGMENTS</a:t>
            </a:r>
            <a:endParaRPr b="1">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7" name="Google Shape;417;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8649" y="1441775"/>
            <a:ext cx="2198277" cy="5040208"/>
          </a:xfrm>
          <a:prstGeom prst="rect">
            <a:avLst/>
          </a:prstGeom>
          <a:solidFill>
            <a:srgbClr val="EEEEEE"/>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8" name="Google Shape;418;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8650" y="1441775"/>
            <a:ext cx="2198277" cy="1842983"/>
          </a:xfrm>
          <a:prstGeom prst="rect">
            <a:avLst/>
          </a:prstGeom>
          <a:solidFill>
            <a:srgbClr val="5B0F00"/>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9" name="Google Shape;419;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76150" y="3284750"/>
            <a:ext cx="2223300" cy="3052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0" rtl="0">
              <a:lnSpc>
                <a:spcPct val="100000"/>
              </a:lnSpc>
              <a:spcBef>
                <a:spcPts val="0"/>
              </a:spcBef>
              <a:spcAft>
                <a:spcPts val="0"/>
              </a:spcAft>
              <a:buNone/>
            </a:pPr>
            <a:r>
              <a:rPr b="1" lang="en-US" sz="1200">
                <a:uFillTx/>
                <a:latin typeface="Calibri"/>
                <a:ea typeface="Calibri"/>
                <a:cs typeface="Calibri"/>
                <a:sym typeface="Calibri"/>
              </a:rPr>
              <a:t>- N</a:t>
            </a:r>
            <a:r>
              <a:rPr b="1" lang="en-US" sz="1200">
                <a:uFillTx/>
                <a:latin typeface="Calibri"/>
                <a:ea typeface="Calibri"/>
                <a:cs typeface="Calibri"/>
                <a:sym typeface="Calibri"/>
              </a:rPr>
              <a:t>ot likely to purchase in the near future but are likely to consider purchasing at some point.</a:t>
            </a:r>
            <a:endParaRPr b="1" sz="1200">
              <a:uFillTx/>
              <a:latin typeface="Calibri"/>
              <a:ea typeface="Calibri"/>
              <a:cs typeface="Calibri"/>
              <a:sym typeface="Calibri"/>
            </a:endParaRPr>
          </a:p>
          <a:p>
            <a:pPr algn="l" indent="0" lvl="0" marL="0" rtl="0">
              <a:lnSpc>
                <a:spcPct val="100000"/>
              </a:lnSpc>
              <a:spcBef>
                <a:spcPts val="0"/>
              </a:spcBef>
              <a:spcAft>
                <a:spcPts val="0"/>
              </a:spcAft>
              <a:buNone/>
            </a:pPr>
            <a:r>
              <a:rPr>
                <a:uFillTx/>
              </a:rPr>
              <a:t/>
            </a:r>
            <a:endParaRPr b="1" sz="1200">
              <a:uFillTx/>
              <a:latin typeface="Calibri"/>
              <a:ea typeface="Calibri"/>
              <a:cs typeface="Calibri"/>
              <a:sym typeface="Calibri"/>
            </a:endParaRPr>
          </a:p>
          <a:p>
            <a:pPr algn="l" indent="0" lvl="0" marL="0" rtl="0">
              <a:lnSpc>
                <a:spcPct val="100000"/>
              </a:lnSpc>
              <a:spcBef>
                <a:spcPts val="0"/>
              </a:spcBef>
              <a:spcAft>
                <a:spcPts val="0"/>
              </a:spcAft>
              <a:buNone/>
            </a:pPr>
            <a:r>
              <a:rPr b="1" lang="en-US" sz="1200">
                <a:uFillTx/>
                <a:latin typeface="Calibri"/>
                <a:ea typeface="Calibri"/>
                <a:cs typeface="Calibri"/>
                <a:sym typeface="Calibri"/>
              </a:rPr>
              <a:t>- Care about the user experience of the Apple Watch.</a:t>
            </a:r>
            <a:endParaRPr b="1" sz="1200">
              <a:uFillTx/>
              <a:latin typeface="Calibri"/>
              <a:ea typeface="Calibri"/>
              <a:cs typeface="Calibri"/>
              <a:sym typeface="Calibri"/>
            </a:endParaRPr>
          </a:p>
          <a:p>
            <a:pPr algn="l" indent="0" lvl="0" marL="0" rtl="0">
              <a:lnSpc>
                <a:spcPct val="100000"/>
              </a:lnSpc>
              <a:spcBef>
                <a:spcPts val="0"/>
              </a:spcBef>
              <a:spcAft>
                <a:spcPts val="0"/>
              </a:spcAft>
              <a:buNone/>
            </a:pPr>
            <a:r>
              <a:rPr>
                <a:uFillTx/>
              </a:rPr>
              <a:t/>
            </a:r>
            <a:endParaRPr b="1" sz="1200">
              <a:uFillTx/>
              <a:latin typeface="Calibri"/>
              <a:ea typeface="Calibri"/>
              <a:cs typeface="Calibri"/>
              <a:sym typeface="Calibri"/>
            </a:endParaRPr>
          </a:p>
          <a:p>
            <a:pPr algn="l" indent="0" lvl="0" marL="0" rtl="0">
              <a:lnSpc>
                <a:spcPct val="100000"/>
              </a:lnSpc>
              <a:spcBef>
                <a:spcPts val="0"/>
              </a:spcBef>
              <a:spcAft>
                <a:spcPts val="0"/>
              </a:spcAft>
              <a:buNone/>
            </a:pPr>
            <a:r>
              <a:rPr b="1" lang="en-US" sz="1200">
                <a:uFillTx/>
                <a:latin typeface="Calibri"/>
                <a:ea typeface="Calibri"/>
                <a:cs typeface="Calibri"/>
                <a:sym typeface="Calibri"/>
              </a:rPr>
              <a:t>- Every app and features have to be innovative and convenient.</a:t>
            </a:r>
            <a:endParaRPr b="1" sz="1200">
              <a:uFillTx/>
              <a:latin typeface="Calibri"/>
              <a:ea typeface="Calibri"/>
              <a:cs typeface="Calibri"/>
              <a:sym typeface="Calibri"/>
            </a:endParaRPr>
          </a:p>
          <a:p>
            <a:pPr algn="l" indent="0" lvl="0" marL="0" rtl="0">
              <a:lnSpc>
                <a:spcPct val="100000"/>
              </a:lnSpc>
              <a:spcBef>
                <a:spcPts val="0"/>
              </a:spcBef>
              <a:spcAft>
                <a:spcPts val="0"/>
              </a:spcAft>
              <a:buNone/>
            </a:pPr>
            <a:r>
              <a:rPr>
                <a:uFillTx/>
              </a:rPr>
              <a:t/>
            </a:r>
            <a:endParaRPr b="1" sz="1200">
              <a:uFillTx/>
              <a:latin typeface="Calibri"/>
              <a:ea typeface="Calibri"/>
              <a:cs typeface="Calibri"/>
              <a:sym typeface="Calibri"/>
            </a:endParaRPr>
          </a:p>
          <a:p>
            <a:pPr algn="l" indent="0" lvl="0" marL="0" rtl="0">
              <a:lnSpc>
                <a:spcPct val="100000"/>
              </a:lnSpc>
              <a:spcBef>
                <a:spcPts val="0"/>
              </a:spcBef>
              <a:spcAft>
                <a:spcPts val="0"/>
              </a:spcAft>
              <a:buNone/>
            </a:pPr>
            <a:r>
              <a:rPr b="1" lang="en-US" sz="1200">
                <a:uFillTx/>
                <a:latin typeface="Calibri"/>
                <a:ea typeface="Calibri"/>
                <a:cs typeface="Calibri"/>
                <a:sym typeface="Calibri"/>
              </a:rPr>
              <a:t>- Prefer</a:t>
            </a:r>
            <a:r>
              <a:rPr b="1" lang="en-US" sz="1200">
                <a:uFillTx/>
                <a:latin typeface="Calibri"/>
                <a:ea typeface="Calibri"/>
                <a:cs typeface="Calibri"/>
                <a:sym typeface="Calibri"/>
              </a:rPr>
              <a:t> modern  designs because they hold materialism values. They also believe the Apple Watch can bring them social status.</a:t>
            </a:r>
            <a:endParaRPr b="1" sz="1200">
              <a:uFillTx/>
              <a:latin typeface="Calibri"/>
              <a:ea typeface="Calibri"/>
              <a:cs typeface="Calibri"/>
              <a:sym typeface="Calibri"/>
            </a:endParaRPr>
          </a:p>
          <a:p>
            <a:pPr algn="l" indent="0" lvl="0" marL="0" rtl="0">
              <a:lnSpc>
                <a:spcPct val="120000"/>
              </a:lnSpc>
              <a:spcBef>
                <a:spcPts val="0"/>
              </a:spcBef>
              <a:spcAft>
                <a:spcPts val="0"/>
              </a:spcAft>
              <a:buClr>
                <a:schemeClr val="dk1"/>
              </a:buClr>
              <a:buSzPts val="1100"/>
              <a:buFont typeface="Arial"/>
              <a:buNone/>
            </a:pPr>
            <a:r>
              <a:rPr>
                <a:uFillTx/>
              </a:rPr>
              <a:t/>
            </a:r>
            <a:endParaRPr sz="1000">
              <a:solidFill>
                <a:srgbClr val="666666"/>
              </a:solidFill>
              <a:uFillTx/>
              <a:latin typeface="Open Sans"/>
              <a:ea typeface="Open Sans"/>
              <a:cs typeface="Open Sans"/>
              <a:sym typeface="Open Sans"/>
            </a:endParaRPr>
          </a:p>
          <a:p>
            <a:pPr algn="l" indent="0" lvl="0" marL="0" rtl="0">
              <a:lnSpc>
                <a:spcPct val="120000"/>
              </a:lnSpc>
              <a:spcBef>
                <a:spcPts val="0"/>
              </a:spcBef>
              <a:spcAft>
                <a:spcPts val="0"/>
              </a:spcAft>
              <a:buNone/>
            </a:pPr>
            <a:r>
              <a:rPr>
                <a:uFillTx/>
              </a:rPr>
              <a:t/>
            </a:r>
            <a:endParaRPr sz="1000">
              <a:solidFill>
                <a:srgbClr val="666666"/>
              </a:solidFill>
              <a:uFillTx/>
              <a:latin typeface="Open Sans"/>
              <a:ea typeface="Open Sans"/>
              <a:cs typeface="Open Sans"/>
              <a:sym typeface="Open Sans"/>
            </a:endParaRPr>
          </a:p>
          <a:p>
            <a:pPr algn="l" indent="0" lvl="0" marL="0" rtl="0">
              <a:lnSpc>
                <a:spcPct val="120000"/>
              </a:lnSpc>
              <a:spcBef>
                <a:spcPts val="0"/>
              </a:spcBef>
              <a:spcAft>
                <a:spcPts val="0"/>
              </a:spcAft>
              <a:buNone/>
            </a:pPr>
            <a:r>
              <a:rPr>
                <a:uFillTx/>
              </a:rPr>
              <a:t/>
            </a:r>
            <a:endParaRPr sz="1000">
              <a:solidFill>
                <a:srgbClr val="666666"/>
              </a:solidFill>
              <a:uFillTx/>
              <a:latin typeface="Open Sans"/>
              <a:ea typeface="Open Sans"/>
              <a:cs typeface="Open Sans"/>
              <a:sym typeface="Open Sans"/>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0" name="Google Shape;420;p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697500" y="1441775"/>
            <a:ext cx="2198302" cy="5040208"/>
            <a:chOff x="534400" y="1289300"/>
            <a:chExt cx="1939222" cy="303810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1" name="Google Shape;421;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4419" y="1289300"/>
              <a:ext cx="1939200" cy="3038100"/>
            </a:xfrm>
            <a:prstGeom prst="rect">
              <a:avLst/>
            </a:prstGeom>
            <a:solidFill>
              <a:srgbClr val="EEEEEE"/>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2" name="Google Shape;422;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4422" y="1289300"/>
              <a:ext cx="1939200" cy="1110900"/>
            </a:xfrm>
            <a:prstGeom prst="rect">
              <a:avLst/>
            </a:prstGeom>
            <a:solidFill>
              <a:srgbClr val="A61C00"/>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3" name="Google Shape;423;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4400" y="2400195"/>
              <a:ext cx="1939200" cy="165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0" rtl="0">
                <a:lnSpc>
                  <a:spcPct val="100000"/>
                </a:lnSpc>
                <a:spcBef>
                  <a:spcPts val="0"/>
                </a:spcBef>
                <a:spcAft>
                  <a:spcPts val="0"/>
                </a:spcAft>
                <a:buNone/>
              </a:pPr>
              <a:r>
                <a:rPr b="1" lang="en-US" sz="1200">
                  <a:uFillTx/>
                  <a:latin typeface="Calibri"/>
                  <a:ea typeface="Calibri"/>
                  <a:cs typeface="Calibri"/>
                  <a:sym typeface="Calibri"/>
                </a:rPr>
                <a:t>- V</a:t>
              </a:r>
              <a:r>
                <a:rPr b="1" lang="en-US" sz="1200">
                  <a:uFillTx/>
                  <a:latin typeface="Calibri"/>
                  <a:ea typeface="Calibri"/>
                  <a:cs typeface="Calibri"/>
                  <a:sym typeface="Calibri"/>
                </a:rPr>
                <a:t>alue their relationship with the Apple brand. </a:t>
              </a:r>
              <a:endParaRPr b="1" sz="1200">
                <a:uFillTx/>
                <a:latin typeface="Calibri"/>
                <a:ea typeface="Calibri"/>
                <a:cs typeface="Calibri"/>
                <a:sym typeface="Calibri"/>
              </a:endParaRPr>
            </a:p>
            <a:p>
              <a:pPr algn="l" indent="0" lvl="0" marL="0" rtl="0">
                <a:lnSpc>
                  <a:spcPct val="100000"/>
                </a:lnSpc>
                <a:spcBef>
                  <a:spcPts val="0"/>
                </a:spcBef>
                <a:spcAft>
                  <a:spcPts val="0"/>
                </a:spcAft>
                <a:buNone/>
              </a:pPr>
              <a:r>
                <a:rPr>
                  <a:uFillTx/>
                </a:rPr>
                <a:t/>
              </a:r>
              <a:endParaRPr b="1" sz="1200">
                <a:uFillTx/>
                <a:latin typeface="Calibri"/>
                <a:ea typeface="Calibri"/>
                <a:cs typeface="Calibri"/>
                <a:sym typeface="Calibri"/>
              </a:endParaRPr>
            </a:p>
            <a:p>
              <a:pPr algn="l" indent="0" lvl="0" marL="0" rtl="0">
                <a:lnSpc>
                  <a:spcPct val="100000"/>
                </a:lnSpc>
                <a:spcBef>
                  <a:spcPts val="0"/>
                </a:spcBef>
                <a:spcAft>
                  <a:spcPts val="0"/>
                </a:spcAft>
                <a:buNone/>
              </a:pPr>
              <a:r>
                <a:rPr b="1" lang="en-US" sz="1200">
                  <a:uFillTx/>
                  <a:latin typeface="Calibri"/>
                  <a:ea typeface="Calibri"/>
                  <a:cs typeface="Calibri"/>
                  <a:sym typeface="Calibri"/>
                </a:rPr>
                <a:t>- Will purchase Apple Watch if they think it's better than its competitors, specifically Galaxy. </a:t>
              </a:r>
              <a:endParaRPr b="1" sz="1200">
                <a:uFillTx/>
                <a:latin typeface="Calibri"/>
                <a:ea typeface="Calibri"/>
                <a:cs typeface="Calibri"/>
                <a:sym typeface="Calibri"/>
              </a:endParaRPr>
            </a:p>
            <a:p>
              <a:pPr algn="l" indent="0" lvl="0" marL="0" rtl="0">
                <a:lnSpc>
                  <a:spcPct val="100000"/>
                </a:lnSpc>
                <a:spcBef>
                  <a:spcPts val="0"/>
                </a:spcBef>
                <a:spcAft>
                  <a:spcPts val="0"/>
                </a:spcAft>
                <a:buNone/>
              </a:pPr>
              <a:r>
                <a:rPr>
                  <a:uFillTx/>
                </a:rPr>
                <a:t/>
              </a:r>
              <a:endParaRPr b="1" sz="1200">
                <a:uFillTx/>
                <a:latin typeface="Calibri"/>
                <a:ea typeface="Calibri"/>
                <a:cs typeface="Calibri"/>
                <a:sym typeface="Calibri"/>
              </a:endParaRPr>
            </a:p>
            <a:p>
              <a:pPr algn="l" indent="0" lvl="0" marL="0" rtl="0">
                <a:lnSpc>
                  <a:spcPct val="100000"/>
                </a:lnSpc>
                <a:spcBef>
                  <a:spcPts val="0"/>
                </a:spcBef>
                <a:spcAft>
                  <a:spcPts val="0"/>
                </a:spcAft>
                <a:buNone/>
              </a:pPr>
              <a:r>
                <a:rPr b="1" lang="en-US" sz="1200">
                  <a:uFillTx/>
                  <a:latin typeface="Calibri"/>
                  <a:ea typeface="Calibri"/>
                  <a:cs typeface="Calibri"/>
                  <a:sym typeface="Calibri"/>
                </a:rPr>
                <a:t>- N</a:t>
              </a:r>
              <a:r>
                <a:rPr b="1" lang="en-US" sz="1200">
                  <a:uFillTx/>
                  <a:latin typeface="Calibri"/>
                  <a:ea typeface="Calibri"/>
                  <a:cs typeface="Calibri"/>
                  <a:sym typeface="Calibri"/>
                </a:rPr>
                <a:t>ot materialistic, but prefer quality over quantity when purchasing a product.</a:t>
              </a:r>
              <a:endParaRPr b="1" sz="1200">
                <a:uFillTx/>
                <a:latin typeface="Calibri"/>
                <a:ea typeface="Calibri"/>
                <a:cs typeface="Calibri"/>
                <a:sym typeface="Calibri"/>
              </a:endParaRPr>
            </a:p>
            <a:p>
              <a:pPr algn="l" indent="0" lvl="0" marL="0" rtl="0">
                <a:lnSpc>
                  <a:spcPct val="100000"/>
                </a:lnSpc>
                <a:spcBef>
                  <a:spcPts val="0"/>
                </a:spcBef>
                <a:spcAft>
                  <a:spcPts val="0"/>
                </a:spcAft>
                <a:buNone/>
              </a:pPr>
              <a:r>
                <a:rPr>
                  <a:uFillTx/>
                </a:rPr>
                <a:t/>
              </a:r>
              <a:endParaRPr b="1" sz="1200">
                <a:uFillTx/>
                <a:latin typeface="Calibri"/>
                <a:ea typeface="Calibri"/>
                <a:cs typeface="Calibri"/>
                <a:sym typeface="Calibri"/>
              </a:endParaRPr>
            </a:p>
            <a:p>
              <a:pPr algn="l" indent="0" lvl="0" marL="0" rtl="0">
                <a:lnSpc>
                  <a:spcPct val="100000"/>
                </a:lnSpc>
                <a:spcBef>
                  <a:spcPts val="0"/>
                </a:spcBef>
                <a:spcAft>
                  <a:spcPts val="0"/>
                </a:spcAft>
                <a:buNone/>
              </a:pPr>
              <a:r>
                <a:rPr b="1" lang="en-US" sz="1200">
                  <a:uFillTx/>
                  <a:latin typeface="Calibri"/>
                  <a:ea typeface="Calibri"/>
                  <a:cs typeface="Calibri"/>
                  <a:sym typeface="Calibri"/>
                </a:rPr>
                <a:t>- Less likely to purchase Apple Watch if they are not already part of the Apple ecosystem.</a:t>
              </a:r>
              <a:endParaRPr b="1" sz="1200">
                <a:uFillTx/>
                <a:latin typeface="Calibri"/>
                <a:ea typeface="Calibri"/>
                <a:cs typeface="Calibri"/>
                <a:sym typeface="Calibri"/>
              </a:endParaRPr>
            </a:p>
            <a:p>
              <a:pPr algn="l" indent="0" lvl="0" marL="0" rtl="0">
                <a:lnSpc>
                  <a:spcPct val="120000"/>
                </a:lnSpc>
                <a:spcBef>
                  <a:spcPts val="0"/>
                </a:spcBef>
                <a:spcAft>
                  <a:spcPts val="0"/>
                </a:spcAft>
                <a:buNone/>
              </a:pPr>
              <a:r>
                <a:rPr>
                  <a:uFillTx/>
                </a:rPr>
                <a:t/>
              </a:r>
              <a:endParaRPr sz="1000">
                <a:solidFill>
                  <a:srgbClr val="666666"/>
                </a:solidFill>
                <a:uFillTx/>
                <a:latin typeface="Open Sans"/>
                <a:ea typeface="Open Sans"/>
                <a:cs typeface="Open Sans"/>
                <a:sym typeface="Open Sans"/>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4" name="Google Shape;424;p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993838" y="1441775"/>
            <a:ext cx="2223443" cy="5040208"/>
            <a:chOff x="523351" y="1289300"/>
            <a:chExt cx="1961400" cy="303810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5" name="Google Shape;425;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4419" y="1289300"/>
              <a:ext cx="1939200" cy="3038100"/>
            </a:xfrm>
            <a:prstGeom prst="rect">
              <a:avLst/>
            </a:prstGeom>
            <a:solidFill>
              <a:srgbClr val="EEEEEE"/>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6" name="Google Shape;426;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4422" y="1289300"/>
              <a:ext cx="1939200" cy="1110900"/>
            </a:xfrm>
            <a:prstGeom prst="rect">
              <a:avLst/>
            </a:prstGeom>
            <a:solidFill>
              <a:srgbClr val="CC4125"/>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7" name="Google Shape;427;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3351" y="2400195"/>
              <a:ext cx="1961400" cy="18399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0" rtl="0">
                <a:lnSpc>
                  <a:spcPct val="100000"/>
                </a:lnSpc>
                <a:spcBef>
                  <a:spcPts val="0"/>
                </a:spcBef>
                <a:spcAft>
                  <a:spcPts val="0"/>
                </a:spcAft>
                <a:buNone/>
              </a:pPr>
              <a:r>
                <a:rPr b="1" lang="en-US" sz="1200">
                  <a:uFillTx/>
                  <a:latin typeface="Calibri"/>
                  <a:ea typeface="Calibri"/>
                  <a:cs typeface="Calibri"/>
                  <a:sym typeface="Calibri"/>
                </a:rPr>
                <a:t>- Likely to purchase if they have more knowledge.  </a:t>
              </a:r>
              <a:endParaRPr b="1" sz="1200">
                <a:uFillTx/>
                <a:latin typeface="Calibri"/>
                <a:ea typeface="Calibri"/>
                <a:cs typeface="Calibri"/>
                <a:sym typeface="Calibri"/>
              </a:endParaRPr>
            </a:p>
            <a:p>
              <a:pPr algn="l" indent="0" lvl="0" marL="0" rtl="0">
                <a:lnSpc>
                  <a:spcPct val="100000"/>
                </a:lnSpc>
                <a:spcBef>
                  <a:spcPts val="0"/>
                </a:spcBef>
                <a:spcAft>
                  <a:spcPts val="0"/>
                </a:spcAft>
                <a:buNone/>
              </a:pPr>
              <a:r>
                <a:rPr>
                  <a:uFillTx/>
                </a:rPr>
                <a:t/>
              </a:r>
              <a:endParaRPr b="1" sz="1200">
                <a:uFillTx/>
                <a:latin typeface="Calibri"/>
                <a:ea typeface="Calibri"/>
                <a:cs typeface="Calibri"/>
                <a:sym typeface="Calibri"/>
              </a:endParaRPr>
            </a:p>
            <a:p>
              <a:pPr algn="l" indent="0" lvl="0" marL="0" rtl="0">
                <a:lnSpc>
                  <a:spcPct val="100000"/>
                </a:lnSpc>
                <a:spcBef>
                  <a:spcPts val="0"/>
                </a:spcBef>
                <a:spcAft>
                  <a:spcPts val="0"/>
                </a:spcAft>
                <a:buNone/>
              </a:pPr>
              <a:r>
                <a:rPr b="1" lang="en-US" sz="1200">
                  <a:uFillTx/>
                  <a:latin typeface="Calibri"/>
                  <a:ea typeface="Calibri"/>
                  <a:cs typeface="Calibri"/>
                  <a:sym typeface="Calibri"/>
                </a:rPr>
                <a:t>- Want a </a:t>
              </a:r>
              <a:r>
                <a:rPr b="1" lang="en-US" sz="1200">
                  <a:uFillTx/>
                  <a:latin typeface="Calibri"/>
                  <a:ea typeface="Calibri"/>
                  <a:cs typeface="Calibri"/>
                  <a:sym typeface="Calibri"/>
                </a:rPr>
                <a:t>well-designed product that's worth their money.</a:t>
              </a:r>
              <a:endParaRPr b="1" sz="1200">
                <a:uFillTx/>
                <a:latin typeface="Calibri"/>
                <a:ea typeface="Calibri"/>
                <a:cs typeface="Calibri"/>
                <a:sym typeface="Calibri"/>
              </a:endParaRPr>
            </a:p>
            <a:p>
              <a:pPr algn="l" indent="0" lvl="0" marL="0" rtl="0">
                <a:lnSpc>
                  <a:spcPct val="100000"/>
                </a:lnSpc>
                <a:spcBef>
                  <a:spcPts val="0"/>
                </a:spcBef>
                <a:spcAft>
                  <a:spcPts val="0"/>
                </a:spcAft>
                <a:buClr>
                  <a:schemeClr val="dk1"/>
                </a:buClr>
                <a:buSzPts val="1100"/>
                <a:buFont typeface="Arial"/>
                <a:buNone/>
              </a:pPr>
              <a:r>
                <a:rPr>
                  <a:uFillTx/>
                </a:rPr>
                <a:t/>
              </a:r>
              <a:endParaRPr b="1" sz="1200">
                <a:uFillTx/>
                <a:latin typeface="Calibri"/>
                <a:ea typeface="Calibri"/>
                <a:cs typeface="Calibri"/>
                <a:sym typeface="Calibri"/>
              </a:endParaRPr>
            </a:p>
            <a:p>
              <a:pPr algn="l" indent="0" lvl="0" marL="0" rtl="0">
                <a:lnSpc>
                  <a:spcPct val="100000"/>
                </a:lnSpc>
                <a:spcBef>
                  <a:spcPts val="0"/>
                </a:spcBef>
                <a:spcAft>
                  <a:spcPts val="0"/>
                </a:spcAft>
                <a:buClr>
                  <a:schemeClr val="dk1"/>
                </a:buClr>
                <a:buSzPts val="1100"/>
                <a:buFont typeface="Arial"/>
                <a:buNone/>
              </a:pPr>
              <a:r>
                <a:rPr b="1" lang="en-US" sz="1200">
                  <a:uFillTx/>
                  <a:latin typeface="Calibri"/>
                  <a:ea typeface="Calibri"/>
                  <a:cs typeface="Calibri"/>
                  <a:sym typeface="Calibri"/>
                </a:rPr>
                <a:t>- Value being able  to have fun using their Apple  Watch. </a:t>
              </a:r>
              <a:endParaRPr b="1" sz="1200">
                <a:uFillTx/>
                <a:latin typeface="Calibri"/>
                <a:ea typeface="Calibri"/>
                <a:cs typeface="Calibri"/>
                <a:sym typeface="Calibri"/>
              </a:endParaRPr>
            </a:p>
            <a:p>
              <a:pPr algn="l" indent="0" lvl="0" marL="0" rtl="0">
                <a:lnSpc>
                  <a:spcPct val="100000"/>
                </a:lnSpc>
                <a:spcBef>
                  <a:spcPts val="0"/>
                </a:spcBef>
                <a:spcAft>
                  <a:spcPts val="0"/>
                </a:spcAft>
                <a:buClr>
                  <a:schemeClr val="dk1"/>
                </a:buClr>
                <a:buSzPts val="1100"/>
                <a:buFont typeface="Arial"/>
                <a:buNone/>
              </a:pPr>
              <a:r>
                <a:rPr>
                  <a:uFillTx/>
                </a:rPr>
                <a:t/>
              </a:r>
              <a:endParaRPr b="1" sz="1200">
                <a:uFillTx/>
                <a:latin typeface="Calibri"/>
                <a:ea typeface="Calibri"/>
                <a:cs typeface="Calibri"/>
                <a:sym typeface="Calibri"/>
              </a:endParaRPr>
            </a:p>
            <a:p>
              <a:pPr algn="l" indent="0" lvl="0" marL="0" rtl="0">
                <a:lnSpc>
                  <a:spcPct val="100000"/>
                </a:lnSpc>
                <a:spcBef>
                  <a:spcPts val="0"/>
                </a:spcBef>
                <a:spcAft>
                  <a:spcPts val="0"/>
                </a:spcAft>
                <a:buClr>
                  <a:schemeClr val="dk1"/>
                </a:buClr>
                <a:buSzPts val="1100"/>
                <a:buFont typeface="Arial"/>
                <a:buNone/>
              </a:pPr>
              <a:r>
                <a:rPr b="1" lang="en-US" sz="1200">
                  <a:uFillTx/>
                  <a:latin typeface="Calibri"/>
                  <a:ea typeface="Calibri"/>
                  <a:cs typeface="Calibri"/>
                  <a:sym typeface="Calibri"/>
                </a:rPr>
                <a:t>- More likely to make a purchase sometime in the future with no set date in mind. </a:t>
              </a:r>
              <a:endParaRPr b="1" sz="1200">
                <a:uFillTx/>
                <a:latin typeface="Calibri"/>
                <a:ea typeface="Calibri"/>
                <a:cs typeface="Calibri"/>
                <a:sym typeface="Calibri"/>
              </a:endParaRPr>
            </a:p>
            <a:p>
              <a:pPr algn="l" indent="0" lvl="0" marL="0" rtl="0">
                <a:lnSpc>
                  <a:spcPct val="100000"/>
                </a:lnSpc>
                <a:spcBef>
                  <a:spcPts val="0"/>
                </a:spcBef>
                <a:spcAft>
                  <a:spcPts val="0"/>
                </a:spcAft>
                <a:buClr>
                  <a:schemeClr val="dk1"/>
                </a:buClr>
                <a:buSzPts val="1100"/>
                <a:buFont typeface="Arial"/>
                <a:buNone/>
              </a:pPr>
              <a:r>
                <a:rPr>
                  <a:uFillTx/>
                </a:rPr>
                <a:t/>
              </a:r>
              <a:endParaRPr b="1" sz="1200">
                <a:uFillTx/>
                <a:latin typeface="Calibri"/>
                <a:ea typeface="Calibri"/>
                <a:cs typeface="Calibri"/>
                <a:sym typeface="Calibri"/>
              </a:endParaRPr>
            </a:p>
            <a:p>
              <a:pPr algn="l" indent="0" lvl="0" marL="0" rtl="0">
                <a:lnSpc>
                  <a:spcPct val="100000"/>
                </a:lnSpc>
                <a:spcBef>
                  <a:spcPts val="0"/>
                </a:spcBef>
                <a:spcAft>
                  <a:spcPts val="0"/>
                </a:spcAft>
                <a:buClr>
                  <a:schemeClr val="dk1"/>
                </a:buClr>
                <a:buSzPts val="1100"/>
                <a:buFont typeface="Arial"/>
                <a:buNone/>
              </a:pPr>
              <a:r>
                <a:rPr b="1" lang="en-US" sz="1200">
                  <a:uFillTx/>
                  <a:latin typeface="Calibri"/>
                  <a:ea typeface="Calibri"/>
                  <a:cs typeface="Calibri"/>
                  <a:sym typeface="Calibri"/>
                </a:rPr>
                <a:t>- Like to see features that motivate them to change their lifestyles like a health or fitness tracker. </a:t>
              </a:r>
              <a:endParaRPr b="1" sz="1200">
                <a:uFillTx/>
                <a:latin typeface="Calibri"/>
                <a:ea typeface="Calibri"/>
                <a:cs typeface="Calibri"/>
                <a:sym typeface="Calibri"/>
              </a:endParaRPr>
            </a:p>
            <a:p>
              <a:pPr algn="l" indent="0" lvl="0" marL="0" rtl="0">
                <a:lnSpc>
                  <a:spcPct val="120000"/>
                </a:lnSpc>
                <a:spcBef>
                  <a:spcPts val="0"/>
                </a:spcBef>
                <a:spcAft>
                  <a:spcPts val="0"/>
                </a:spcAft>
                <a:buNone/>
              </a:pPr>
              <a:r>
                <a:rPr>
                  <a:uFillTx/>
                </a:rPr>
                <a:t/>
              </a:r>
              <a:endParaRPr sz="1050">
                <a:solidFill>
                  <a:srgbClr val="666666"/>
                </a:solidFill>
                <a:uFillTx/>
                <a:latin typeface="Open Sans"/>
                <a:ea typeface="Open Sans"/>
                <a:cs typeface="Open Sans"/>
                <a:sym typeface="Open Sans"/>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8" name="Google Shape;428;p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15271" y="1441775"/>
            <a:ext cx="2198331" cy="5040208"/>
            <a:chOff x="534419" y="1289300"/>
            <a:chExt cx="1939248" cy="303810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9" name="Google Shape;429;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4419" y="1289300"/>
              <a:ext cx="1939200" cy="3038100"/>
            </a:xfrm>
            <a:prstGeom prst="rect">
              <a:avLst/>
            </a:prstGeom>
            <a:solidFill>
              <a:srgbClr val="EEEEEE"/>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0" name="Google Shape;430;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4422" y="1289300"/>
              <a:ext cx="1939200" cy="1110900"/>
            </a:xfrm>
            <a:prstGeom prst="rect">
              <a:avLst/>
            </a:prstGeom>
            <a:solidFill>
              <a:srgbClr val="DD7E6B"/>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1" name="Google Shape;431;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70766" y="2400180"/>
              <a:ext cx="1902900" cy="17625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0" rtl="0">
                <a:lnSpc>
                  <a:spcPct val="100000"/>
                </a:lnSpc>
                <a:spcBef>
                  <a:spcPts val="0"/>
                </a:spcBef>
                <a:spcAft>
                  <a:spcPts val="0"/>
                </a:spcAft>
                <a:buClr>
                  <a:schemeClr val="dk1"/>
                </a:buClr>
                <a:buSzPts val="1100"/>
                <a:buFont typeface="Arial"/>
                <a:buNone/>
              </a:pPr>
              <a:r>
                <a:rPr b="1" lang="en-US" sz="1200">
                  <a:uFillTx/>
                  <a:latin typeface="Calibri"/>
                  <a:ea typeface="Calibri"/>
                  <a:cs typeface="Calibri"/>
                  <a:sym typeface="Calibri"/>
                </a:rPr>
                <a:t>- Care about the convenience that the Apple Pay feature provides.</a:t>
              </a:r>
              <a:endParaRPr b="1" sz="1200">
                <a:uFillTx/>
                <a:latin typeface="Calibri"/>
                <a:ea typeface="Calibri"/>
                <a:cs typeface="Calibri"/>
                <a:sym typeface="Calibri"/>
              </a:endParaRPr>
            </a:p>
            <a:p>
              <a:pPr algn="l" indent="0" lvl="0" marL="0" rtl="0">
                <a:lnSpc>
                  <a:spcPct val="100000"/>
                </a:lnSpc>
                <a:spcBef>
                  <a:spcPts val="0"/>
                </a:spcBef>
                <a:spcAft>
                  <a:spcPts val="0"/>
                </a:spcAft>
                <a:buClr>
                  <a:schemeClr val="dk1"/>
                </a:buClr>
                <a:buSzPts val="1100"/>
                <a:buFont typeface="Arial"/>
                <a:buNone/>
              </a:pPr>
              <a:r>
                <a:rPr>
                  <a:uFillTx/>
                </a:rPr>
                <a:t/>
              </a:r>
              <a:endParaRPr b="1" sz="1200">
                <a:uFillTx/>
                <a:latin typeface="Calibri"/>
                <a:ea typeface="Calibri"/>
                <a:cs typeface="Calibri"/>
                <a:sym typeface="Calibri"/>
              </a:endParaRPr>
            </a:p>
            <a:p>
              <a:pPr algn="l" indent="0" lvl="0" marL="0" rtl="0">
                <a:lnSpc>
                  <a:spcPct val="100000"/>
                </a:lnSpc>
                <a:spcBef>
                  <a:spcPts val="0"/>
                </a:spcBef>
                <a:spcAft>
                  <a:spcPts val="0"/>
                </a:spcAft>
                <a:buClr>
                  <a:schemeClr val="dk1"/>
                </a:buClr>
                <a:buSzPts val="1100"/>
                <a:buFont typeface="Arial"/>
                <a:buNone/>
              </a:pPr>
              <a:r>
                <a:rPr b="1" lang="en-US" sz="1200">
                  <a:uFillTx/>
                  <a:latin typeface="Calibri"/>
                  <a:ea typeface="Calibri"/>
                  <a:cs typeface="Calibri"/>
                  <a:sym typeface="Calibri"/>
                </a:rPr>
                <a:t>- Looking for a smartwatch that is fun to use and motivates them to be more active. </a:t>
              </a:r>
              <a:endParaRPr b="1" sz="1200">
                <a:uFillTx/>
                <a:latin typeface="Calibri"/>
                <a:ea typeface="Calibri"/>
                <a:cs typeface="Calibri"/>
                <a:sym typeface="Calibri"/>
              </a:endParaRPr>
            </a:p>
            <a:p>
              <a:pPr algn="l" indent="0" lvl="0" marL="0" rtl="0">
                <a:lnSpc>
                  <a:spcPct val="100000"/>
                </a:lnSpc>
                <a:spcBef>
                  <a:spcPts val="0"/>
                </a:spcBef>
                <a:spcAft>
                  <a:spcPts val="0"/>
                </a:spcAft>
                <a:buClr>
                  <a:schemeClr val="dk1"/>
                </a:buClr>
                <a:buSzPts val="1100"/>
                <a:buFont typeface="Arial"/>
                <a:buNone/>
              </a:pPr>
              <a:r>
                <a:rPr>
                  <a:uFillTx/>
                </a:rPr>
                <a:t/>
              </a:r>
              <a:endParaRPr b="1" sz="1200">
                <a:uFillTx/>
                <a:latin typeface="Calibri"/>
                <a:ea typeface="Calibri"/>
                <a:cs typeface="Calibri"/>
                <a:sym typeface="Calibri"/>
              </a:endParaRPr>
            </a:p>
            <a:p>
              <a:pPr algn="l" indent="0" lvl="0" marL="0" rtl="0">
                <a:lnSpc>
                  <a:spcPct val="100000"/>
                </a:lnSpc>
                <a:spcBef>
                  <a:spcPts val="0"/>
                </a:spcBef>
                <a:spcAft>
                  <a:spcPts val="0"/>
                </a:spcAft>
                <a:buClr>
                  <a:schemeClr val="dk1"/>
                </a:buClr>
                <a:buSzPts val="1100"/>
                <a:buFont typeface="Arial"/>
                <a:buNone/>
              </a:pPr>
              <a:r>
                <a:rPr b="1" lang="en-US" sz="1200">
                  <a:uFillTx/>
                  <a:latin typeface="Calibri"/>
                  <a:ea typeface="Calibri"/>
                  <a:cs typeface="Calibri"/>
                  <a:sym typeface="Calibri"/>
                </a:rPr>
                <a:t>- Care about the health tracker: </a:t>
              </a:r>
              <a:r>
                <a:rPr b="1" lang="en-US" sz="1200">
                  <a:uFillTx/>
                  <a:latin typeface="Calibri"/>
                  <a:ea typeface="Calibri"/>
                  <a:cs typeface="Calibri"/>
                  <a:sym typeface="Calibri"/>
                </a:rPr>
                <a:t>Heart rate</a:t>
              </a:r>
              <a:r>
                <a:rPr b="1" lang="en-US" sz="1200">
                  <a:uFillTx/>
                  <a:latin typeface="Calibri"/>
                  <a:ea typeface="Calibri"/>
                  <a:cs typeface="Calibri"/>
                  <a:sym typeface="Calibri"/>
                </a:rPr>
                <a:t>, breathing, sleep, workout.</a:t>
              </a:r>
              <a:endParaRPr b="1" sz="1200">
                <a:uFillTx/>
                <a:latin typeface="Calibri"/>
                <a:ea typeface="Calibri"/>
                <a:cs typeface="Calibri"/>
                <a:sym typeface="Calibri"/>
              </a:endParaRPr>
            </a:p>
            <a:p>
              <a:pPr algn="l" indent="0" lvl="0" marL="0" rtl="0">
                <a:lnSpc>
                  <a:spcPct val="100000"/>
                </a:lnSpc>
                <a:spcBef>
                  <a:spcPts val="0"/>
                </a:spcBef>
                <a:spcAft>
                  <a:spcPts val="0"/>
                </a:spcAft>
                <a:buClr>
                  <a:schemeClr val="dk1"/>
                </a:buClr>
                <a:buSzPts val="1100"/>
                <a:buFont typeface="Arial"/>
                <a:buNone/>
              </a:pPr>
              <a:r>
                <a:rPr>
                  <a:uFillTx/>
                </a:rPr>
                <a:t/>
              </a:r>
              <a:endParaRPr b="1" sz="1200">
                <a:uFillTx/>
                <a:latin typeface="Calibri"/>
                <a:ea typeface="Calibri"/>
                <a:cs typeface="Calibri"/>
                <a:sym typeface="Calibri"/>
              </a:endParaRPr>
            </a:p>
            <a:p>
              <a:pPr algn="l" indent="0" lvl="0" marL="0" rtl="0">
                <a:lnSpc>
                  <a:spcPct val="100000"/>
                </a:lnSpc>
                <a:spcBef>
                  <a:spcPts val="0"/>
                </a:spcBef>
                <a:spcAft>
                  <a:spcPts val="0"/>
                </a:spcAft>
                <a:buClr>
                  <a:schemeClr val="dk1"/>
                </a:buClr>
                <a:buSzPts val="1100"/>
                <a:buFont typeface="Arial"/>
                <a:buNone/>
              </a:pPr>
              <a:r>
                <a:rPr b="1" lang="en-US" sz="1200">
                  <a:uFillTx/>
                  <a:latin typeface="Calibri"/>
                  <a:ea typeface="Calibri"/>
                  <a:cs typeface="Calibri"/>
                  <a:sym typeface="Calibri"/>
                </a:rPr>
                <a:t>- Think the Apple Watch is reasonably priced and worth the money.</a:t>
              </a:r>
              <a:endParaRPr b="1" sz="1200">
                <a:uFillTx/>
                <a:latin typeface="Calibri"/>
                <a:ea typeface="Calibri"/>
                <a:cs typeface="Calibri"/>
                <a:sym typeface="Calibri"/>
              </a:endParaRPr>
            </a:p>
            <a:p>
              <a:pPr algn="l" indent="0" lvl="0" marL="0" rtl="0">
                <a:lnSpc>
                  <a:spcPct val="120000"/>
                </a:lnSpc>
                <a:spcBef>
                  <a:spcPts val="0"/>
                </a:spcBef>
                <a:spcAft>
                  <a:spcPts val="0"/>
                </a:spcAft>
                <a:buNone/>
              </a:pPr>
              <a:r>
                <a:rPr>
                  <a:uFillTx/>
                </a:rPr>
                <a:t/>
              </a:r>
              <a:endParaRPr sz="1000">
                <a:solidFill>
                  <a:srgbClr val="666666"/>
                </a:solidFill>
                <a:uFillTx/>
                <a:latin typeface="Open Sans"/>
                <a:ea typeface="Open Sans"/>
                <a:cs typeface="Open Sans"/>
                <a:sym typeface="Open Sans"/>
              </a:endParaRPr>
            </a:p>
          </p:txBody>
        </p:sp>
      </p:gr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2" name="Google Shape;432;p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611600" y="1441775"/>
            <a:ext cx="2223443" cy="5040208"/>
            <a:chOff x="523351" y="1289300"/>
            <a:chExt cx="1961400" cy="303810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3" name="Google Shape;433;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4419" y="1289300"/>
              <a:ext cx="1939200" cy="3038100"/>
            </a:xfrm>
            <a:prstGeom prst="rect">
              <a:avLst/>
            </a:prstGeom>
            <a:solidFill>
              <a:srgbClr val="EEEEEE"/>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4" name="Google Shape;434;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4422" y="1289300"/>
              <a:ext cx="1939200" cy="1110900"/>
            </a:xfrm>
            <a:prstGeom prst="rect">
              <a:avLst/>
            </a:prstGeom>
            <a:solidFill>
              <a:srgbClr val="E6B8A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5" name="Google Shape;435;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3351" y="2400195"/>
              <a:ext cx="1961400" cy="1762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0" rtl="0">
                <a:lnSpc>
                  <a:spcPct val="100000"/>
                </a:lnSpc>
                <a:spcBef>
                  <a:spcPts val="0"/>
                </a:spcBef>
                <a:spcAft>
                  <a:spcPts val="0"/>
                </a:spcAft>
                <a:buClr>
                  <a:schemeClr val="dk1"/>
                </a:buClr>
                <a:buSzPts val="1100"/>
                <a:buFont typeface="Arial"/>
                <a:buNone/>
              </a:pPr>
              <a:r>
                <a:rPr b="1" lang="en-US" sz="1200">
                  <a:uFillTx/>
                  <a:latin typeface="Calibri"/>
                  <a:ea typeface="Calibri"/>
                  <a:cs typeface="Calibri"/>
                  <a:sym typeface="Calibri"/>
                </a:rPr>
                <a:t>- Care about the </a:t>
              </a:r>
              <a:r>
                <a:rPr b="1" lang="en-US" sz="1200">
                  <a:uFillTx/>
                  <a:latin typeface="Calibri"/>
                  <a:ea typeface="Calibri"/>
                  <a:cs typeface="Calibri"/>
                  <a:sym typeface="Calibri"/>
                </a:rPr>
                <a:t>fitness</a:t>
              </a:r>
              <a:r>
                <a:rPr b="1" lang="en-US" sz="1200">
                  <a:uFillTx/>
                  <a:latin typeface="Calibri"/>
                  <a:ea typeface="Calibri"/>
                  <a:cs typeface="Calibri"/>
                  <a:sym typeface="Calibri"/>
                </a:rPr>
                <a:t> tracker, the price, and the value they get with their money.</a:t>
              </a:r>
              <a:endParaRPr b="1" sz="1200">
                <a:uFillTx/>
                <a:latin typeface="Calibri"/>
                <a:ea typeface="Calibri"/>
                <a:cs typeface="Calibri"/>
                <a:sym typeface="Calibri"/>
              </a:endParaRPr>
            </a:p>
            <a:p>
              <a:pPr algn="l" indent="0" lvl="0" marL="0" rtl="0">
                <a:lnSpc>
                  <a:spcPct val="100000"/>
                </a:lnSpc>
                <a:spcBef>
                  <a:spcPts val="0"/>
                </a:spcBef>
                <a:spcAft>
                  <a:spcPts val="0"/>
                </a:spcAft>
                <a:buClr>
                  <a:schemeClr val="dk1"/>
                </a:buClr>
                <a:buSzPts val="1100"/>
                <a:buFont typeface="Arial"/>
                <a:buNone/>
              </a:pPr>
              <a:r>
                <a:rPr>
                  <a:uFillTx/>
                </a:rPr>
                <a:t/>
              </a:r>
              <a:endParaRPr b="1" sz="1200">
                <a:uFillTx/>
                <a:latin typeface="Calibri"/>
                <a:ea typeface="Calibri"/>
                <a:cs typeface="Calibri"/>
                <a:sym typeface="Calibri"/>
              </a:endParaRPr>
            </a:p>
            <a:p>
              <a:pPr algn="l" indent="0" lvl="0" marL="0" rtl="0">
                <a:lnSpc>
                  <a:spcPct val="100000"/>
                </a:lnSpc>
                <a:spcBef>
                  <a:spcPts val="0"/>
                </a:spcBef>
                <a:spcAft>
                  <a:spcPts val="0"/>
                </a:spcAft>
                <a:buClr>
                  <a:schemeClr val="dk1"/>
                </a:buClr>
                <a:buSzPts val="1100"/>
                <a:buFont typeface="Arial"/>
                <a:buNone/>
              </a:pPr>
              <a:r>
                <a:rPr b="1" lang="en-US" sz="1200">
                  <a:uFillTx/>
                  <a:latin typeface="Calibri"/>
                  <a:ea typeface="Calibri"/>
                  <a:cs typeface="Calibri"/>
                  <a:sym typeface="Calibri"/>
                </a:rPr>
                <a:t>- Purchasing decision can be influenced by other Apple Watch users.</a:t>
              </a:r>
              <a:endParaRPr b="1" sz="1200">
                <a:uFillTx/>
                <a:latin typeface="Calibri"/>
                <a:ea typeface="Calibri"/>
                <a:cs typeface="Calibri"/>
                <a:sym typeface="Calibri"/>
              </a:endParaRPr>
            </a:p>
            <a:p>
              <a:pPr algn="l" indent="0" lvl="0" marL="0" rtl="0">
                <a:lnSpc>
                  <a:spcPct val="100000"/>
                </a:lnSpc>
                <a:spcBef>
                  <a:spcPts val="0"/>
                </a:spcBef>
                <a:spcAft>
                  <a:spcPts val="0"/>
                </a:spcAft>
                <a:buClr>
                  <a:schemeClr val="dk1"/>
                </a:buClr>
                <a:buSzPts val="1100"/>
                <a:buFont typeface="Arial"/>
                <a:buNone/>
              </a:pPr>
              <a:r>
                <a:rPr>
                  <a:uFillTx/>
                </a:rPr>
                <a:t/>
              </a:r>
              <a:endParaRPr b="1" sz="1200">
                <a:uFillTx/>
                <a:latin typeface="Calibri"/>
                <a:ea typeface="Calibri"/>
                <a:cs typeface="Calibri"/>
                <a:sym typeface="Calibri"/>
              </a:endParaRPr>
            </a:p>
            <a:p>
              <a:pPr algn="l" indent="0" lvl="0" marL="0" rtl="0">
                <a:lnSpc>
                  <a:spcPct val="100000"/>
                </a:lnSpc>
                <a:spcBef>
                  <a:spcPts val="0"/>
                </a:spcBef>
                <a:spcAft>
                  <a:spcPts val="0"/>
                </a:spcAft>
                <a:buClr>
                  <a:schemeClr val="dk1"/>
                </a:buClr>
                <a:buSzPts val="1100"/>
                <a:buFont typeface="Arial"/>
                <a:buNone/>
              </a:pPr>
              <a:r>
                <a:rPr b="1" lang="en-US" sz="1200">
                  <a:uFillTx/>
                  <a:latin typeface="Calibri"/>
                  <a:ea typeface="Calibri"/>
                  <a:cs typeface="Calibri"/>
                  <a:sym typeface="Calibri"/>
                </a:rPr>
                <a:t>- Intent to purchase an Apple Watch sometime in the future is based upon how fun it is to use.</a:t>
              </a:r>
              <a:endParaRPr b="1" sz="1200">
                <a:uFillTx/>
                <a:latin typeface="Calibri"/>
                <a:ea typeface="Calibri"/>
                <a:cs typeface="Calibri"/>
                <a:sym typeface="Calibri"/>
              </a:endParaRPr>
            </a:p>
            <a:p>
              <a:pPr algn="l" indent="0" lvl="0" marL="0" rtl="0">
                <a:lnSpc>
                  <a:spcPct val="100000"/>
                </a:lnSpc>
                <a:spcBef>
                  <a:spcPts val="0"/>
                </a:spcBef>
                <a:spcAft>
                  <a:spcPts val="0"/>
                </a:spcAft>
                <a:buClr>
                  <a:schemeClr val="dk1"/>
                </a:buClr>
                <a:buSzPts val="1100"/>
                <a:buFont typeface="Arial"/>
                <a:buNone/>
              </a:pPr>
              <a:r>
                <a:rPr>
                  <a:uFillTx/>
                </a:rPr>
                <a:t/>
              </a:r>
              <a:endParaRPr b="1" sz="1200">
                <a:uFillTx/>
                <a:latin typeface="Calibri"/>
                <a:ea typeface="Calibri"/>
                <a:cs typeface="Calibri"/>
                <a:sym typeface="Calibri"/>
              </a:endParaRPr>
            </a:p>
            <a:p>
              <a:pPr algn="l" indent="0" lvl="0" marL="0" rtl="0">
                <a:lnSpc>
                  <a:spcPct val="100000"/>
                </a:lnSpc>
                <a:spcBef>
                  <a:spcPts val="0"/>
                </a:spcBef>
                <a:spcAft>
                  <a:spcPts val="0"/>
                </a:spcAft>
                <a:buClr>
                  <a:schemeClr val="dk1"/>
                </a:buClr>
                <a:buSzPts val="1100"/>
                <a:buFont typeface="Arial"/>
                <a:buNone/>
              </a:pPr>
              <a:r>
                <a:rPr b="1" lang="en-US" sz="1200">
                  <a:uFillTx/>
                  <a:latin typeface="Calibri"/>
                  <a:ea typeface="Calibri"/>
                  <a:cs typeface="Calibri"/>
                  <a:sym typeface="Calibri"/>
                </a:rPr>
                <a:t>- Will consider purchasing the Apple Watch if it is better than its competitors</a:t>
              </a:r>
              <a:endParaRPr sz="1050">
                <a:solidFill>
                  <a:srgbClr val="666666"/>
                </a:solidFill>
                <a:uFillTx/>
                <a:latin typeface="Open Sans"/>
                <a:ea typeface="Open Sans"/>
                <a:cs typeface="Open Sans"/>
                <a:sym typeface="Open Sans"/>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6" name="Google Shape;436;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75499" y="1690811"/>
            <a:ext cx="1181232" cy="1125017"/>
          </a:xfrm>
          <a:custGeom>
            <a:ahLst/>
            <a:cxnLst/>
            <a:rect b="b" l="l" r="r" t="t"/>
            <a:pathLst>
              <a:path extrusionOk="0" h="11657" w="11689">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7" name="Google Shape;437;p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459662" y="1622058"/>
            <a:ext cx="1291823" cy="1262532"/>
            <a:chOff x="-34776500" y="2631825"/>
            <a:chExt cx="291450" cy="29145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8" name="Google Shape;438;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4691425" y="2666500"/>
              <a:ext cx="120525" cy="154400"/>
            </a:xfrm>
            <a:custGeom>
              <a:ahLst/>
              <a:cxnLst/>
              <a:rect b="b" l="l" r="r" t="t"/>
              <a:pathLst>
                <a:path extrusionOk="0" h="6176" w="4821">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9" name="Google Shape;439;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4656775" y="2837400"/>
              <a:ext cx="51200" cy="51225"/>
            </a:xfrm>
            <a:custGeom>
              <a:ahLst/>
              <a:cxnLst/>
              <a:rect b="b" l="l" r="r" t="t"/>
              <a:pathLst>
                <a:path extrusionOk="0" h="2049" w="2048">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0" name="Google Shape;440;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4776500" y="2631825"/>
              <a:ext cx="291450" cy="291450"/>
            </a:xfrm>
            <a:custGeom>
              <a:ahLst/>
              <a:cxnLst/>
              <a:rect b="b" l="l" r="r" t="t"/>
              <a:pathLst>
                <a:path extrusionOk="0" h="11658" w="11658">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1" name="Google Shape;441;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894400" y="1553274"/>
            <a:ext cx="1657747" cy="1262547"/>
          </a:xfrm>
          <a:custGeom>
            <a:ahLst/>
            <a:cxnLst/>
            <a:rect b="b" l="l" r="r" t="t"/>
            <a:pathLst>
              <a:path extrusionOk="0" h="14718" w="19325">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solidFill>
                <a:srgbClr val="435D74"/>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2" name="Google Shape;442;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88524" y="2815821"/>
            <a:ext cx="2198400" cy="545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b="1" lang="en-US" sz="2150">
                <a:solidFill>
                  <a:srgbClr val="FFFFFF"/>
                </a:solidFill>
                <a:uFillTx/>
                <a:latin typeface="Calibri"/>
                <a:ea typeface="Calibri"/>
                <a:cs typeface="Calibri"/>
                <a:sym typeface="Calibri"/>
              </a:rPr>
              <a:t>Tech Enthusiasts</a:t>
            </a:r>
            <a:endParaRPr b="1" sz="2250">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3" name="Google Shape;443;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697462" y="2815821"/>
            <a:ext cx="2198400" cy="545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b="1" lang="en-US" sz="2150">
                <a:solidFill>
                  <a:srgbClr val="FFFFFF"/>
                </a:solidFill>
                <a:uFillTx/>
                <a:latin typeface="Calibri"/>
                <a:ea typeface="Calibri"/>
                <a:cs typeface="Calibri"/>
                <a:sym typeface="Calibri"/>
              </a:rPr>
              <a:t>Anti-Smartwatch</a:t>
            </a:r>
            <a:endParaRPr b="1" sz="2250">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4" name="Google Shape;444;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803375" y="2815825"/>
            <a:ext cx="2604300" cy="545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b="1" lang="en-US" sz="2150">
                <a:solidFill>
                  <a:srgbClr val="FFFFFF"/>
                </a:solidFill>
                <a:uFillTx/>
                <a:latin typeface="Calibri"/>
                <a:ea typeface="Calibri"/>
                <a:cs typeface="Calibri"/>
                <a:sym typeface="Calibri"/>
              </a:rPr>
              <a:t>Lack of Knowledge</a:t>
            </a:r>
            <a:endParaRPr b="1" sz="2250">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5" name="Google Shape;445;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089375" y="2815825"/>
            <a:ext cx="2604300" cy="545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b="1" lang="en-US" sz="2150">
                <a:solidFill>
                  <a:srgbClr val="FFFFFF"/>
                </a:solidFill>
                <a:uFillTx/>
                <a:latin typeface="Calibri"/>
                <a:ea typeface="Calibri"/>
                <a:cs typeface="Calibri"/>
                <a:sym typeface="Calibri"/>
              </a:rPr>
              <a:t>Fitness Enthusiasts</a:t>
            </a:r>
            <a:endParaRPr b="1" sz="2250">
              <a:solidFill>
                <a:srgbClr val="FFFFFF"/>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6" name="Google Shape;446;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21125" y="2664125"/>
            <a:ext cx="2604300" cy="545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b="1" lang="en-US" sz="2150">
                <a:solidFill>
                  <a:srgbClr val="FFFFFF"/>
                </a:solidFill>
                <a:uFillTx/>
                <a:latin typeface="Calibri"/>
                <a:ea typeface="Calibri"/>
                <a:cs typeface="Calibri"/>
                <a:sym typeface="Calibri"/>
              </a:rPr>
              <a:t>             Better </a:t>
            </a:r>
            <a:endParaRPr b="1" sz="2150">
              <a:solidFill>
                <a:srgbClr val="FFFFFF"/>
              </a:solidFill>
              <a:uFillTx/>
              <a:latin typeface="Calibri"/>
              <a:ea typeface="Calibri"/>
              <a:cs typeface="Calibri"/>
              <a:sym typeface="Calibri"/>
            </a:endParaRPr>
          </a:p>
          <a:p>
            <a:pPr algn="ctr" indent="0" lvl="0" marL="0" rtl="0">
              <a:spcBef>
                <a:spcPts val="0"/>
              </a:spcBef>
              <a:spcAft>
                <a:spcPts val="0"/>
              </a:spcAft>
              <a:buNone/>
            </a:pPr>
            <a:r>
              <a:rPr b="1" lang="en-US" sz="2150">
                <a:solidFill>
                  <a:srgbClr val="FFFFFF"/>
                </a:solidFill>
                <a:uFillTx/>
                <a:latin typeface="Calibri"/>
                <a:ea typeface="Calibri"/>
                <a:cs typeface="Calibri"/>
                <a:sym typeface="Calibri"/>
              </a:rPr>
              <a:t>Compatibility</a:t>
            </a:r>
            <a:endParaRPr b="1" sz="2250">
              <a:solidFill>
                <a:srgbClr val="FFFFFF"/>
              </a:solidFill>
              <a:uFillTx/>
              <a:latin typeface="Calibri"/>
              <a:ea typeface="Calibri"/>
              <a:cs typeface="Calibri"/>
              <a:sym typeface="Calibri"/>
            </a:endParaRPr>
          </a:p>
        </p:txBody>
      </p:sp>
      <p:grpSp>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7" name="Google Shape;447;p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146828" y="1625404"/>
            <a:ext cx="1314245" cy="1255835"/>
            <a:chOff x="2081650" y="4993750"/>
            <a:chExt cx="483125" cy="483125"/>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8" name="Google Shape;448;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81650" y="4993750"/>
              <a:ext cx="483125" cy="483125"/>
            </a:xfrm>
            <a:custGeom>
              <a:ahLst/>
              <a:cxnLst/>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solidFill>
                  <a:srgbClr val="435D74"/>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9" name="Google Shape;449;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09375" y="5125625"/>
              <a:ext cx="227600" cy="219350"/>
            </a:xfrm>
            <a:custGeom>
              <a:ahLst/>
              <a:cxnLst/>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solidFill>
                  <a:srgbClr val="435D74"/>
                </a:solidFill>
                <a:uFillTx/>
              </a:endParaRPr>
            </a:p>
          </p:txBody>
        </p:sp>
      </p:gr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0" name="Google Shape;450;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823787" y="1690813"/>
            <a:ext cx="1181216" cy="1125031"/>
          </a:xfrm>
          <a:custGeom>
            <a:ahLst/>
            <a:cxnLst/>
            <a:rect b="b" l="l" r="r" t="t"/>
            <a:pathLst>
              <a:path extrusionOk="0" h="14154" w="13548">
                <a:moveTo>
                  <a:pt x="6774" y="914"/>
                </a:moveTo>
                <a:cubicBezTo>
                  <a:pt x="7215" y="914"/>
                  <a:pt x="7593" y="1324"/>
                  <a:pt x="7593" y="1797"/>
                </a:cubicBezTo>
                <a:cubicBezTo>
                  <a:pt x="7593" y="2238"/>
                  <a:pt x="7247" y="2616"/>
                  <a:pt x="6774" y="2616"/>
                </a:cubicBezTo>
                <a:cubicBezTo>
                  <a:pt x="6301" y="2616"/>
                  <a:pt x="5955" y="2238"/>
                  <a:pt x="5955" y="1797"/>
                </a:cubicBezTo>
                <a:cubicBezTo>
                  <a:pt x="5955" y="1324"/>
                  <a:pt x="6333" y="914"/>
                  <a:pt x="6774" y="914"/>
                </a:cubicBezTo>
                <a:close/>
                <a:moveTo>
                  <a:pt x="1400" y="2610"/>
                </a:moveTo>
                <a:cubicBezTo>
                  <a:pt x="1427" y="2610"/>
                  <a:pt x="1454" y="2612"/>
                  <a:pt x="1481" y="2616"/>
                </a:cubicBezTo>
                <a:lnTo>
                  <a:pt x="4222" y="3151"/>
                </a:lnTo>
                <a:lnTo>
                  <a:pt x="3151" y="3781"/>
                </a:lnTo>
                <a:cubicBezTo>
                  <a:pt x="3119" y="3750"/>
                  <a:pt x="3245" y="3781"/>
                  <a:pt x="1324" y="3403"/>
                </a:cubicBezTo>
                <a:cubicBezTo>
                  <a:pt x="1072" y="3372"/>
                  <a:pt x="946" y="3120"/>
                  <a:pt x="1009" y="2931"/>
                </a:cubicBezTo>
                <a:cubicBezTo>
                  <a:pt x="1036" y="2710"/>
                  <a:pt x="1209" y="2610"/>
                  <a:pt x="1400" y="2610"/>
                </a:cubicBezTo>
                <a:close/>
                <a:moveTo>
                  <a:pt x="5502" y="3443"/>
                </a:moveTo>
                <a:cubicBezTo>
                  <a:pt x="5553" y="3443"/>
                  <a:pt x="5608" y="3451"/>
                  <a:pt x="5671" y="3466"/>
                </a:cubicBezTo>
                <a:cubicBezTo>
                  <a:pt x="5860" y="3561"/>
                  <a:pt x="5923" y="3624"/>
                  <a:pt x="5955" y="3907"/>
                </a:cubicBezTo>
                <a:cubicBezTo>
                  <a:pt x="5986" y="4254"/>
                  <a:pt x="5923" y="5766"/>
                  <a:pt x="7089" y="7278"/>
                </a:cubicBezTo>
                <a:cubicBezTo>
                  <a:pt x="7175" y="7385"/>
                  <a:pt x="7304" y="7449"/>
                  <a:pt x="7427" y="7449"/>
                </a:cubicBezTo>
                <a:cubicBezTo>
                  <a:pt x="7486" y="7449"/>
                  <a:pt x="7543" y="7435"/>
                  <a:pt x="7593" y="7404"/>
                </a:cubicBezTo>
                <a:lnTo>
                  <a:pt x="11972" y="5168"/>
                </a:lnTo>
                <a:cubicBezTo>
                  <a:pt x="12030" y="5129"/>
                  <a:pt x="12094" y="5111"/>
                  <a:pt x="12158" y="5111"/>
                </a:cubicBezTo>
                <a:cubicBezTo>
                  <a:pt x="12304" y="5111"/>
                  <a:pt x="12452" y="5204"/>
                  <a:pt x="12539" y="5357"/>
                </a:cubicBezTo>
                <a:cubicBezTo>
                  <a:pt x="12634" y="5577"/>
                  <a:pt x="12571" y="5798"/>
                  <a:pt x="12319" y="5924"/>
                </a:cubicBezTo>
                <a:lnTo>
                  <a:pt x="7499" y="8444"/>
                </a:lnTo>
                <a:cubicBezTo>
                  <a:pt x="7404" y="8476"/>
                  <a:pt x="7562" y="8350"/>
                  <a:pt x="5388" y="10366"/>
                </a:cubicBezTo>
                <a:cubicBezTo>
                  <a:pt x="5293" y="10492"/>
                  <a:pt x="5230" y="10712"/>
                  <a:pt x="5325" y="10870"/>
                </a:cubicBezTo>
                <a:lnTo>
                  <a:pt x="6396" y="12823"/>
                </a:lnTo>
                <a:cubicBezTo>
                  <a:pt x="6490" y="13012"/>
                  <a:pt x="6427" y="13233"/>
                  <a:pt x="6238" y="13359"/>
                </a:cubicBezTo>
                <a:cubicBezTo>
                  <a:pt x="6169" y="13398"/>
                  <a:pt x="6100" y="13416"/>
                  <a:pt x="6034" y="13416"/>
                </a:cubicBezTo>
                <a:cubicBezTo>
                  <a:pt x="5889" y="13416"/>
                  <a:pt x="5758" y="13331"/>
                  <a:pt x="5671" y="13201"/>
                </a:cubicBezTo>
                <a:lnTo>
                  <a:pt x="4285" y="10681"/>
                </a:lnTo>
                <a:cubicBezTo>
                  <a:pt x="4222" y="10523"/>
                  <a:pt x="4222" y="10334"/>
                  <a:pt x="4380" y="10177"/>
                </a:cubicBezTo>
                <a:lnTo>
                  <a:pt x="6333" y="8318"/>
                </a:lnTo>
                <a:cubicBezTo>
                  <a:pt x="6490" y="8161"/>
                  <a:pt x="6490" y="7940"/>
                  <a:pt x="6396" y="7783"/>
                </a:cubicBezTo>
                <a:cubicBezTo>
                  <a:pt x="5797" y="6995"/>
                  <a:pt x="5388" y="6050"/>
                  <a:pt x="5199" y="5042"/>
                </a:cubicBezTo>
                <a:cubicBezTo>
                  <a:pt x="5176" y="4859"/>
                  <a:pt x="4988" y="4727"/>
                  <a:pt x="4791" y="4727"/>
                </a:cubicBezTo>
                <a:cubicBezTo>
                  <a:pt x="4715" y="4727"/>
                  <a:pt x="4638" y="4746"/>
                  <a:pt x="4569" y="4790"/>
                </a:cubicBezTo>
                <a:cubicBezTo>
                  <a:pt x="4128" y="5042"/>
                  <a:pt x="4600" y="4727"/>
                  <a:pt x="1544" y="6743"/>
                </a:cubicBezTo>
                <a:cubicBezTo>
                  <a:pt x="1493" y="6768"/>
                  <a:pt x="1438" y="6780"/>
                  <a:pt x="1382" y="6780"/>
                </a:cubicBezTo>
                <a:cubicBezTo>
                  <a:pt x="1229" y="6780"/>
                  <a:pt x="1069" y="6692"/>
                  <a:pt x="977" y="6554"/>
                </a:cubicBezTo>
                <a:cubicBezTo>
                  <a:pt x="946" y="6270"/>
                  <a:pt x="1040" y="6050"/>
                  <a:pt x="1229" y="5955"/>
                </a:cubicBezTo>
                <a:cubicBezTo>
                  <a:pt x="1261" y="5955"/>
                  <a:pt x="5356" y="3466"/>
                  <a:pt x="5356" y="3466"/>
                </a:cubicBezTo>
                <a:cubicBezTo>
                  <a:pt x="5403" y="3451"/>
                  <a:pt x="5451" y="3443"/>
                  <a:pt x="5502" y="3443"/>
                </a:cubicBezTo>
                <a:close/>
                <a:moveTo>
                  <a:pt x="6774" y="1"/>
                </a:moveTo>
                <a:cubicBezTo>
                  <a:pt x="5892" y="1"/>
                  <a:pt x="5136" y="788"/>
                  <a:pt x="5136" y="1702"/>
                </a:cubicBezTo>
                <a:cubicBezTo>
                  <a:pt x="5136" y="1986"/>
                  <a:pt x="5199" y="2206"/>
                  <a:pt x="5325" y="2458"/>
                </a:cubicBezTo>
                <a:lnTo>
                  <a:pt x="1670" y="1702"/>
                </a:lnTo>
                <a:cubicBezTo>
                  <a:pt x="1594" y="1688"/>
                  <a:pt x="1517" y="1681"/>
                  <a:pt x="1441" y="1681"/>
                </a:cubicBezTo>
                <a:cubicBezTo>
                  <a:pt x="857" y="1681"/>
                  <a:pt x="305" y="2093"/>
                  <a:pt x="221" y="2679"/>
                </a:cubicBezTo>
                <a:cubicBezTo>
                  <a:pt x="95" y="3372"/>
                  <a:pt x="536" y="4033"/>
                  <a:pt x="1198" y="4159"/>
                </a:cubicBezTo>
                <a:lnTo>
                  <a:pt x="2174" y="4349"/>
                </a:lnTo>
                <a:lnTo>
                  <a:pt x="883" y="5136"/>
                </a:lnTo>
                <a:cubicBezTo>
                  <a:pt x="252" y="5514"/>
                  <a:pt x="0" y="6239"/>
                  <a:pt x="284" y="6869"/>
                </a:cubicBezTo>
                <a:cubicBezTo>
                  <a:pt x="512" y="7326"/>
                  <a:pt x="974" y="7536"/>
                  <a:pt x="1397" y="7536"/>
                </a:cubicBezTo>
                <a:cubicBezTo>
                  <a:pt x="1616" y="7536"/>
                  <a:pt x="1824" y="7480"/>
                  <a:pt x="1985" y="7373"/>
                </a:cubicBezTo>
                <a:lnTo>
                  <a:pt x="4506" y="5735"/>
                </a:lnTo>
                <a:cubicBezTo>
                  <a:pt x="4695" y="6522"/>
                  <a:pt x="5041" y="7215"/>
                  <a:pt x="5482" y="7877"/>
                </a:cubicBezTo>
                <a:lnTo>
                  <a:pt x="3781" y="9515"/>
                </a:lnTo>
                <a:cubicBezTo>
                  <a:pt x="3403" y="9893"/>
                  <a:pt x="3277" y="10523"/>
                  <a:pt x="3560" y="10996"/>
                </a:cubicBezTo>
                <a:lnTo>
                  <a:pt x="4947" y="13516"/>
                </a:lnTo>
                <a:cubicBezTo>
                  <a:pt x="5181" y="13922"/>
                  <a:pt x="5604" y="14154"/>
                  <a:pt x="6028" y="14154"/>
                </a:cubicBezTo>
                <a:cubicBezTo>
                  <a:pt x="6230" y="14154"/>
                  <a:pt x="6433" y="14101"/>
                  <a:pt x="6616" y="13989"/>
                </a:cubicBezTo>
                <a:cubicBezTo>
                  <a:pt x="7215" y="13642"/>
                  <a:pt x="7467" y="12886"/>
                  <a:pt x="7089" y="12288"/>
                </a:cubicBezTo>
                <a:lnTo>
                  <a:pt x="6207" y="10649"/>
                </a:lnTo>
                <a:lnTo>
                  <a:pt x="7877" y="9043"/>
                </a:lnTo>
                <a:lnTo>
                  <a:pt x="12697" y="6554"/>
                </a:lnTo>
                <a:cubicBezTo>
                  <a:pt x="13295" y="6239"/>
                  <a:pt x="13548" y="5483"/>
                  <a:pt x="13232" y="4884"/>
                </a:cubicBezTo>
                <a:cubicBezTo>
                  <a:pt x="13014" y="4446"/>
                  <a:pt x="12597" y="4206"/>
                  <a:pt x="12162" y="4206"/>
                </a:cubicBezTo>
                <a:cubicBezTo>
                  <a:pt x="11971" y="4206"/>
                  <a:pt x="11777" y="4252"/>
                  <a:pt x="11594" y="4349"/>
                </a:cubicBezTo>
                <a:lnTo>
                  <a:pt x="7530" y="6428"/>
                </a:lnTo>
                <a:cubicBezTo>
                  <a:pt x="6679" y="5136"/>
                  <a:pt x="6837" y="3907"/>
                  <a:pt x="6774" y="3750"/>
                </a:cubicBezTo>
                <a:cubicBezTo>
                  <a:pt x="6774" y="3687"/>
                  <a:pt x="6774" y="3529"/>
                  <a:pt x="6711" y="3372"/>
                </a:cubicBezTo>
                <a:lnTo>
                  <a:pt x="6774" y="3372"/>
                </a:lnTo>
                <a:cubicBezTo>
                  <a:pt x="7688" y="3372"/>
                  <a:pt x="8444" y="2616"/>
                  <a:pt x="8444" y="1702"/>
                </a:cubicBezTo>
                <a:cubicBezTo>
                  <a:pt x="8444" y="788"/>
                  <a:pt x="7688" y="1"/>
                  <a:pt x="6774" y="1"/>
                </a:cubicBezTo>
                <a:close/>
              </a:path>
            </a:pathLst>
          </a:custGeom>
          <a:solidFill>
            <a:srgbClr val="FFFFFF"/>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rtl="0">
              <a:spcBef>
                <a:spcPts val="0"/>
              </a:spcBef>
              <a:spcAft>
                <a:spcPts val="0"/>
              </a:spcAft>
              <a:buNone/>
            </a:pPr>
            <a:r>
              <a:rPr>
                <a:uFillTx/>
              </a:rPr>
              <a:t/>
            </a:r>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theme/theme1.xml><?xml version="1.0" encoding="utf-8"?>
<a:theme xmlns:a="http://schemas.openxmlformats.org/drawingml/2006/main" xmlns:c="http://schemas.openxmlformats.org/drawingml/2006/chart" xmlns:wpg="http://schemas.microsoft.com/office/word/2010/wordprocessingGroup" xmlns:pic="http://schemas.openxmlformats.org/drawingml/2006/picture" xmlns:wps="http://schemas.microsoft.com/office/word/2010/wordprocessingShape" xmlns:p="http://schemas.openxmlformats.org/presentationml/2006/main" xmlns:s="http://schemas.openxmlformats.org/officeDocument/2006/sharedTypes" xmlns:r="http://schemas.openxmlformats.org/officeDocument/2006/relationships" xmlns:dgm="http://schemas.openxmlformats.org/drawingml/2006/diagram" xmlns:wpc="http://schemas.microsoft.com/office/word/2010/wordprocessingCanva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extraClrSchemeLst/>
</a:theme>
</file>

<file path=ppt/theme/theme2.xml><?xml version="1.0" encoding="utf-8"?>
<a:theme xmlns:a="http://schemas.openxmlformats.org/drawingml/2006/main" xmlns:c="http://schemas.openxmlformats.org/drawingml/2006/chart" xmlns:wpg="http://schemas.microsoft.com/office/word/2010/wordprocessingGroup" xmlns:pic="http://schemas.openxmlformats.org/drawingml/2006/picture" xmlns:wps="http://schemas.microsoft.com/office/word/2010/wordprocessingShape" xmlns:p="http://schemas.openxmlformats.org/presentationml/2006/main" xmlns:s="http://schemas.openxmlformats.org/officeDocument/2006/sharedTypes" xmlns:r="http://schemas.openxmlformats.org/officeDocument/2006/relationships" xmlns:dgm="http://schemas.openxmlformats.org/drawingml/2006/diagram" xmlns:wpc="http://schemas.microsoft.com/office/word/2010/wordprocessingCanva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extraClrSchemeLst/>
</a:theme>
</file>

<file path=ppt/theme/theme3.xml><?xml version="1.0" encoding="utf-8"?>
<a:theme xmlns:a="http://schemas.openxmlformats.org/drawingml/2006/main" xmlns:c="http://schemas.openxmlformats.org/drawingml/2006/chart" xmlns:wpg="http://schemas.microsoft.com/office/word/2010/wordprocessingGroup" xmlns:pic="http://schemas.openxmlformats.org/drawingml/2006/picture" xmlns:wps="http://schemas.microsoft.com/office/word/2010/wordprocessingShape" xmlns:p="http://schemas.openxmlformats.org/presentationml/2006/main" xmlns:s="http://schemas.openxmlformats.org/officeDocument/2006/sharedTypes" xmlns:r="http://schemas.openxmlformats.org/officeDocument/2006/relationships" xmlns:dgm="http://schemas.openxmlformats.org/drawingml/2006/diagram" xmlns:wpc="http://schemas.microsoft.com/office/word/2010/wordprocessingCanva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extraClrSchemeLst/>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2020-06-09T02:58:58Z</dcterms:created>
  <dc:creator>Steve D</dc:creator>
</cp:coreProperties>
</file>