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5"/>
  </p:normalViewPr>
  <p:slideViewPr>
    <p:cSldViewPr snapToGrid="0">
      <p:cViewPr varScale="1">
        <p:scale>
          <a:sx n="100" d="100"/>
          <a:sy n="100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2B7C-DB2B-7FC6-CB3E-8C84F7678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75CEC-9744-26E0-1142-EDC5EBE3D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83F3-FB2D-83A5-3D08-18A2F2B1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8CC72-1578-F740-4DFD-4806D411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8DF3F-DCA8-1445-B65C-20F3904D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3554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2F54-95B2-AF5A-04D7-404D6E17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DE40D-71A9-FC90-EEDF-674A67DC5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43463-5C7D-A971-28D9-293D3413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A994-7646-15E6-4FBE-8D4B0F55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D8664-756A-DB6D-76EB-FE5C3BB0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8888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6106A-B985-BB83-4366-E937FDC48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65647-C526-0C78-334C-3468048F3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83BD6-D6A2-EDE8-C369-8D7A6711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BBB7C-FFD8-C435-C60F-FB187A5D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C4BF7-1F77-B22E-FF08-1C77F333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6065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16D8-361E-ECC9-1495-FEF878A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E3AB-F461-3669-5F90-73624F6D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674A3-124D-2554-4E7C-BDEE1DF9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8B01A-C360-A653-34BE-E152567F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A80D2-4880-E1A1-359B-686C1BD7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090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11B5-C864-7805-5089-2DBA29E8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3C760-67F0-6FC5-B603-06BDDE003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9446-C286-0FB8-43FA-C5BBAA7B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6A936-2CC0-B64D-616C-7FA3AD18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15EC-F8F2-2480-B5B6-25DF6322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626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D235-F22D-7123-10A0-E1C72D20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0610-494C-41D7-1172-008F3ED03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D5FFC-15A1-6345-4C76-3F4CCD0BB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831C5-3CEB-2451-858C-EFDEBF14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59F8D-4581-A8DE-E24B-5B5E7D0E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FAE71-1BCE-459D-9E29-FF9EDB6A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9864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EF87-92B8-972D-C0B6-7FDBFED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CEA57-1F01-C2E3-9386-AFFC4024F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D65F5-AEA5-C6E5-2DA3-3032536A2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7CF87-25DB-5CFA-7990-563659341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49A16-A0E6-1268-7624-FF101D65A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23246-5313-2344-0B33-B830217D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83A1F-5680-0F31-7AD9-62532958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777FE-5FD5-DB6E-5585-0A9BC0BE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042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5B13-BB13-EA86-357D-0C576626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EF680-0218-0CB2-6EAB-219B29AD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FF775-3E40-C71C-0A1A-F4A7D34A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301F0-9499-6D19-DDAA-3A1CA7B5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2781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E41BF-7078-5E57-8F7D-48724052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40A19-2211-D3EE-8B1A-11C6B268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C3165-AFC1-9B68-D841-8B0402F6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8654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7F08-F5F8-836E-98FE-BBC2DCDB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F0B98-ED79-81EE-A89C-AE4A5259B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6560E-9EFA-2E88-AA3D-7B53D1BA1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6F019-3A20-94CB-F737-6DFF92B7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5B079-5524-8586-5024-2AF32AD6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19C4B-EF7A-742D-61A5-72111007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644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8DA1-2A4A-7A49-5CCA-130E120B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0CD46-2897-2AEB-F90C-B0161C63D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CED69-AC9F-4529-8218-59C14C165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B2779-7837-2A86-F339-9F67B611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20D4A-E77F-7505-391A-6E24594E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4CA55-D1AB-3BD1-46AF-9F399BD5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091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A9E46-C35E-312B-888D-50D5CE59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D3F95-C640-37D7-FF04-5E42C988E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3AC50-A6C9-0C80-5CB2-0792E1757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B4D4E-236A-9C4F-9AF6-49F164DC198F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D02A9-25E9-F3EE-4EB0-51E71586E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69A7-CCBA-6C0D-FA4B-2113FBCF1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778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549F6-FE0F-4EB6-1ECF-3AE20CE73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4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53CFE-B762-2E30-C34E-51E6220E1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TR" sz="4800" dirty="0">
                <a:solidFill>
                  <a:schemeClr val="bg1"/>
                </a:solidFill>
              </a:rPr>
              <a:t>Yahya İZALA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982A4-DF40-D5A2-6552-1FF6A3B7D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TR" sz="2000">
                <a:solidFill>
                  <a:schemeClr val="bg1"/>
                </a:solidFill>
              </a:rPr>
              <a:t>Bilgisayar Müh. Phd.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9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8792-92FA-823C-7026-AF5647F7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/>
              <a:t>Asimetrik Şifreleme</a:t>
            </a: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3CBFD5-DD64-FB44-DB9E-C2B9E744D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8596"/>
            <a:ext cx="8909845" cy="17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5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7CFD-7E57-6B15-CF88-17DC29FF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Aradaki F</a:t>
            </a:r>
            <a:r>
              <a:rPr lang="en-US" dirty="0"/>
              <a:t>a</a:t>
            </a:r>
            <a:r>
              <a:rPr lang="en-TR" dirty="0"/>
              <a:t>rk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4E4D4A-1036-5F6B-949E-4078C4D02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2769"/>
            <a:ext cx="7219408" cy="2324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00BA99-70AB-084F-9195-621DD0247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392" y="4476551"/>
            <a:ext cx="5381896" cy="21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5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7499F-18E3-71E9-FB3B-F7E9B404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Vigenere Şifresi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9C65C0-F62A-E9D7-88D9-0CEB606EE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189090"/>
            <a:ext cx="11420856" cy="39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5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64F1A-7951-D45E-ECAC-D95C3ACC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Vigenere Şifresi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FD334-3E89-6789-6EF7-2AADC8BDE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122" y="2633472"/>
            <a:ext cx="7066708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56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DF240-74FF-9AC6-CDD2-098BEE25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Uygulama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5ADB47-B4BA-BC33-0D9A-4B982916B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404" y="1675227"/>
            <a:ext cx="668319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8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20B59-4D6F-F67E-C5C5-73DD27E0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Uygulama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DE6DB1-364E-67C7-0A6A-CE69848DE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362" y="1675227"/>
            <a:ext cx="729327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3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5D503-85CC-40ED-97B1-988E5F80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endParaRPr lang="en-TR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C5BAA-CEF9-58CD-1B17-64DFD475D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783447"/>
            <a:ext cx="10872172" cy="2799585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D89BB-BC26-78F2-1322-5001249F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8917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737F-B26E-D1EE-93C4-0AFD2785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141712"/>
            <a:ext cx="7923815" cy="1129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Kriptoğrafi Nedir?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A7CBBC-BE1B-C70D-09DF-0C99F15F7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139" y="2814360"/>
            <a:ext cx="10478721" cy="196475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38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F3AFE-62BD-DA4A-3206-5A5B1317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Şifreleme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Örnek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344425-0BF8-5CF0-D208-3E9A9443D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04834"/>
            <a:ext cx="10905066" cy="37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5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3D8CFC-A1A1-F52A-059C-168B75225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018" y="643466"/>
            <a:ext cx="86039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9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683D6-020D-0A33-1075-B12C67F1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TR" sz="6000"/>
              <a:t>Sezar </a:t>
            </a:r>
            <a:r>
              <a:rPr lang="en-TR" sz="6000" dirty="0"/>
              <a:t>Şifresi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726451-E2A7-7C81-B9F8-A7788E62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57" y="2998278"/>
            <a:ext cx="9248888" cy="17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A3C7-827C-B611-E262-AB2A832D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Frekans Analizi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28B8E-2C48-794E-DAE4-AD9B67C15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  <a:p>
            <a:endParaRPr lang="en-TR" dirty="0"/>
          </a:p>
          <a:p>
            <a:endParaRPr lang="en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094DC-02C3-46D4-4F0A-2493F29EB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9117290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D2F35B-10D7-EBCB-058E-C9A98CFE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544093"/>
            <a:ext cx="9177339" cy="171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3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1B521-9E6B-0FC0-181B-5E610A6B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84A8C1-DC0B-20E7-A54F-A45431DB4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660201"/>
            <a:ext cx="11420856" cy="305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2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698F-244D-9D11-E4BB-6A851360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Simetrik Şifreleme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477733-F7A1-2ED9-987F-1F634C844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490" y="2178446"/>
            <a:ext cx="10172123" cy="146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6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31</Words>
  <Application>Microsoft Macintosh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Yahya İZALA</vt:lpstr>
      <vt:lpstr>PowerPoint Presentation</vt:lpstr>
      <vt:lpstr>Kriptoğrafi Nedir?</vt:lpstr>
      <vt:lpstr>Şifreleme Örnek</vt:lpstr>
      <vt:lpstr>PowerPoint Presentation</vt:lpstr>
      <vt:lpstr>Sezar Şifresi</vt:lpstr>
      <vt:lpstr>Frekans Analizi</vt:lpstr>
      <vt:lpstr>EAS</vt:lpstr>
      <vt:lpstr>Simetrik Şifreleme</vt:lpstr>
      <vt:lpstr>Asimetrik Şifreleme</vt:lpstr>
      <vt:lpstr>Aradaki Fark </vt:lpstr>
      <vt:lpstr>Vigenere Şifresi</vt:lpstr>
      <vt:lpstr>Vigenere Şifresi</vt:lpstr>
      <vt:lpstr>Uygulama</vt:lpstr>
      <vt:lpstr>Uygulama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Siber Güvenlik</dc:title>
  <dc:creator>K Y</dc:creator>
  <cp:lastModifiedBy>K Y</cp:lastModifiedBy>
  <cp:revision>122</cp:revision>
  <dcterms:created xsi:type="dcterms:W3CDTF">2023-09-11T06:33:24Z</dcterms:created>
  <dcterms:modified xsi:type="dcterms:W3CDTF">2023-10-05T16:15:07Z</dcterms:modified>
</cp:coreProperties>
</file>