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5548"/>
  </p:normalViewPr>
  <p:slideViewPr>
    <p:cSldViewPr snapToGrid="0">
      <p:cViewPr varScale="1">
        <p:scale>
          <a:sx n="66" d="100"/>
          <a:sy n="66" d="100"/>
        </p:scale>
        <p:origin x="2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5EFD-547E-BB46-9353-ACE9B4FBF856}" type="datetimeFigureOut">
              <a:rPr lang="en-TR" smtClean="0"/>
              <a:t>10.10.2023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86EE-C233-2840-B2CE-4E6B7A1F68D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9193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TR" dirty="0"/>
              <a:t>ow to make a trojan</a:t>
            </a:r>
          </a:p>
          <a:p>
            <a:endParaRPr lang="en-TR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halis_bas</a:t>
            </a:r>
            <a:r>
              <a:rPr lang="en-US" dirty="0"/>
              <a:t>/how-to-make-trojan-using-metasploit-9987fe50355c</a:t>
            </a:r>
            <a:endParaRPr lang="en-TR"/>
          </a:p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86EE-C233-2840-B2CE-4E6B7A1F68DC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8121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nasbench.medium.com</a:t>
            </a:r>
            <a:r>
              <a:rPr lang="en-US" dirty="0"/>
              <a:t>/malware-analysis-techniques-basic-static-analysis-335a7286a176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howtocybersec</a:t>
            </a:r>
            <a:r>
              <a:rPr lang="en-US"/>
              <a:t>/introduction-to-static-malware-analysis-43432846f92a</a:t>
            </a:r>
          </a:p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86EE-C233-2840-B2CE-4E6B7A1F68DC}" type="slidenum">
              <a:rPr lang="en-TR" smtClean="0"/>
              <a:t>13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9774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security.berkeley.edu</a:t>
            </a:r>
            <a:r>
              <a:rPr lang="en-US" dirty="0"/>
              <a:t>/education-awareness/phishing/phishing-examples-archive</a:t>
            </a:r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86EE-C233-2840-B2CE-4E6B7A1F68DC}" type="slidenum">
              <a:rPr lang="en-TR" smtClean="0"/>
              <a:t>15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4297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2B7C-DB2B-7FC6-CB3E-8C84F7678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75CEC-9744-26E0-1142-EDC5EBE3D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83F3-FB2D-83A5-3D08-18A2F2B1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10.10.2023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8CC72-1578-F740-4DFD-4806D411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8DF3F-DCA8-1445-B65C-20F3904D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3554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2F54-95B2-AF5A-04D7-404D6E17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DE40D-71A9-FC90-EEDF-674A67DC5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43463-5C7D-A971-28D9-293D3413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10.10.2023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A994-7646-15E6-4FBE-8D4B0F55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D8664-756A-DB6D-76EB-FE5C3BB0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888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6106A-B985-BB83-4366-E937FDC48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65647-C526-0C78-334C-3468048F3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83BD6-D6A2-EDE8-C369-8D7A6711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10.10.2023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BBB7C-FFD8-C435-C60F-FB187A5D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C4BF7-1F77-B22E-FF08-1C77F333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6065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16D8-361E-ECC9-1495-FEF878A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E3AB-F461-3669-5F90-73624F6D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674A3-124D-2554-4E7C-BDEE1DF9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10.10.2023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8B01A-C360-A653-34BE-E152567F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80D2-4880-E1A1-359B-686C1BD7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09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11B5-C864-7805-5089-2DBA29E8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3C760-67F0-6FC5-B603-06BDDE00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9446-C286-0FB8-43FA-C5BBAA7B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10.10.2023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6A936-2CC0-B64D-616C-7FA3AD18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15EC-F8F2-2480-B5B6-25DF6322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626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D235-F22D-7123-10A0-E1C72D20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0610-494C-41D7-1172-008F3ED03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D5FFC-15A1-6345-4C76-3F4CCD0BB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831C5-3CEB-2451-858C-EFDEBF14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10.10.2023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59F8D-4581-A8DE-E24B-5B5E7D0E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FAE71-1BCE-459D-9E29-FF9EDB6A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9864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EF87-92B8-972D-C0B6-7FDBFED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CEA57-1F01-C2E3-9386-AFFC4024F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D65F5-AEA5-C6E5-2DA3-3032536A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7CF87-25DB-5CFA-7990-563659341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49A16-A0E6-1268-7624-FF101D65A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23246-5313-2344-0B33-B830217D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10.10.2023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83A1F-5680-0F31-7AD9-62532958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777FE-5FD5-DB6E-5585-0A9BC0BE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042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5B13-BB13-EA86-357D-0C576626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EF680-0218-0CB2-6EAB-219B29AD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10.10.2023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FF775-3E40-C71C-0A1A-F4A7D34A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301F0-9499-6D19-DDAA-3A1CA7B5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2781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E41BF-7078-5E57-8F7D-48724052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10.10.2023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40A19-2211-D3EE-8B1A-11C6B268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C3165-AFC1-9B68-D841-8B0402F6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8654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7F08-F5F8-836E-98FE-BBC2DCDB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0B98-ED79-81EE-A89C-AE4A5259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6560E-9EFA-2E88-AA3D-7B53D1BA1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6F019-3A20-94CB-F737-6DFF92B7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10.10.2023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5B079-5524-8586-5024-2AF32AD6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19C4B-EF7A-742D-61A5-72111007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644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8DA1-2A4A-7A49-5CCA-130E120B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0CD46-2897-2AEB-F90C-B0161C63D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CED69-AC9F-4529-8218-59C14C165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B2779-7837-2A86-F339-9F67B611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10.10.2023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0D4A-E77F-7505-391A-6E24594E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4CA55-D1AB-3BD1-46AF-9F399BD5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091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A9E46-C35E-312B-888D-50D5CE59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D3F95-C640-37D7-FF04-5E42C988E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3AC50-A6C9-0C80-5CB2-0792E1757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B4D4E-236A-9C4F-9AF6-49F164DC198F}" type="datetimeFigureOut">
              <a:rPr lang="en-TR" smtClean="0"/>
              <a:t>10.10.2023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D02A9-25E9-F3EE-4EB0-51E71586E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69A7-CCBA-6C0D-FA4B-2113FBCF1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778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549F6-FE0F-4EB6-1ECF-3AE20CE73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4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53CFE-B762-2E30-C34E-51E6220E1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TR" sz="4800" dirty="0">
                <a:solidFill>
                  <a:schemeClr val="bg1"/>
                </a:solidFill>
              </a:rPr>
              <a:t>Yahya İZALA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982A4-DF40-D5A2-6552-1FF6A3B7D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TR" sz="2000">
                <a:solidFill>
                  <a:schemeClr val="bg1"/>
                </a:solidFill>
              </a:rPr>
              <a:t>Bilgisayar Müh. Phd.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9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DE9BF5-BE47-A16F-8E0C-85E84F237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20724"/>
            <a:ext cx="10905066" cy="4416551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2804C-E8EF-76C8-1F64-203DFBEF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Bilgisayarınıza kötü amaçlı yazılım bulaşmaması için nelere dikkat etmelisiniz</a:t>
            </a: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24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2FF59D-4125-AA7C-B088-88EBF13FA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224" y="891540"/>
            <a:ext cx="7986000" cy="5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8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9073D-4FA1-C400-1DA2-63044932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Malware Analizi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8E90AC-F26F-0C46-1C3A-31D05768E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746905"/>
            <a:ext cx="7214616" cy="33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0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70021-F090-75BA-FE25-68E42334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Tartışma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61F43A-BD27-091F-FCFA-864619997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58" y="2904149"/>
            <a:ext cx="11097349" cy="258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6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1D0725-030E-7D0A-358C-529E6C27B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2710" y="643467"/>
            <a:ext cx="9246580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6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F013-1004-EC49-1242-33FC0C7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Dikkat Edilmesi Gerekenler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58483A-15F6-9E10-CB84-76A1965FD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7370"/>
            <a:ext cx="10515600" cy="432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C3AD-61B4-B7CE-8BFB-32D453F8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Uygula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1E0ADD-5769-261C-0CEE-3C1866CB6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580" y="1568449"/>
            <a:ext cx="8119370" cy="456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3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4AFC-2722-B61D-C764-DCAC0A32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Kötü Amaçlı Yazılımlar (Malware)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7D815-4F61-EE10-1C83-82C07528B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DD98A-5203-8C5E-5C79-1D061A0B8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1571"/>
            <a:ext cx="7772400" cy="204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1C40-FF75-2B4B-1271-4B0E1C37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Morris Solucanı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3F86A5-616C-78D9-F4A4-4DF3DBF67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24789"/>
            <a:ext cx="10515600" cy="295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C483-AD2F-6B42-359E-AC1D13F9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WannaCry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0D4137-AE73-01E1-1594-32B176E24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744" y="1690688"/>
            <a:ext cx="10515600" cy="2088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A1DA20-8918-3ABC-85F1-139F00935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44" y="3616601"/>
            <a:ext cx="10374502" cy="11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55FC-5006-5E13-C2C0-2BAF9823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Tartışma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B6AB45-C0DE-989A-918C-E0DEAC42C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00" y="3213894"/>
            <a:ext cx="10337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4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80E6-9A97-12B7-DA34-1B0F5B11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Virus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1AF552-90B2-C15D-692F-D40B820F0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7413"/>
            <a:ext cx="10515600" cy="36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7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45325B-5BB7-6437-F2BF-33C58DDE1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542964"/>
            <a:ext cx="10905066" cy="1772071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3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9D6EBC-6BED-3262-3992-7BC76EE8A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02734"/>
            <a:ext cx="10905066" cy="545253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6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CCB316-7E0D-C8EC-18EF-7796CFD8A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237" y="2289917"/>
            <a:ext cx="10337975" cy="22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4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95</Words>
  <Application>Microsoft Macintosh PowerPoint</Application>
  <PresentationFormat>Widescreen</PresentationFormat>
  <Paragraphs>22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Yahya İZALA</vt:lpstr>
      <vt:lpstr>Kötü Amaçlı Yazılımlar (Malware)</vt:lpstr>
      <vt:lpstr>Morris Solucanı</vt:lpstr>
      <vt:lpstr>WannaCry</vt:lpstr>
      <vt:lpstr>Tartışma</vt:lpstr>
      <vt:lpstr>Virus</vt:lpstr>
      <vt:lpstr>PowerPoint Presentation</vt:lpstr>
      <vt:lpstr>PowerPoint Presentation</vt:lpstr>
      <vt:lpstr>PowerPoint Presentation</vt:lpstr>
      <vt:lpstr>PowerPoint Presentation</vt:lpstr>
      <vt:lpstr>Bilgisayarınıza kötü amaçlı yazılım bulaşmaması için nelere dikkat etmelisiniz?</vt:lpstr>
      <vt:lpstr>PowerPoint Presentation</vt:lpstr>
      <vt:lpstr>Malware Analizi</vt:lpstr>
      <vt:lpstr>Tartışma</vt:lpstr>
      <vt:lpstr>PowerPoint Presentation</vt:lpstr>
      <vt:lpstr>Dikkat Edilmesi Gerekenler</vt:lpstr>
      <vt:lpstr>Uygula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Siber Güvenlik</dc:title>
  <dc:creator>K Y</dc:creator>
  <cp:lastModifiedBy>K Y</cp:lastModifiedBy>
  <cp:revision>156</cp:revision>
  <dcterms:created xsi:type="dcterms:W3CDTF">2023-09-11T06:33:24Z</dcterms:created>
  <dcterms:modified xsi:type="dcterms:W3CDTF">2023-10-10T14:30:15Z</dcterms:modified>
</cp:coreProperties>
</file>