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554"/>
  </p:normalViewPr>
  <p:slideViewPr>
    <p:cSldViewPr snapToGrid="0">
      <p:cViewPr varScale="1">
        <p:scale>
          <a:sx n="67" d="100"/>
          <a:sy n="67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5EFD-547E-BB46-9353-ACE9B4FBF856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86EE-C233-2840-B2CE-4E6B7A1F68D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193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16.10.2023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-VnVAZkLvs&amp;t=31s" TargetMode="External"/><Relationship Id="rId2" Type="http://schemas.openxmlformats.org/officeDocument/2006/relationships/hyperlink" Target="https://www.youtube.com/watch?v=3uZABZnc2I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2rS6gKo95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ArppIx1lA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49F6-FE0F-4EB6-1ECF-3AE20CE7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3CFE-B762-2E30-C34E-51E6220E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R" sz="4800" dirty="0">
                <a:solidFill>
                  <a:schemeClr val="bg1"/>
                </a:solidFill>
              </a:rPr>
              <a:t>Yahya İZALA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82A4-DF40-D5A2-6552-1FF6A3B7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TR" sz="2000">
                <a:solidFill>
                  <a:schemeClr val="bg1"/>
                </a:solidFill>
              </a:rPr>
              <a:t>Bilgisayar Müh. Phd.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DCCAE7-8EF9-AFB1-3A06-E95E4419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61175"/>
            <a:ext cx="10905066" cy="193564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11C8-F1CB-AAF6-CA94-F18F7C01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Bazı Güvenlik Açıları (Devamı)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BACCE-093C-1E4A-C110-09A2A1EE6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3347873"/>
            <a:ext cx="10744200" cy="19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7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7D0C5-E263-0DDA-26DC-F2385028C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38382"/>
            <a:ext cx="10905066" cy="158123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F6420-F192-94D6-F88A-DA2D4CE0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29222"/>
            <a:ext cx="10905066" cy="119955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A69-91B7-F741-512D-D07E99A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Güvenlik İhlal Yöntemleri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E7E44-81B3-4E76-6951-DB335665A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12" y="1825625"/>
            <a:ext cx="6813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0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2CFC9-93A7-76B8-7985-6F4E022D0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7710"/>
            <a:ext cx="10905066" cy="28625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4CC9A-0B7B-3F75-DD73-F57F8C31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02069"/>
            <a:ext cx="10905066" cy="18538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9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076565-1B85-9FB0-493E-549AC5CBB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24863"/>
            <a:ext cx="10905066" cy="22082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EB99-DCBF-A2BC-DA2E-8399C7A0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Saldırılar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2C681-FCC6-A351-C92F-C11D08D1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6731"/>
            <a:ext cx="10515600" cy="20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63F-095D-E4B0-13C1-BE8839AE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DE0B5E-0538-958E-8C47-F5FA9032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214"/>
            <a:ext cx="10515600" cy="3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32ABC-668A-D91E-B405-3AB646E9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97599"/>
            <a:ext cx="10905066" cy="22628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BE5D6-B8C9-2632-CCB6-EEED49980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6" y="643467"/>
            <a:ext cx="880800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96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96483-A2C3-2D13-4E62-C16D3D2FA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27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03A7-07AE-2EE2-B896-C6BA6FDE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TR">
                <a:solidFill>
                  <a:schemeClr val="tx1">
                    <a:lumMod val="85000"/>
                    <a:lumOff val="15000"/>
                  </a:schemeClr>
                </a:solidFill>
              </a:rPr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31F0-6023-7DA7-0A07-7453708B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Ağ Trafiğini İzleme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Kali Linux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üzerinde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terminali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konsol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açın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Karşınıza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gelen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arabirimlerden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Kali’nin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kullandığı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eth0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arabirimine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çift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tıklayarak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seçin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Ağ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üzerinde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bazı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işlemler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gerçekleştiriniz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Konsol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ekranına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tekrar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dönerek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çeşitli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adreslere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ping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atın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Örneğin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ping 8.8.8.8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gibi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Ping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atıldığı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anda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arka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tarafta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çalışan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uygulamasında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da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yapılan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işlemlerin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takip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edildiği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görülecektir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Wireshark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ekranına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geri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dönün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Programı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tam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ekran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yaparak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inceleyin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Şu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ana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kadar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yaptığınız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bütün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işlemler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istekler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komutlar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izlenmeye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başlanmıştır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Yakalanan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paketlerle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ilgili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olarak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attığınız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ping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işlemini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gösteren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ICMP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paketlerini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, web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sayfasına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bağlanırken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kullanılan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DNS, TCP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HTTP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protokollerini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ekranda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görebilirsiniz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Açıklama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kısımlarını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da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detaylı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inceleyebilirsiniz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Örneğin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program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içindeki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sağ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kısım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açıklamada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görülecek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olan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“200 ok” web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sayfasının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ekrana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sorunsuz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biçimde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geldiğini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göstermektedir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T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5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09D54-C74D-55FE-BF33-4C345305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TR">
                <a:solidFill>
                  <a:schemeClr val="tx1">
                    <a:lumMod val="85000"/>
                    <a:lumOff val="15000"/>
                  </a:schemeClr>
                </a:solidFill>
              </a:rPr>
              <a:t>WhoIs ile Sorgulama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FB2B-4286-4277-F94E-6D002A6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en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hois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www.turhost.com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05728-4D0E-7430-5C77-4DCA8108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Yarışması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9E26-CE94-8EE6-54BA-DBC5930A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>
              <a:buFont typeface="Symbol" pitchFamily="2" charset="2"/>
              <a:buChar char="·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hlinkClick r:id="rId2"/>
              </a:rPr>
              <a:t>https://www.youtube.com/watch?v=3uZABZnc2IU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Symbol" pitchFamily="2" charset="2"/>
              <a:buChar char="·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mbol" pitchFamily="2" charset="2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hlinkClick r:id="rId3"/>
              </a:rPr>
              <a:t>https://www.youtube.com/watch?v=p-VnVAZkLvs&amp;t=31s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Symbol" pitchFamily="2" charset="2"/>
              <a:buChar char="·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mbol" pitchFamily="2" charset="2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hlinkClick r:id="rId4"/>
              </a:rPr>
              <a:t>https://www.youtube.com/watch?v=J2rS6gKo95M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Linkleri izleyerek 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 Saldırısı yapılacak.</a:t>
            </a:r>
          </a:p>
        </p:txBody>
      </p:sp>
    </p:spTree>
    <p:extLst>
      <p:ext uri="{BB962C8B-B14F-4D97-AF65-F5344CB8AC3E}">
        <p14:creationId xmlns:p14="http://schemas.microsoft.com/office/powerpoint/2010/main" val="8133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71E9D-6E63-9C37-EE30-9B5F22A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9553"/>
            <a:ext cx="10905066" cy="29988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3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1AE77-F225-68DC-9471-CA5973DE2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6" y="643467"/>
            <a:ext cx="755398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EC56-7672-887F-A5B7-0B8DA75F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endParaRPr lang="en-T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353A-4F5D-E547-86EF-4906E19D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https://www.youtube.com/watch?v=9ArppIx1lAg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0486-7102-514C-21B8-5DAE42C6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Güvenlik Açıkları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96932-48E8-DBD8-EC7D-A3EB6B14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8998"/>
            <a:ext cx="10515600" cy="24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F5586-5644-E746-CC78-4383983BC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8479"/>
            <a:ext cx="10905066" cy="272626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3CA7E-FF06-975F-DCEA-07626AA4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9" y="4290428"/>
            <a:ext cx="10115356" cy="11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97358-ADA9-CE46-80A3-93AF0A9C9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7710"/>
            <a:ext cx="10905066" cy="286257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4020-B2CE-BD45-3987-E5421F1D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TR">
                <a:solidFill>
                  <a:schemeClr val="tx1">
                    <a:lumMod val="85000"/>
                    <a:lumOff val="15000"/>
                  </a:schemeClr>
                </a:solidFill>
              </a:rPr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5ED0-1B30-7F0E-84E0-D37EA18C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https://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www.youtube.com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watch?v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tOsCwMOSRAY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343</Words>
  <Application>Microsoft Macintosh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Office Theme</vt:lpstr>
      <vt:lpstr>Yahya İZALA</vt:lpstr>
      <vt:lpstr>PowerPoint Presentation</vt:lpstr>
      <vt:lpstr>PowerPoint Presentation</vt:lpstr>
      <vt:lpstr>PowerPoint Presentation</vt:lpstr>
      <vt:lpstr>PowerPoint Presentation</vt:lpstr>
      <vt:lpstr>Güvenlik Açıkları</vt:lpstr>
      <vt:lpstr>PowerPoint Presentation</vt:lpstr>
      <vt:lpstr>PowerPoint Presentation</vt:lpstr>
      <vt:lpstr>Uygulama</vt:lpstr>
      <vt:lpstr>PowerPoint Presentation</vt:lpstr>
      <vt:lpstr>Bazı Güvenlik Açıları (Devamı)</vt:lpstr>
      <vt:lpstr>PowerPoint Presentation</vt:lpstr>
      <vt:lpstr>PowerPoint Presentation</vt:lpstr>
      <vt:lpstr>Güvenlik İhlal Yöntemleri</vt:lpstr>
      <vt:lpstr>PowerPoint Presentation</vt:lpstr>
      <vt:lpstr>PowerPoint Presentation</vt:lpstr>
      <vt:lpstr>PowerPoint Presentation</vt:lpstr>
      <vt:lpstr>Saldırılar</vt:lpstr>
      <vt:lpstr>PowerPoint Presentation</vt:lpstr>
      <vt:lpstr>PowerPoint Presentation</vt:lpstr>
      <vt:lpstr>PowerPoint Presentation</vt:lpstr>
      <vt:lpstr>UYGULAMA</vt:lpstr>
      <vt:lpstr>WhoIs ile Sorgulama</vt:lpstr>
      <vt:lpstr>DDoS Yarışması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210</cp:revision>
  <dcterms:created xsi:type="dcterms:W3CDTF">2023-09-11T06:33:24Z</dcterms:created>
  <dcterms:modified xsi:type="dcterms:W3CDTF">2023-10-16T11:45:23Z</dcterms:modified>
</cp:coreProperties>
</file>