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65554"/>
  </p:normalViewPr>
  <p:slideViewPr>
    <p:cSldViewPr snapToGrid="0">
      <p:cViewPr>
        <p:scale>
          <a:sx n="108" d="100"/>
          <a:sy n="108" d="100"/>
        </p:scale>
        <p:origin x="-744" y="-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F5EFD-547E-BB46-9353-ACE9B4FBF856}" type="datetimeFigureOut">
              <a:rPr lang="en-TR" smtClean="0"/>
              <a:t>24.10.2023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86EE-C233-2840-B2CE-4E6B7A1F68D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9193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2B7C-DB2B-7FC6-CB3E-8C84F7678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75CEC-9744-26E0-1142-EDC5EBE3D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83F3-FB2D-83A5-3D08-18A2F2B1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24.10.2023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8CC72-1578-F740-4DFD-4806D411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8DF3F-DCA8-1445-B65C-20F3904D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3554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2F54-95B2-AF5A-04D7-404D6E17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DE40D-71A9-FC90-EEDF-674A67DC5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43463-5C7D-A971-28D9-293D3413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24.10.2023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A994-7646-15E6-4FBE-8D4B0F55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D8664-756A-DB6D-76EB-FE5C3BB0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888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6106A-B985-BB83-4366-E937FDC48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65647-C526-0C78-334C-3468048F3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83BD6-D6A2-EDE8-C369-8D7A6711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24.10.2023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BBB7C-FFD8-C435-C60F-FB187A5D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C4BF7-1F77-B22E-FF08-1C77F333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6065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16D8-361E-ECC9-1495-FEF878A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E3AB-F461-3669-5F90-73624F6D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674A3-124D-2554-4E7C-BDEE1DF9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24.10.2023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8B01A-C360-A653-34BE-E152567F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A80D2-4880-E1A1-359B-686C1BD7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090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11B5-C864-7805-5089-2DBA29E8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3C760-67F0-6FC5-B603-06BDDE003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9446-C286-0FB8-43FA-C5BBAA7B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24.10.2023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6A936-2CC0-B64D-616C-7FA3AD18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15EC-F8F2-2480-B5B6-25DF6322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626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D235-F22D-7123-10A0-E1C72D20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0610-494C-41D7-1172-008F3ED03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D5FFC-15A1-6345-4C76-3F4CCD0BB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831C5-3CEB-2451-858C-EFDEBF14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24.10.2023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59F8D-4581-A8DE-E24B-5B5E7D0E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FAE71-1BCE-459D-9E29-FF9EDB6A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9864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EF87-92B8-972D-C0B6-7FDBFED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CEA57-1F01-C2E3-9386-AFFC4024F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D65F5-AEA5-C6E5-2DA3-3032536A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7CF87-25DB-5CFA-7990-563659341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49A16-A0E6-1268-7624-FF101D65A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23246-5313-2344-0B33-B830217D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24.10.2023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83A1F-5680-0F31-7AD9-62532958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777FE-5FD5-DB6E-5585-0A9BC0BE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042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5B13-BB13-EA86-357D-0C576626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EF680-0218-0CB2-6EAB-219B29AD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24.10.2023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FF775-3E40-C71C-0A1A-F4A7D34A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301F0-9499-6D19-DDAA-3A1CA7B5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2781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E41BF-7078-5E57-8F7D-48724052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24.10.2023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40A19-2211-D3EE-8B1A-11C6B268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C3165-AFC1-9B68-D841-8B0402F6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8654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7F08-F5F8-836E-98FE-BBC2DCDB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0B98-ED79-81EE-A89C-AE4A5259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6560E-9EFA-2E88-AA3D-7B53D1BA1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6F019-3A20-94CB-F737-6DFF92B7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24.10.2023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5B079-5524-8586-5024-2AF32AD6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19C4B-EF7A-742D-61A5-72111007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644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8DA1-2A4A-7A49-5CCA-130E120B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0CD46-2897-2AEB-F90C-B0161C63D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CED69-AC9F-4529-8218-59C14C165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B2779-7837-2A86-F339-9F67B611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24.10.2023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20D4A-E77F-7505-391A-6E24594E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4CA55-D1AB-3BD1-46AF-9F399BD5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091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A9E46-C35E-312B-888D-50D5CE59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D3F95-C640-37D7-FF04-5E42C988E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3AC50-A6C9-0C80-5CB2-0792E1757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B4D4E-236A-9C4F-9AF6-49F164DC198F}" type="datetimeFigureOut">
              <a:rPr lang="en-TR" smtClean="0"/>
              <a:t>24.10.2023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D02A9-25E9-F3EE-4EB0-51E71586E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69A7-CCBA-6C0D-FA4B-2113FBCF1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778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549F6-FE0F-4EB6-1ECF-3AE20CE73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4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53CFE-B762-2E30-C34E-51E6220E1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TR" sz="4800" dirty="0">
                <a:solidFill>
                  <a:schemeClr val="bg1"/>
                </a:solidFill>
              </a:rPr>
              <a:t>Yahya İZALA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982A4-DF40-D5A2-6552-1FF6A3B7D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TR" sz="2000">
                <a:solidFill>
                  <a:schemeClr val="bg1"/>
                </a:solidFill>
              </a:rPr>
              <a:t>Bilgisayar Müh. Phd.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9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25E2C-D65F-487A-63F5-F2B1E3C3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3979F8-3B7B-5673-1FB5-FB23ADD4B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91092"/>
            <a:ext cx="10905066" cy="31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2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25E2C-D65F-487A-63F5-F2B1E3C3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1B1E3-C1E8-2D92-AF3A-F8FEB3E78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24300A0-C747-88E2-094E-F1F31AF0C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64872"/>
            <a:ext cx="9381544" cy="11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1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25E2C-D65F-487A-63F5-F2B1E3C3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DELETE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1B1E3-C1E8-2D92-AF3A-F8FEB3E78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6A99B-45FF-5CCD-9AE2-B2A27A60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95" y="2905125"/>
            <a:ext cx="797760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6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89134-B591-0E0B-1E81-8B88D80A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UYGULAMA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9A9D6D-5852-5994-2251-26B3B7C98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665" y="1612026"/>
            <a:ext cx="6804078" cy="394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5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36D1D-BE01-B49B-A1DA-659286D2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XSS SALDIRILARI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0EFB70-C989-2FB9-C23C-FD06413E5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3471" y="1596707"/>
            <a:ext cx="6118466" cy="397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8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DCBD6-D3A2-A7FD-32A5-A2B59BA0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UYGULAMA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36575C-A2C3-DF86-9448-1F5D86C9A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216042"/>
            <a:ext cx="7347537" cy="442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6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78F2BB-ACF3-8E7B-5960-6FADD106E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175" y="1844675"/>
            <a:ext cx="9390063" cy="2713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95D54-2FC9-2CC9-EE93-195E07A59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4621213"/>
            <a:ext cx="9390063" cy="1673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82899-E063-82C0-3E7B-763CCE86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Gözle &amp; Uygula</a:t>
            </a:r>
          </a:p>
        </p:txBody>
      </p:sp>
    </p:spTree>
    <p:extLst>
      <p:ext uri="{BB962C8B-B14F-4D97-AF65-F5344CB8AC3E}">
        <p14:creationId xmlns:p14="http://schemas.microsoft.com/office/powerpoint/2010/main" val="25277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A08838-3E10-DE72-5F06-1AA9BE3D1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57259"/>
            <a:ext cx="10905066" cy="53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1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FC23-7355-62EB-6B0F-6D0306C1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7423-4787-609D-E1BB-D1F245340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1. </a:t>
            </a:r>
            <a:r>
              <a:rPr lang="en-US" sz="1800" dirty="0">
                <a:solidFill>
                  <a:srgbClr val="0260BF"/>
                </a:solidFill>
                <a:effectLst/>
                <a:latin typeface="Times New Roman" panose="02020603050405020304" pitchFamily="18" charset="0"/>
              </a:rPr>
              <a:t>https://</a:t>
            </a:r>
            <a:r>
              <a:rPr lang="en-US" sz="1800" dirty="0" err="1">
                <a:solidFill>
                  <a:srgbClr val="0260BF"/>
                </a:solidFill>
                <a:effectLst/>
                <a:latin typeface="Times New Roman" panose="02020603050405020304" pitchFamily="18" charset="0"/>
              </a:rPr>
              <a:t>www.imperva.com</a:t>
            </a:r>
            <a:r>
              <a:rPr lang="en-US" sz="1800" dirty="0">
                <a:solidFill>
                  <a:srgbClr val="0260BF"/>
                </a:solidFill>
                <a:effectLst/>
                <a:latin typeface="Times New Roman" panose="02020603050405020304" pitchFamily="18" charset="0"/>
              </a:rPr>
              <a:t>/cyber-threat-attack-map/ </a:t>
            </a:r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2. </a:t>
            </a:r>
            <a:r>
              <a:rPr lang="en-US" sz="1800" dirty="0">
                <a:solidFill>
                  <a:srgbClr val="0260BF"/>
                </a:solidFill>
                <a:effectLst/>
                <a:latin typeface="Times New Roman" panose="02020603050405020304" pitchFamily="18" charset="0"/>
              </a:rPr>
              <a:t>https://</a:t>
            </a:r>
            <a:r>
              <a:rPr lang="en-US" sz="1800" dirty="0" err="1">
                <a:solidFill>
                  <a:srgbClr val="0260BF"/>
                </a:solidFill>
                <a:effectLst/>
                <a:latin typeface="Times New Roman" panose="02020603050405020304" pitchFamily="18" charset="0"/>
              </a:rPr>
              <a:t>threatmap.checkpoint.com</a:t>
            </a:r>
            <a:r>
              <a:rPr lang="en-US" sz="1800" dirty="0">
                <a:solidFill>
                  <a:srgbClr val="0260BF"/>
                </a:solidFill>
                <a:effectLst/>
                <a:latin typeface="Times New Roman" panose="02020603050405020304" pitchFamily="18" charset="0"/>
              </a:rPr>
              <a:t>/ </a:t>
            </a:r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3. </a:t>
            </a:r>
            <a:r>
              <a:rPr lang="en-US" sz="1800" dirty="0">
                <a:solidFill>
                  <a:srgbClr val="0260BF"/>
                </a:solidFill>
                <a:effectLst/>
                <a:latin typeface="Times New Roman" panose="02020603050405020304" pitchFamily="18" charset="0"/>
              </a:rPr>
              <a:t>https://</a:t>
            </a:r>
            <a:r>
              <a:rPr lang="en-US" sz="1800" dirty="0" err="1">
                <a:solidFill>
                  <a:srgbClr val="0260BF"/>
                </a:solidFill>
                <a:effectLst/>
                <a:latin typeface="Times New Roman" panose="02020603050405020304" pitchFamily="18" charset="0"/>
              </a:rPr>
              <a:t>www.fireeye.com</a:t>
            </a:r>
            <a:r>
              <a:rPr lang="en-US" sz="1800" dirty="0">
                <a:solidFill>
                  <a:srgbClr val="0260BF"/>
                </a:solidFill>
                <a:effectLst/>
                <a:latin typeface="Times New Roman" panose="02020603050405020304" pitchFamily="18" charset="0"/>
              </a:rPr>
              <a:t>/cyber-map/threat-</a:t>
            </a:r>
            <a:r>
              <a:rPr lang="en-US" sz="1800" dirty="0" err="1">
                <a:solidFill>
                  <a:srgbClr val="0260BF"/>
                </a:solidFill>
                <a:effectLst/>
                <a:latin typeface="Times New Roman" panose="02020603050405020304" pitchFamily="18" charset="0"/>
              </a:rPr>
              <a:t>map.html</a:t>
            </a:r>
            <a:r>
              <a:rPr lang="en-US" sz="1800" dirty="0">
                <a:solidFill>
                  <a:srgbClr val="0260BF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4.</a:t>
            </a:r>
            <a:r>
              <a:rPr lang="en-US" sz="1800" dirty="0">
                <a:solidFill>
                  <a:srgbClr val="0260BF"/>
                </a:solidFill>
                <a:effectLst/>
                <a:latin typeface="Times New Roman" panose="02020603050405020304" pitchFamily="18" charset="0"/>
              </a:rPr>
              <a:t>https://</a:t>
            </a:r>
            <a:r>
              <a:rPr lang="en-US" sz="1800" dirty="0" err="1">
                <a:solidFill>
                  <a:srgbClr val="0260BF"/>
                </a:solidFill>
                <a:effectLst/>
                <a:latin typeface="Times New Roman" panose="02020603050405020304" pitchFamily="18" charset="0"/>
              </a:rPr>
              <a:t>www.digitalattackmap.com</a:t>
            </a:r>
            <a:r>
              <a:rPr lang="en-US" sz="1800" dirty="0">
                <a:solidFill>
                  <a:srgbClr val="0260BF"/>
                </a:solidFill>
                <a:effectLst/>
                <a:latin typeface="Times New Roman" panose="02020603050405020304" pitchFamily="18" charset="0"/>
              </a:rPr>
              <a:t>/#</a:t>
            </a:r>
            <a:r>
              <a:rPr lang="en-US" sz="1800" dirty="0" err="1">
                <a:solidFill>
                  <a:srgbClr val="0260BF"/>
                </a:solidFill>
                <a:effectLst/>
                <a:latin typeface="Times New Roman" panose="02020603050405020304" pitchFamily="18" charset="0"/>
              </a:rPr>
              <a:t>anim</a:t>
            </a:r>
            <a:r>
              <a:rPr lang="en-US" sz="1800" dirty="0">
                <a:solidFill>
                  <a:srgbClr val="0260BF"/>
                </a:solidFill>
                <a:effectLst/>
                <a:latin typeface="Times New Roman" panose="02020603050405020304" pitchFamily="18" charset="0"/>
              </a:rPr>
              <a:t>=1&amp;color=0&amp;country=</a:t>
            </a:r>
            <a:r>
              <a:rPr lang="en-US" sz="1800" dirty="0" err="1">
                <a:solidFill>
                  <a:srgbClr val="0260BF"/>
                </a:solidFill>
                <a:effectLst/>
                <a:latin typeface="Times New Roman" panose="02020603050405020304" pitchFamily="18" charset="0"/>
              </a:rPr>
              <a:t>ALL&amp;list</a:t>
            </a:r>
            <a:r>
              <a:rPr lang="en-US" sz="1800" dirty="0">
                <a:solidFill>
                  <a:srgbClr val="0260BF"/>
                </a:solidFill>
                <a:effectLst/>
                <a:latin typeface="Times New Roman" panose="02020603050405020304" pitchFamily="18" charset="0"/>
              </a:rPr>
              <a:t>=0&amp;time=1 8763&amp;view=map </a:t>
            </a:r>
            <a:endParaRPr lang="en-US" dirty="0">
              <a:effectLst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98299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C95A3-023B-AC20-766F-D14EC5EA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Uygulama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E1FB90-80E0-6E19-01C1-C8E83357A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894588"/>
            <a:ext cx="7347537" cy="5069799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3731CB8F-E677-5BC8-CF08-416978727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382" y="406391"/>
            <a:ext cx="7347537" cy="50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5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C95A3-023B-AC20-766F-D14EC5EA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Uygulama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0917D7-D8E5-A81C-8B72-66F83CC41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839482"/>
            <a:ext cx="7347537" cy="518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5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49EC7-A6AE-A84D-BCD4-6231AF55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TR" dirty="0"/>
              <a:t>SQLEnjection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6E2F-F102-BF4D-25C4-B938E501C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>
                <a:effectLst/>
                <a:latin typeface="Times New Roman" panose="02020603050405020304" pitchFamily="18" charset="0"/>
              </a:rPr>
              <a:t>SQL enjeksiyon saldırılarının amacı bir web uygulamasının veritabanına ulaşarak veritabanındaki her türlü bilgiyi görüntülemek, kopyalamak, değiştirmek ve güncellemeye izin vermektir (Çınar &amp; Bilge, 2016). </a:t>
            </a:r>
            <a:endParaRPr lang="en-US" sz="2000">
              <a:effectLst/>
            </a:endParaRPr>
          </a:p>
          <a:p>
            <a:endParaRPr lang="en-TR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E80A1-7AF7-52A9-4844-0B5E72649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3194955"/>
            <a:ext cx="4788505" cy="1735832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913D2-EABF-FEC3-09C0-4065AFA5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Uygulama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783D51-24EC-6722-D1E5-155A13BB6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926" y="2046340"/>
            <a:ext cx="10744200" cy="34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6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25E2C-D65F-487A-63F5-F2B1E3C3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5E3A3A-CB6A-78B2-DA6E-749349B6F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481931"/>
            <a:ext cx="10905066" cy="27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8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141</Words>
  <Application>Microsoft Macintosh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Yahya İZALA</vt:lpstr>
      <vt:lpstr>Gözle &amp; Uygula</vt:lpstr>
      <vt:lpstr>PowerPoint Presentation</vt:lpstr>
      <vt:lpstr>PowerPoint Presentation</vt:lpstr>
      <vt:lpstr>Uygulama</vt:lpstr>
      <vt:lpstr>Uygulama</vt:lpstr>
      <vt:lpstr>SQLEnjection</vt:lpstr>
      <vt:lpstr>Uygulama</vt:lpstr>
      <vt:lpstr>SELECT</vt:lpstr>
      <vt:lpstr>INSERT</vt:lpstr>
      <vt:lpstr>UPDATE</vt:lpstr>
      <vt:lpstr>DELETE</vt:lpstr>
      <vt:lpstr>UYGULAMA</vt:lpstr>
      <vt:lpstr>XSS SALDIRILARI</vt:lpstr>
      <vt:lpstr>UYGULAMA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Siber Güvenlik</dc:title>
  <dc:creator>K Y</dc:creator>
  <cp:lastModifiedBy>K Y</cp:lastModifiedBy>
  <cp:revision>233</cp:revision>
  <dcterms:created xsi:type="dcterms:W3CDTF">2023-09-11T06:33:24Z</dcterms:created>
  <dcterms:modified xsi:type="dcterms:W3CDTF">2023-10-24T17:58:00Z</dcterms:modified>
</cp:coreProperties>
</file>