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11.09.2023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1801-F28E-E0AA-E125-A71902B0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Siber Güvenlik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BB63-A737-7615-5B39-4A87E72AC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Yahya İZALA</a:t>
            </a:r>
          </a:p>
        </p:txBody>
      </p:sp>
    </p:spTree>
    <p:extLst>
      <p:ext uri="{BB962C8B-B14F-4D97-AF65-F5344CB8AC3E}">
        <p14:creationId xmlns:p14="http://schemas.microsoft.com/office/powerpoint/2010/main" val="2904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6BEAE-1424-C1D2-476D-4C588BAB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Erişilebilirlik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B6D26-5866-8134-6C81-A61DFB7F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427682"/>
            <a:ext cx="6780700" cy="20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6422-0A31-F6F8-32EE-A32327A4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en-TR" sz="3200"/>
              <a:t>Gerçeklik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4F5F8-9504-B5A4-A4D3-79F4D8C8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2" y="1453804"/>
            <a:ext cx="10459156" cy="12289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DF86-7162-230B-7F11-4D18F0D0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>
            <a:normAutofit/>
          </a:bodyPr>
          <a:lstStyle/>
          <a:p>
            <a:endParaRPr lang="en-TR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0BCAB-257F-D952-71CD-04485CF1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84" y="4536317"/>
            <a:ext cx="9434816" cy="18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AAE29-B028-07AC-B59A-D7E2BA7CD459}"/>
              </a:ext>
            </a:extLst>
          </p:cNvPr>
          <p:cNvSpPr txBox="1"/>
          <p:nvPr/>
        </p:nvSpPr>
        <p:spPr>
          <a:xfrm>
            <a:off x="762000" y="1143486"/>
            <a:ext cx="4267200" cy="1437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İnkar Edilemezlik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7A23BAF-A147-FB5E-EC43-59D711F9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35A8C-A731-725E-9654-AD69CCB2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03141"/>
            <a:ext cx="10591800" cy="21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31CA-657C-3C88-BE91-8B1F14D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TR" sz="3200"/>
              <a:t>sorumluluk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1415-2489-58B3-57D3-810032B3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endParaRPr lang="en-TR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58083-EE01-6632-4323-63B9AFC8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907654"/>
            <a:ext cx="10591800" cy="15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F9D5-8849-CE35-3FF7-21AD0A76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TR" sz="3200"/>
              <a:t>Uygulama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781D-B59A-DC30-D524-5A98D89D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</a:rPr>
              <a:t>“Aşağıdaki örnek olayların her biri bilginin hangi temel özelliklerine zarar verir?” </a:t>
            </a:r>
            <a:endParaRPr lang="en-US" sz="2000">
              <a:effectLst/>
            </a:endParaRPr>
          </a:p>
          <a:p>
            <a:endParaRPr lang="en-TR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5F647-C351-5D49-A348-4DED913E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431023"/>
            <a:ext cx="10591800" cy="24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9891-EA9B-5565-46A1-278C39C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Tasarla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6E719-2F63-9897-C95E-965E7BD91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86" y="2814638"/>
            <a:ext cx="9630239" cy="17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A5EBF-A83D-B5E8-C176-BCBA49779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8085D-C0EB-1947-D249-C6A2615D0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74806"/>
            <a:ext cx="10905066" cy="19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582-BE7A-B030-09F8-96D0E29D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Siber Saldırı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A22B-E030-CE9D-C3D2-9DC5A09B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6C7F6-989F-EF4C-C51A-5945ECB5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2260600"/>
            <a:ext cx="6845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44E5-CF1A-5D9C-FBD2-33C550E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Siber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saldırı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yapan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kişiler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aşağıdakilerden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birini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veya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birkaçını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hedefleyebilirler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E800-7571-7B86-E0C7-97712458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1D1BA-669B-8FF8-6662-6AC3A8FD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568575"/>
            <a:ext cx="5054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2F5BD9-91FE-A2ED-64F9-DC127A43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61175"/>
            <a:ext cx="10905066" cy="193564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4C7A-9D58-7260-98D4-FD98E4F4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Saldırganlar ve Şapkaları Nelerdir?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E5FB0-F6C8-285C-1636-5260E84F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00" y="2172136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67F-11D3-85C7-08D2-242BC027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Siber Tehdit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9CAB-9E17-B89B-7F41-C1F9F44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3E7BF-0C96-E035-CB6B-6D66186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171700"/>
            <a:ext cx="519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6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ırık camı yakından yukarı">
            <a:extLst>
              <a:ext uri="{FF2B5EF4-FFF2-40B4-BE49-F238E27FC236}">
                <a16:creationId xmlns:a16="http://schemas.microsoft.com/office/drawing/2014/main" id="{C299EA51-3D58-70FD-E0E9-D4732F08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 b="101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1A173-48A1-BCD6-DB50-6635A556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effectLst/>
              </a:rPr>
              <a:t>Tehditlerin zarar vermesini engellemek veya zararlarını azaltmak için bazı önlemler alınır.  Burada kullanılan önlemler nedir?</a:t>
            </a:r>
          </a:p>
        </p:txBody>
      </p:sp>
    </p:spTree>
    <p:extLst>
      <p:ext uri="{BB962C8B-B14F-4D97-AF65-F5344CB8AC3E}">
        <p14:creationId xmlns:p14="http://schemas.microsoft.com/office/powerpoint/2010/main" val="780280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A173-48A1-BCD6-DB50-6635A55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</a:rPr>
              <a:t>Tehditlerin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zarar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vermesini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engellemek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veya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zararlarını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azaltmak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için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bazı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,Bold"/>
              </a:rPr>
              <a:t>önlemler</a:t>
            </a:r>
            <a:r>
              <a:rPr lang="en-US" sz="2000" dirty="0">
                <a:effectLst/>
                <a:latin typeface="Times New Roman,Bold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alınır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Burada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kullanılan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önlemler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nedir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?</a:t>
            </a:r>
            <a:endParaRPr lang="en-T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853A7-1807-5696-EACF-139A8A68E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8" y="1690688"/>
            <a:ext cx="6438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92B9A-B9E3-1EC0-BDCC-E85DDB61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8" y="2744788"/>
            <a:ext cx="6680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16293-4CC3-CC21-7585-11EEB33A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826314"/>
            <a:ext cx="5298894" cy="22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1E894-CA4B-1647-CBB1-1669C591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4" y="3065095"/>
            <a:ext cx="5298894" cy="56963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EACA-DC34-7BB0-073D-7FACC386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TR" sz="5400"/>
              <a:t>Vaka Çalışması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D3E804-1196-2285-40DC-F740266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202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03521-01B4-2E68-F6A2-4DA57715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83969"/>
            <a:ext cx="10905066" cy="22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909B3-E6C8-A0BA-D3D4-3A546970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7" y="643466"/>
            <a:ext cx="94826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140D6-96F4-51EC-A6A8-F8676D8C5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56928"/>
            <a:ext cx="10905066" cy="35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ilgisayar monitöründe programlama verileri">
            <a:extLst>
              <a:ext uri="{FF2B5EF4-FFF2-40B4-BE49-F238E27FC236}">
                <a16:creationId xmlns:a16="http://schemas.microsoft.com/office/drawing/2014/main" id="{642301B2-0362-D629-B635-5AE6E5D4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98" t="5611" b="348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F7C10-71E3-8932-D6DB-99680D67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Bilgi Nedir?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E89055-70E7-E2E4-781C-1DCAE218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74806"/>
            <a:ext cx="10905066" cy="190838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50F81D8-60BF-43DE-9145-74AB655E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lgisayar monitöründe programlama verileri">
            <a:extLst>
              <a:ext uri="{FF2B5EF4-FFF2-40B4-BE49-F238E27FC236}">
                <a16:creationId xmlns:a16="http://schemas.microsoft.com/office/drawing/2014/main" id="{D6D937D4-23AF-E736-462A-2ED05FE6F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2E5B-E448-6F70-7C80-A76E873D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11" y="640662"/>
            <a:ext cx="4279401" cy="4036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Bilgi güvenliğinden ne anlıyorsunuz?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488068"/>
            <a:ext cx="12192000" cy="1379505"/>
          </a:xfrm>
          <a:prstGeom prst="rect">
            <a:avLst/>
          </a:prstGeom>
          <a:ln>
            <a:noFill/>
          </a:ln>
          <a:effectLst>
            <a:outerShdw blurRad="203200" dist="101600" dir="121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CB7-E63B-4CC6-E31D-39431F89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,Bold"/>
              </a:rPr>
              <a:t>Bilgi </a:t>
            </a:r>
            <a:r>
              <a:rPr lang="en-US" sz="1800" dirty="0" err="1">
                <a:effectLst/>
                <a:latin typeface="Times New Roman,Bold"/>
              </a:rPr>
              <a:t>güvenliği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birtakım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temel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özelliklerinin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korunması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anlamına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gelir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özelliklerden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başlıcaları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aşağıda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verilmektedir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4F13A-DF27-2C28-F541-03A4C89C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477294"/>
            <a:ext cx="4991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8054-39A8-8375-88A7-866A9C69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TR" sz="3200" dirty="0"/>
              <a:t>Gizlilik</a:t>
            </a:r>
          </a:p>
        </p:txBody>
      </p:sp>
      <p:pic>
        <p:nvPicPr>
          <p:cNvPr id="5" name="Picture 4" descr="Bilgisayar anakartı üzerinde asma kilit">
            <a:extLst>
              <a:ext uri="{FF2B5EF4-FFF2-40B4-BE49-F238E27FC236}">
                <a16:creationId xmlns:a16="http://schemas.microsoft.com/office/drawing/2014/main" id="{D7EF8F29-9D52-F366-C834-20C954821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6" r="32010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11F0-94CB-4802-44B3-58EF8C41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1700" dirty="0" err="1">
                <a:effectLst/>
                <a:latin typeface="Times New Roman,Bold"/>
              </a:rPr>
              <a:t>Gizlilik</a:t>
            </a:r>
            <a:r>
              <a:rPr lang="en-US" sz="1700" dirty="0">
                <a:effectLst/>
                <a:latin typeface="Times New Roman,Bold"/>
              </a:rPr>
              <a:t>: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Sadece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yetkisi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olan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kişilerin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bilgiyi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görebilmesidir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. Bir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başka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deyişle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yetkisiz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endParaRPr lang="en-US" sz="1700" dirty="0">
              <a:effectLst/>
            </a:endParaRPr>
          </a:p>
          <a:p>
            <a:r>
              <a:rPr lang="en-US" sz="1700" dirty="0" err="1">
                <a:effectLst/>
                <a:latin typeface="Times New Roman" panose="02020603050405020304" pitchFamily="18" charset="0"/>
              </a:rPr>
              <a:t>kişilerin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bilgiye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ulaşamaması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onu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okuyamaması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anlamına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gelir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. </a:t>
            </a:r>
            <a:endParaRPr lang="en-US" sz="1700" dirty="0">
              <a:effectLst/>
            </a:endParaRPr>
          </a:p>
          <a:p>
            <a:r>
              <a:rPr lang="en-US" sz="17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gizli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olup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olmadığını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ve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onu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görmeye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kimin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yetkili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olduğunu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genellikle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sahibi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veya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bilgiyi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üreten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</a:rPr>
              <a:t>belirler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US" sz="1700" dirty="0"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Sizce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bilgilerin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gizli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olması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gerekir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?” 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endParaRPr lang="en-US" sz="1700" dirty="0">
              <a:effectLst/>
            </a:endParaRPr>
          </a:p>
          <a:p>
            <a:endParaRPr lang="en-TR" sz="1700" dirty="0"/>
          </a:p>
        </p:txBody>
      </p:sp>
    </p:spTree>
    <p:extLst>
      <p:ext uri="{BB962C8B-B14F-4D97-AF65-F5344CB8AC3E}">
        <p14:creationId xmlns:p14="http://schemas.microsoft.com/office/powerpoint/2010/main" val="257454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624D-ED61-3B53-6292-009D646A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687041" cy="2368317"/>
          </a:xfrm>
        </p:spPr>
        <p:txBody>
          <a:bodyPr anchor="t">
            <a:normAutofit/>
          </a:bodyPr>
          <a:lstStyle/>
          <a:p>
            <a:r>
              <a:rPr lang="en-TR" sz="3200" dirty="0"/>
              <a:t>Bütünlük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BD426600-F394-1949-C6B6-F6891F25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448" y="3879056"/>
            <a:ext cx="2102644" cy="210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F5B6-53FB-7087-90DD-C81D1146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86" y="1035843"/>
            <a:ext cx="6005713" cy="494585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Times New Roman,Bold"/>
              </a:rPr>
              <a:t>Bütünlük</a:t>
            </a:r>
            <a:r>
              <a:rPr lang="en-US" sz="2000" b="1" dirty="0">
                <a:effectLst/>
                <a:latin typeface="Times New Roman,Bold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gerçeğe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aykırı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biçimde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değişmemesi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anlamına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gelir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Bazı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bilgiler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örn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adres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) zaman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içinde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değişebilir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veya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kaynağından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güncellenebilir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örn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kişinin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kendi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siparişini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iptal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etmesi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).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Böyle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değişimler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bütünlüğu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̈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ihlal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etmez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Ancak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bilginin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kaynağı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veya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onu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değiştirmeye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yetkili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kişiler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dışında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birilerinin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bilgide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değişiklik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yapması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bütünlüğu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̈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bozar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endParaRPr lang="en-US" sz="2000" dirty="0">
              <a:effectLst/>
            </a:endParaRPr>
          </a:p>
          <a:p>
            <a:endParaRPr lang="en-TR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2D829D-2830-5F07-E40B-C351944A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1FC5EF-435E-F74E-11C5-A935C7066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F3CE81-94AA-585B-379D-CB757AFCC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4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2F154-B8F1-C584-290A-50F1F169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02181"/>
            <a:ext cx="10905066" cy="2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343</Words>
  <Application>Microsoft Macintosh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Times New Roman,Bold</vt:lpstr>
      <vt:lpstr>Office Theme</vt:lpstr>
      <vt:lpstr>Siber Güvenlik</vt:lpstr>
      <vt:lpstr>PowerPoint Presentation</vt:lpstr>
      <vt:lpstr>Bilgi Nedir?</vt:lpstr>
      <vt:lpstr>PowerPoint Presentation</vt:lpstr>
      <vt:lpstr>Bilgi güvenliğinden ne anlıyorsunuz?</vt:lpstr>
      <vt:lpstr>Bilgi güvenliği, bilginin birtakım temel özelliklerinin korunması anlamına gelir. Bu özelliklerden başlıcaları aşağıda verilmektedir. </vt:lpstr>
      <vt:lpstr>Gizlilik</vt:lpstr>
      <vt:lpstr>Bütünlük</vt:lpstr>
      <vt:lpstr>PowerPoint Presentation</vt:lpstr>
      <vt:lpstr>Erişilebilirlik</vt:lpstr>
      <vt:lpstr>Gerçeklik</vt:lpstr>
      <vt:lpstr>PowerPoint Presentation</vt:lpstr>
      <vt:lpstr>sorumluluk</vt:lpstr>
      <vt:lpstr>Uygulama</vt:lpstr>
      <vt:lpstr>Tasarla</vt:lpstr>
      <vt:lpstr>PowerPoint Presentation</vt:lpstr>
      <vt:lpstr>PowerPoint Presentation</vt:lpstr>
      <vt:lpstr>Siber Saldırı Nedir?</vt:lpstr>
      <vt:lpstr>Siber saldırı yapan kişiler, aşağıdakilerden birini veya birkaçını hedefleyebilirler</vt:lpstr>
      <vt:lpstr>Saldırganlar ve Şapkaları Nelerdir?</vt:lpstr>
      <vt:lpstr>Siber Tehdit Çeşitleri</vt:lpstr>
      <vt:lpstr>Tehditlerin zarar vermesini engellemek veya zararlarını azaltmak için bazı önlemler alınır.  Burada kullanılan önlemler nedir?</vt:lpstr>
      <vt:lpstr>Tehditlerin zarar vermesini engellemek veya zararlarını azaltmak için bazı önlemler alınır.  Burada kullanılan önlemler nedir?</vt:lpstr>
      <vt:lpstr>Vaka Çalışması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34</cp:revision>
  <dcterms:created xsi:type="dcterms:W3CDTF">2023-09-11T06:33:24Z</dcterms:created>
  <dcterms:modified xsi:type="dcterms:W3CDTF">2023-09-11T07:03:11Z</dcterms:modified>
</cp:coreProperties>
</file>