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A2B7C-DB2B-7FC6-CB3E-8C84F7678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75CEC-9744-26E0-1142-EDC5EBE3D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583F3-FB2D-83A5-3D08-18A2F2B1F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4D4E-236A-9C4F-9AF6-49F164DC198F}" type="datetimeFigureOut">
              <a:rPr lang="en-TR" smtClean="0"/>
              <a:t>26.09.2023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8CC72-1578-F740-4DFD-4806D411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8DF3F-DCA8-1445-B65C-20F3904DF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A936-EED1-034E-A8D9-7E9D5CCD114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335540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82F54-95B2-AF5A-04D7-404D6E17D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DE40D-71A9-FC90-EEDF-674A67DC5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43463-5C7D-A971-28D9-293D3413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4D4E-236A-9C4F-9AF6-49F164DC198F}" type="datetimeFigureOut">
              <a:rPr lang="en-TR" smtClean="0"/>
              <a:t>26.09.2023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8A994-7646-15E6-4FBE-8D4B0F554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D8664-756A-DB6D-76EB-FE5C3BB0B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A936-EED1-034E-A8D9-7E9D5CCD114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88881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D6106A-B985-BB83-4366-E937FDC483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165647-C526-0C78-334C-3468048F3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83BD6-D6A2-EDE8-C369-8D7A6711B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4D4E-236A-9C4F-9AF6-49F164DC198F}" type="datetimeFigureOut">
              <a:rPr lang="en-TR" smtClean="0"/>
              <a:t>26.09.2023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BBB7C-FFD8-C435-C60F-FB187A5D0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C4BF7-1F77-B22E-FF08-1C77F333A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A936-EED1-034E-A8D9-7E9D5CCD114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760654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516D8-361E-ECC9-1495-FEF878A1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DE3AB-F461-3669-5F90-73624F6D7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674A3-124D-2554-4E7C-BDEE1DF98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4D4E-236A-9C4F-9AF6-49F164DC198F}" type="datetimeFigureOut">
              <a:rPr lang="en-TR" smtClean="0"/>
              <a:t>26.09.2023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8B01A-C360-A653-34BE-E152567FA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A80D2-4880-E1A1-359B-686C1BD7C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A936-EED1-034E-A8D9-7E9D5CCD114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9090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011B5-C864-7805-5089-2DBA29E88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3C760-67F0-6FC5-B603-06BDDE003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39446-C286-0FB8-43FA-C5BBAA7BE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4D4E-236A-9C4F-9AF6-49F164DC198F}" type="datetimeFigureOut">
              <a:rPr lang="en-TR" smtClean="0"/>
              <a:t>26.09.2023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6A936-2CC0-B64D-616C-7FA3AD18D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E15EC-F8F2-2480-B5B6-25DF6322C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A936-EED1-034E-A8D9-7E9D5CCD114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06260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D235-F22D-7123-10A0-E1C72D204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70610-494C-41D7-1172-008F3ED03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D5FFC-15A1-6345-4C76-3F4CCD0BB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831C5-3CEB-2451-858C-EFDEBF14B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4D4E-236A-9C4F-9AF6-49F164DC198F}" type="datetimeFigureOut">
              <a:rPr lang="en-TR" smtClean="0"/>
              <a:t>26.09.2023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59F8D-4581-A8DE-E24B-5B5E7D0EC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FAE71-1BCE-459D-9E29-FF9EDB6A1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A936-EED1-034E-A8D9-7E9D5CCD114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49864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DEF87-92B8-972D-C0B6-7FDBFED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CEA57-1F01-C2E3-9386-AFFC4024F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BD65F5-AEA5-C6E5-2DA3-3032536A2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87CF87-25DB-5CFA-7990-563659341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549A16-A0E6-1268-7624-FF101D65A2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223246-5313-2344-0B33-B830217D3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4D4E-236A-9C4F-9AF6-49F164DC198F}" type="datetimeFigureOut">
              <a:rPr lang="en-TR" smtClean="0"/>
              <a:t>26.09.2023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C83A1F-5680-0F31-7AD9-625329585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6777FE-5FD5-DB6E-5585-0A9BC0BED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A936-EED1-034E-A8D9-7E9D5CCD114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10421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05B13-BB13-EA86-357D-0C576626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3EF680-0218-0CB2-6EAB-219B29ADF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4D4E-236A-9C4F-9AF6-49F164DC198F}" type="datetimeFigureOut">
              <a:rPr lang="en-TR" smtClean="0"/>
              <a:t>26.09.2023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3FF775-3E40-C71C-0A1A-F4A7D34A7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6301F0-9499-6D19-DDAA-3A1CA7B59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A936-EED1-034E-A8D9-7E9D5CCD114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62781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DE41BF-7078-5E57-8F7D-487240523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4D4E-236A-9C4F-9AF6-49F164DC198F}" type="datetimeFigureOut">
              <a:rPr lang="en-TR" smtClean="0"/>
              <a:t>26.09.2023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340A19-2211-D3EE-8B1A-11C6B268C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C3165-AFC1-9B68-D841-8B0402F6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A936-EED1-034E-A8D9-7E9D5CCD114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786544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D7F08-F5F8-836E-98FE-BBC2DCDBE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F0B98-ED79-81EE-A89C-AE4A5259B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6560E-9EFA-2E88-AA3D-7B53D1BA1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6F019-3A20-94CB-F737-6DFF92B73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4D4E-236A-9C4F-9AF6-49F164DC198F}" type="datetimeFigureOut">
              <a:rPr lang="en-TR" smtClean="0"/>
              <a:t>26.09.2023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5B079-5524-8586-5024-2AF32AD68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19C4B-EF7A-742D-61A5-721110073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A936-EED1-034E-A8D9-7E9D5CCD114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864488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18DA1-2A4A-7A49-5CCA-130E120B6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60CD46-2897-2AEB-F90C-B0161C63D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CED69-AC9F-4529-8218-59C14C165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B2779-7837-2A86-F339-9F67B611A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4D4E-236A-9C4F-9AF6-49F164DC198F}" type="datetimeFigureOut">
              <a:rPr lang="en-TR" smtClean="0"/>
              <a:t>26.09.2023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20D4A-E77F-7505-391A-6E24594EA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4CA55-D1AB-3BD1-46AF-9F399BD5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A936-EED1-034E-A8D9-7E9D5CCD114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90913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6A9E46-C35E-312B-888D-50D5CE591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D3F95-C640-37D7-FF04-5E42C988E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3AC50-A6C9-0C80-5CB2-0792E1757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B4D4E-236A-9C4F-9AF6-49F164DC198F}" type="datetimeFigureOut">
              <a:rPr lang="en-TR" smtClean="0"/>
              <a:t>26.09.2023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D02A9-25E9-F3EE-4EB0-51E71586EB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E69A7-CCBA-6C0D-FA4B-2113FBCF1D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5A936-EED1-034E-A8D9-7E9D5CCD114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177844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51801-F28E-E0AA-E125-A71902B0C4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R" dirty="0"/>
              <a:t>Siber Güvenlik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3BB63-A737-7615-5B39-4A87E72AC4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TR" dirty="0"/>
              <a:t>Yahya İZALA</a:t>
            </a:r>
          </a:p>
          <a:p>
            <a:r>
              <a:rPr lang="en-TR" dirty="0"/>
              <a:t>Bilgisayar Mühendisi </a:t>
            </a:r>
          </a:p>
          <a:p>
            <a:r>
              <a:rPr lang="en-TR" dirty="0"/>
              <a:t>Phd.</a:t>
            </a:r>
          </a:p>
        </p:txBody>
      </p:sp>
    </p:spTree>
    <p:extLst>
      <p:ext uri="{BB962C8B-B14F-4D97-AF65-F5344CB8AC3E}">
        <p14:creationId xmlns:p14="http://schemas.microsoft.com/office/powerpoint/2010/main" val="290497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F142B5-FD1A-574B-D661-11B76AD3B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John the Ripper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517078-8BAF-742B-8274-2370A40B76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798" y="1966293"/>
            <a:ext cx="11200403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2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23502-DB95-33C9-21C5-183B7DB04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0D3CBD-714B-6AA9-C0FB-9C893ADBC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684712"/>
            <a:ext cx="4889500" cy="482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BC16D11-9905-F639-6BEB-FB6C6071B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690688"/>
            <a:ext cx="7327900" cy="2679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39D535-60C4-D7CD-F455-1A934F62C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695951"/>
            <a:ext cx="64897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485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0F5A1E-1F61-0494-B64F-29F41EFFB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Tasarla ve Üret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F6F469-6115-B791-8329-F3F23158D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977572"/>
            <a:ext cx="10905066" cy="378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428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B1FE4B-F309-6959-124C-30D6B9632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811784"/>
            <a:ext cx="10905066" cy="523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117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76EBEC-D3F1-0A3C-0F68-51902FD47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234355"/>
            <a:ext cx="10905066" cy="438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050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3043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FF27D6-0EE9-16F6-154B-0F3A0E130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532214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Değerlendir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EC95FE-FAFA-E99B-2C44-25F4C6ACB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789615"/>
            <a:ext cx="10905066" cy="354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53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3B738-17A9-B7BC-50E5-EA1C174FF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124536-955F-22C6-19FB-4BE4CF2C0F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131033"/>
            <a:ext cx="6223000" cy="952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211F1F-F48E-73EA-B88E-432598AB4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00533"/>
            <a:ext cx="77343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01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A926F5-B44E-8166-F813-9F8920319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Parola Kavramı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9F189D-790B-6951-3A92-32E10BAC0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809084"/>
            <a:ext cx="10905066" cy="212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50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F00330-B588-9167-5D32-5CE712B1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Parolaların Saklanması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3AAD7B-4C93-F7D2-F1C8-81857916A5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427405"/>
            <a:ext cx="10905066" cy="288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47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3DE76F-9CA5-C21D-1FC1-9F51E7D6A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Parola Kırma Saldırıları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3F1568-766E-EEC5-54A7-5FE4B4BC95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100255"/>
            <a:ext cx="10905066" cy="354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32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C03E6-B647-9FBD-FD0C-093E94658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Parola Saldırı Türleri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D96A01-DCCE-D523-E09D-0F0388ABE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77950"/>
            <a:ext cx="6997700" cy="4102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488543-DE13-3776-FD7C-301EC9424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5210175"/>
            <a:ext cx="71755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280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38F4E3-6B77-109E-70C2-573F87C2B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Parola Seçimi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80938B-C47A-A51F-6B21-97307C2E01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465" y="1675227"/>
            <a:ext cx="1021907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600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9A2577-2006-A28F-CC23-C9FA109DB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997711"/>
            <a:ext cx="10905066" cy="286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529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6AD1CE-E252-DA58-7258-857006F2A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Uygula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29485D-9FF3-08C5-48CF-30BCDA66D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8696" y="1675227"/>
            <a:ext cx="9874607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53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28</Words>
  <Application>Microsoft Macintosh PowerPoint</Application>
  <PresentationFormat>Widescreen</PresentationFormat>
  <Paragraphs>13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Siber Güvenlik</vt:lpstr>
      <vt:lpstr>PowerPoint Presentation</vt:lpstr>
      <vt:lpstr>Parola Kavramı</vt:lpstr>
      <vt:lpstr>Parolaların Saklanması</vt:lpstr>
      <vt:lpstr>Parola Kırma Saldırıları</vt:lpstr>
      <vt:lpstr>Parola Saldırı Türleri</vt:lpstr>
      <vt:lpstr>Parola Seçimi</vt:lpstr>
      <vt:lpstr>PowerPoint Presentation</vt:lpstr>
      <vt:lpstr>Uygula</vt:lpstr>
      <vt:lpstr>John the Ripper</vt:lpstr>
      <vt:lpstr>PowerPoint Presentation</vt:lpstr>
      <vt:lpstr>Tasarla ve Üret</vt:lpstr>
      <vt:lpstr>PowerPoint Presentation</vt:lpstr>
      <vt:lpstr>PowerPoint Presentation</vt:lpstr>
      <vt:lpstr>Değerlendir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Siber Güvenlik</dc:title>
  <dc:creator>K Y</dc:creator>
  <cp:lastModifiedBy>K Y</cp:lastModifiedBy>
  <cp:revision>103</cp:revision>
  <dcterms:created xsi:type="dcterms:W3CDTF">2023-09-11T06:33:24Z</dcterms:created>
  <dcterms:modified xsi:type="dcterms:W3CDTF">2023-09-26T16:06:40Z</dcterms:modified>
</cp:coreProperties>
</file>