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99" r:id="rId4"/>
    <p:sldId id="277" r:id="rId5"/>
    <p:sldId id="286" r:id="rId6"/>
    <p:sldId id="294" r:id="rId7"/>
    <p:sldId id="298" r:id="rId8"/>
    <p:sldId id="295" r:id="rId9"/>
    <p:sldId id="287" r:id="rId10"/>
    <p:sldId id="288" r:id="rId11"/>
    <p:sldId id="289" r:id="rId12"/>
    <p:sldId id="290" r:id="rId13"/>
    <p:sldId id="293" r:id="rId14"/>
    <p:sldId id="296" r:id="rId15"/>
    <p:sldId id="291" r:id="rId16"/>
    <p:sldId id="297" r:id="rId17"/>
    <p:sldId id="292" r:id="rId18"/>
  </p:sldIdLst>
  <p:sldSz cx="9144000" cy="5143500" type="screen16x9"/>
  <p:notesSz cx="6858000" cy="9144000"/>
  <p:embeddedFontLst>
    <p:embeddedFont>
      <p:font typeface="Poppins" panose="00000500000000000000" pitchFamily="50" charset="0"/>
      <p:regular r:id="rId20"/>
      <p:bold r:id="rId21"/>
      <p:italic r:id="rId22"/>
      <p:boldItalic r:id="rId23"/>
    </p:embeddedFont>
    <p:embeddedFont>
      <p:font typeface="Poppins Light" panose="00000400000000000000" pitchFamily="50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35AA-93BD-4A3B-846D-F2E8945B481D}">
  <a:tblStyle styleId="{606735AA-93BD-4A3B-846D-F2E8945B4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78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05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6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9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8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369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254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7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0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4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0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1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96817" y="1584602"/>
            <a:ext cx="5391000" cy="19742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n-lt"/>
              </a:rPr>
              <a:t>SiPesan </a:t>
            </a:r>
            <a:br>
              <a:rPr lang="en" sz="3600" dirty="0">
                <a:latin typeface="+mn-lt"/>
              </a:rPr>
            </a:br>
            <a:r>
              <a:rPr lang="en" sz="3600" dirty="0">
                <a:latin typeface="+mn-lt"/>
              </a:rPr>
              <a:t>(Sistem Informasi Surat Pengantar Perusahaan)</a:t>
            </a:r>
            <a:endParaRPr sz="3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login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NPM dan password. Menu login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Login Mahasiswa</a:t>
            </a:r>
            <a:endParaRPr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C74A-967A-41C9-BDE9-3CF5D9DDE5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6"/>
            <a:ext cx="4681200" cy="2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2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591227"/>
            <a:ext cx="2542200" cy="2545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surat-surat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penghapusan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pengajuan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ataupun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578230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Home  (Daftar Surat) Mahasiswa</a:t>
            </a:r>
            <a:endParaRPr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AB0BE-1330-4D51-87DE-907A1253FF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pihak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diajukan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Buat Surat</a:t>
            </a:r>
            <a:endParaRPr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1C12-812A-4A82-A076-31FEDAF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57039"/>
            <a:ext cx="4691519" cy="29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memperbaiki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sebelumnya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Ubah Surat</a:t>
            </a:r>
            <a:endParaRPr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15001-340F-45E9-A960-7C37A5A3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8016"/>
            <a:ext cx="4691519" cy="29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93955B-C309-478C-BD15-CE3841A5A8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7374" y="869237"/>
            <a:ext cx="4966661" cy="2807413"/>
          </a:xfrm>
          <a:prstGeom prst="rect">
            <a:avLst/>
          </a:prstGeom>
        </p:spPr>
      </p:pic>
      <p:sp>
        <p:nvSpPr>
          <p:cNvPr id="293" name="Google Shape;293;p35"/>
          <p:cNvSpPr/>
          <p:nvPr/>
        </p:nvSpPr>
        <p:spPr>
          <a:xfrm>
            <a:off x="3587474" y="658023"/>
            <a:ext cx="5096561" cy="374252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dikirim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lagi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dibutuhkan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Hapus Surat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77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menu update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mengupdate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PDF.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Detail Surat</a:t>
            </a:r>
            <a:endParaRPr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CA282-3632-4267-AF8C-2678D45814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Jika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tampil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menurut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validasi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admin pada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Setelah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dicetak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disimpan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PDF.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Cetak Surat</a:t>
            </a:r>
            <a:endParaRPr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C578C-2FAA-467D-8ECF-EBCFA07293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6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biodata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sunting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salah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mengisikan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foto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profile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mengganti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Akun Mahasiswa</a:t>
            </a:r>
            <a:endParaRPr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88FBE0-00B9-498B-BA63-61DDAD7C68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6"/>
            <a:ext cx="4691519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Kelompok 1</a:t>
            </a:r>
            <a:endParaRPr sz="3200" dirty="0">
              <a:latin typeface="+mj-l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+mj-lt"/>
              </a:rPr>
              <a:t>1. 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DEBI UNSILATUR UTAMI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18081010006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RIZQI YAHYA MAHENDRA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18081010014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KHONSA SALSABILA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18081010028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NUR EZA IMANDAYANTI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18081010034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NATHANAEL ADHYASTA P.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18081010116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+mj-lt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650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Tools &amp; Framework</a:t>
            </a:r>
            <a:endParaRPr sz="3200" dirty="0">
              <a:latin typeface="+mj-l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latin typeface="+mj-lt"/>
              </a:rPr>
              <a:t>Tools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Visual Studio Code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XAMPP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MySQL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sz="1400" b="1" u="sng" dirty="0">
              <a:latin typeface="+mj-lt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latin typeface="+mj-lt"/>
              </a:rPr>
              <a:t>Framework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Bootstrap 4.5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jQuery 3.5.1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+mj-lt"/>
              </a:rPr>
              <a:t>SASS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sz="1400" dirty="0">
              <a:latin typeface="+mj-lt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811DA-9711-4D46-8382-1AFF93CF70E1}"/>
              </a:ext>
            </a:extLst>
          </p:cNvPr>
          <p:cNvSpPr/>
          <p:nvPr/>
        </p:nvSpPr>
        <p:spPr>
          <a:xfrm>
            <a:off x="5549216" y="2803774"/>
            <a:ext cx="3580481" cy="232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2ACD5E-A75C-4394-9AAB-340395F1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9753">
            <a:off x="7101961" y="880064"/>
            <a:ext cx="1046136" cy="10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3A04A6-531F-44A1-839C-C05F5CED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3050">
            <a:off x="5449788" y="413019"/>
            <a:ext cx="1115914" cy="11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1BF560A-4765-4207-B112-83062997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432">
            <a:off x="5100409" y="1724992"/>
            <a:ext cx="1605581" cy="8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70B071-6F0B-49A0-9859-FBC4E8C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57" y="3966048"/>
            <a:ext cx="2011801" cy="1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D774509-F369-49DC-B90A-115F8229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536">
            <a:off x="5217485" y="3048985"/>
            <a:ext cx="1301078" cy="10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F1E5D-7094-42E1-B34F-20564183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3822">
            <a:off x="6920746" y="2804295"/>
            <a:ext cx="1420342" cy="10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register admin,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username, password,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konfirmasi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 Menu register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Si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Register Admin</a:t>
            </a:r>
            <a:endParaRPr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C8B38-C21E-4685-B845-1762CA28B1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7"/>
            <a:ext cx="4691519" cy="29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login admin,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username dan password. Menu login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register.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Login Admin</a:t>
            </a:r>
            <a:endParaRPr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E3F95-D4C2-4CE5-A1B6-732F75C2DF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84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49"/>
            <a:ext cx="2542200" cy="193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surat-surat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status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penghapusan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Home (Daftar Surat) Pada Admin</a:t>
            </a:r>
            <a:endParaRPr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4E1E3-6E48-452F-9622-59D5120265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6" y="869236"/>
            <a:ext cx="4681200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476037"/>
            <a:ext cx="2542200" cy="23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mengetahui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detail,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apakah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Jika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pengecekan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otomatis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terupdate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pemberian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nomor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tangan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4405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Validasi Surat</a:t>
            </a:r>
            <a:endParaRPr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C263F-3752-43A5-BF77-9C5304D26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1489" y="896839"/>
            <a:ext cx="4669095" cy="29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49"/>
            <a:ext cx="2542200" cy="193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terdaftar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jurusan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Akun Mahasiswa Pada Admin</a:t>
            </a:r>
            <a:endParaRPr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8143A-6F1A-44D1-958E-9ACBFC59A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81201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NPM,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jurusan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semester, email, password,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konfirmasi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 Menu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Si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Register Mahasiswa</a:t>
            </a:r>
            <a:endParaRPr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39DB9-6DA8-47E2-ABBA-552AE86A7A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6" y="869237"/>
            <a:ext cx="4681200" cy="29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671488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766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Poppins Light</vt:lpstr>
      <vt:lpstr>Poppins</vt:lpstr>
      <vt:lpstr>Muli</vt:lpstr>
      <vt:lpstr>Arial</vt:lpstr>
      <vt:lpstr>Gower template</vt:lpstr>
      <vt:lpstr>SiPesan  (Sistem Informasi Surat Pengantar Perusahaan)</vt:lpstr>
      <vt:lpstr>Kelompok 1</vt:lpstr>
      <vt:lpstr>Tools &amp; Framework</vt:lpstr>
      <vt:lpstr>Register Admin</vt:lpstr>
      <vt:lpstr>Login Admin</vt:lpstr>
      <vt:lpstr>Home (Daftar Surat) Pada Admin</vt:lpstr>
      <vt:lpstr>Validasi Surat</vt:lpstr>
      <vt:lpstr>Akun Mahasiswa Pada Admin</vt:lpstr>
      <vt:lpstr>Register Mahasiswa</vt:lpstr>
      <vt:lpstr>Login Mahasiswa</vt:lpstr>
      <vt:lpstr>Home  (Daftar Surat) Mahasiswa</vt:lpstr>
      <vt:lpstr>Buat Surat</vt:lpstr>
      <vt:lpstr>Ubah Surat</vt:lpstr>
      <vt:lpstr>Hapus Surat</vt:lpstr>
      <vt:lpstr>Detail Surat</vt:lpstr>
      <vt:lpstr>Cetak Surat</vt:lpstr>
      <vt:lpstr>Akun Mahasiswa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SiPesan  (Sistem Informasi Surat Pengantar Perusahaan)</dc:title>
  <dc:creator>ASUS</dc:creator>
  <cp:lastModifiedBy>Yahya</cp:lastModifiedBy>
  <cp:revision>18</cp:revision>
  <dcterms:modified xsi:type="dcterms:W3CDTF">2021-01-13T07:10:22Z</dcterms:modified>
</cp:coreProperties>
</file>