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0" r:id="rId6"/>
    <p:sldId id="278" r:id="rId7"/>
    <p:sldId id="279" r:id="rId8"/>
    <p:sldId id="267" r:id="rId9"/>
    <p:sldId id="266" r:id="rId10"/>
    <p:sldId id="274" r:id="rId11"/>
    <p:sldId id="270" r:id="rId12"/>
    <p:sldId id="269" r:id="rId13"/>
    <p:sldId id="276" r:id="rId14"/>
    <p:sldId id="277" r:id="rId15"/>
    <p:sldId id="298" r:id="rId16"/>
    <p:sldId id="281" r:id="rId17"/>
    <p:sldId id="299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302" r:id="rId34"/>
    <p:sldId id="300" r:id="rId35"/>
    <p:sldId id="30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1F2F4-6749-404B-BC7D-B0159BD1902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92520B-516B-4864-B3A8-5616FBE31738}">
      <dgm:prSet phldrT="[Texte]"/>
      <dgm:spPr/>
      <dgm:t>
        <a:bodyPr/>
        <a:lstStyle/>
        <a:p>
          <a:r>
            <a:rPr lang="fr-FR" dirty="0" smtClean="0"/>
            <a:t>Objectif du projet</a:t>
          </a:r>
          <a:endParaRPr lang="fr-FR" dirty="0"/>
        </a:p>
      </dgm:t>
    </dgm:pt>
    <dgm:pt modelId="{24ECB6A9-E695-411A-9A61-7367B136B134}" type="parTrans" cxnId="{AA4F9EAB-A9DF-45DD-B81B-F3D14D0ADAAE}">
      <dgm:prSet/>
      <dgm:spPr/>
      <dgm:t>
        <a:bodyPr/>
        <a:lstStyle/>
        <a:p>
          <a:endParaRPr lang="fr-FR"/>
        </a:p>
      </dgm:t>
    </dgm:pt>
    <dgm:pt modelId="{2469B255-89D8-4633-AF5F-B62B7F49E8FC}" type="sibTrans" cxnId="{AA4F9EAB-A9DF-45DD-B81B-F3D14D0ADAAE}">
      <dgm:prSet/>
      <dgm:spPr/>
      <dgm:t>
        <a:bodyPr/>
        <a:lstStyle/>
        <a:p>
          <a:endParaRPr lang="fr-FR"/>
        </a:p>
      </dgm:t>
    </dgm:pt>
    <dgm:pt modelId="{DE82AF03-5C69-4855-A1FF-D3872E9A6F52}">
      <dgm:prSet phldrT="[Texte]"/>
      <dgm:spPr/>
      <dgm:t>
        <a:bodyPr/>
        <a:lstStyle/>
        <a:p>
          <a:r>
            <a:rPr lang="fr-FR" dirty="0" smtClean="0"/>
            <a:t>Identification des acteurs</a:t>
          </a:r>
          <a:endParaRPr lang="fr-FR" dirty="0"/>
        </a:p>
      </dgm:t>
    </dgm:pt>
    <dgm:pt modelId="{57000FD9-5F75-4009-9EC8-95A99B9985CF}" type="parTrans" cxnId="{7F72753D-9A87-4945-9316-A9257C3FA732}">
      <dgm:prSet/>
      <dgm:spPr/>
      <dgm:t>
        <a:bodyPr/>
        <a:lstStyle/>
        <a:p>
          <a:endParaRPr lang="fr-FR"/>
        </a:p>
      </dgm:t>
    </dgm:pt>
    <dgm:pt modelId="{8C98609A-8A84-40E0-BA30-C77AD6959CB5}" type="sibTrans" cxnId="{7F72753D-9A87-4945-9316-A9257C3FA732}">
      <dgm:prSet/>
      <dgm:spPr/>
      <dgm:t>
        <a:bodyPr/>
        <a:lstStyle/>
        <a:p>
          <a:endParaRPr lang="fr-FR"/>
        </a:p>
      </dgm:t>
    </dgm:pt>
    <dgm:pt modelId="{5BE745DC-48C3-4426-BCAB-2ACEBB6B3FA8}">
      <dgm:prSet phldrT="[Texte]"/>
      <dgm:spPr/>
      <dgm:t>
        <a:bodyPr/>
        <a:lstStyle/>
        <a:p>
          <a:r>
            <a:rPr lang="fr-FR" dirty="0" smtClean="0"/>
            <a:t>Spécification des besoins</a:t>
          </a:r>
          <a:endParaRPr lang="fr-FR" dirty="0"/>
        </a:p>
      </dgm:t>
    </dgm:pt>
    <dgm:pt modelId="{68C8472D-4839-4B3D-B6D6-8C2AD7A3FE12}" type="parTrans" cxnId="{729903D0-4338-40DC-B508-5BF1810B08B8}">
      <dgm:prSet/>
      <dgm:spPr/>
      <dgm:t>
        <a:bodyPr/>
        <a:lstStyle/>
        <a:p>
          <a:endParaRPr lang="fr-FR"/>
        </a:p>
      </dgm:t>
    </dgm:pt>
    <dgm:pt modelId="{28B804AB-D411-478E-AF75-380B6802ADA6}" type="sibTrans" cxnId="{729903D0-4338-40DC-B508-5BF1810B08B8}">
      <dgm:prSet/>
      <dgm:spPr/>
      <dgm:t>
        <a:bodyPr/>
        <a:lstStyle/>
        <a:p>
          <a:endParaRPr lang="fr-FR"/>
        </a:p>
      </dgm:t>
    </dgm:pt>
    <dgm:pt modelId="{F6AEF93F-2E60-48F4-9B52-EAA116002047}" type="pres">
      <dgm:prSet presAssocID="{92A1F2F4-6749-404B-BC7D-B0159BD190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99B80E7-E81C-48C0-96AB-9800A66EA691}" type="pres">
      <dgm:prSet presAssocID="{92A1F2F4-6749-404B-BC7D-B0159BD19028}" presName="cycle" presStyleCnt="0"/>
      <dgm:spPr/>
    </dgm:pt>
    <dgm:pt modelId="{D5DAF003-0C0A-4240-8BDD-EE094F6AEB3A}" type="pres">
      <dgm:prSet presAssocID="{DA92520B-516B-4864-B3A8-5616FBE31738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E43C7A-F083-4332-9D35-0368CE5093FA}" type="pres">
      <dgm:prSet presAssocID="{2469B255-89D8-4633-AF5F-B62B7F49E8FC}" presName="sibTransFirstNode" presStyleLbl="bgShp" presStyleIdx="0" presStyleCnt="1"/>
      <dgm:spPr/>
      <dgm:t>
        <a:bodyPr/>
        <a:lstStyle/>
        <a:p>
          <a:endParaRPr lang="fr-FR"/>
        </a:p>
      </dgm:t>
    </dgm:pt>
    <dgm:pt modelId="{4B91CB72-66CB-44AA-A3D4-B2B6E2449E00}" type="pres">
      <dgm:prSet presAssocID="{DE82AF03-5C69-4855-A1FF-D3872E9A6F52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CBE36-6EC3-4AF4-B6D2-819BB34DBAE8}" type="pres">
      <dgm:prSet presAssocID="{5BE745DC-48C3-4426-BCAB-2ACEBB6B3FA8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C485A07-25AA-4CCA-A96D-B29B5D44C2BB}" type="presOf" srcId="{DA92520B-516B-4864-B3A8-5616FBE31738}" destId="{D5DAF003-0C0A-4240-8BDD-EE094F6AEB3A}" srcOrd="0" destOrd="0" presId="urn:microsoft.com/office/officeart/2005/8/layout/cycle3"/>
    <dgm:cxn modelId="{729903D0-4338-40DC-B508-5BF1810B08B8}" srcId="{92A1F2F4-6749-404B-BC7D-B0159BD19028}" destId="{5BE745DC-48C3-4426-BCAB-2ACEBB6B3FA8}" srcOrd="2" destOrd="0" parTransId="{68C8472D-4839-4B3D-B6D6-8C2AD7A3FE12}" sibTransId="{28B804AB-D411-478E-AF75-380B6802ADA6}"/>
    <dgm:cxn modelId="{C0928E1B-E002-4F63-8BE4-E623E55B661B}" type="presOf" srcId="{DE82AF03-5C69-4855-A1FF-D3872E9A6F52}" destId="{4B91CB72-66CB-44AA-A3D4-B2B6E2449E00}" srcOrd="0" destOrd="0" presId="urn:microsoft.com/office/officeart/2005/8/layout/cycle3"/>
    <dgm:cxn modelId="{FADD2D3C-1465-47A1-AA37-2B4F501FBF10}" type="presOf" srcId="{2469B255-89D8-4633-AF5F-B62B7F49E8FC}" destId="{CFE43C7A-F083-4332-9D35-0368CE5093FA}" srcOrd="0" destOrd="0" presId="urn:microsoft.com/office/officeart/2005/8/layout/cycle3"/>
    <dgm:cxn modelId="{AA4F9EAB-A9DF-45DD-B81B-F3D14D0ADAAE}" srcId="{92A1F2F4-6749-404B-BC7D-B0159BD19028}" destId="{DA92520B-516B-4864-B3A8-5616FBE31738}" srcOrd="0" destOrd="0" parTransId="{24ECB6A9-E695-411A-9A61-7367B136B134}" sibTransId="{2469B255-89D8-4633-AF5F-B62B7F49E8FC}"/>
    <dgm:cxn modelId="{7F72753D-9A87-4945-9316-A9257C3FA732}" srcId="{92A1F2F4-6749-404B-BC7D-B0159BD19028}" destId="{DE82AF03-5C69-4855-A1FF-D3872E9A6F52}" srcOrd="1" destOrd="0" parTransId="{57000FD9-5F75-4009-9EC8-95A99B9985CF}" sibTransId="{8C98609A-8A84-40E0-BA30-C77AD6959CB5}"/>
    <dgm:cxn modelId="{DD2F7230-5303-4CDF-97E7-1ED98D68EDCA}" type="presOf" srcId="{5BE745DC-48C3-4426-BCAB-2ACEBB6B3FA8}" destId="{585CBE36-6EC3-4AF4-B6D2-819BB34DBAE8}" srcOrd="0" destOrd="0" presId="urn:microsoft.com/office/officeart/2005/8/layout/cycle3"/>
    <dgm:cxn modelId="{3BA81221-F148-465C-80EF-E3756A67F947}" type="presOf" srcId="{92A1F2F4-6749-404B-BC7D-B0159BD19028}" destId="{F6AEF93F-2E60-48F4-9B52-EAA116002047}" srcOrd="0" destOrd="0" presId="urn:microsoft.com/office/officeart/2005/8/layout/cycle3"/>
    <dgm:cxn modelId="{C10A9921-13BB-4D4C-83BF-BED9557CDCC4}" type="presParOf" srcId="{F6AEF93F-2E60-48F4-9B52-EAA116002047}" destId="{D99B80E7-E81C-48C0-96AB-9800A66EA691}" srcOrd="0" destOrd="0" presId="urn:microsoft.com/office/officeart/2005/8/layout/cycle3"/>
    <dgm:cxn modelId="{9502DD74-755D-4007-9749-42A6A1ACAF8C}" type="presParOf" srcId="{D99B80E7-E81C-48C0-96AB-9800A66EA691}" destId="{D5DAF003-0C0A-4240-8BDD-EE094F6AEB3A}" srcOrd="0" destOrd="0" presId="urn:microsoft.com/office/officeart/2005/8/layout/cycle3"/>
    <dgm:cxn modelId="{E30A8C4A-4C2A-431B-86DD-864185628EC3}" type="presParOf" srcId="{D99B80E7-E81C-48C0-96AB-9800A66EA691}" destId="{CFE43C7A-F083-4332-9D35-0368CE5093FA}" srcOrd="1" destOrd="0" presId="urn:microsoft.com/office/officeart/2005/8/layout/cycle3"/>
    <dgm:cxn modelId="{5BD2D63B-8703-4877-BD50-36A45F90B938}" type="presParOf" srcId="{D99B80E7-E81C-48C0-96AB-9800A66EA691}" destId="{4B91CB72-66CB-44AA-A3D4-B2B6E2449E00}" srcOrd="2" destOrd="0" presId="urn:microsoft.com/office/officeart/2005/8/layout/cycle3"/>
    <dgm:cxn modelId="{47CE227A-96AA-46EC-AB79-6486BD86B63B}" type="presParOf" srcId="{D99B80E7-E81C-48C0-96AB-9800A66EA691}" destId="{585CBE36-6EC3-4AF4-B6D2-819BB34DBAE8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793A3-DFC4-4438-806C-79F97551F7C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258B135-C895-4FBD-955D-F96009278017}">
      <dgm:prSet phldrT="[Texte]"/>
      <dgm:spPr/>
      <dgm:t>
        <a:bodyPr/>
        <a:lstStyle/>
        <a:p>
          <a:r>
            <a:rPr lang="fr-FR" dirty="0" smtClean="0"/>
            <a:t>Les acteurs</a:t>
          </a:r>
          <a:endParaRPr lang="fr-FR" dirty="0"/>
        </a:p>
      </dgm:t>
    </dgm:pt>
    <dgm:pt modelId="{F2BB7C1F-3D2D-4013-8D95-78C406312AD1}" type="parTrans" cxnId="{234447D6-8B86-4D2D-AB53-E25BA8AEF947}">
      <dgm:prSet/>
      <dgm:spPr/>
      <dgm:t>
        <a:bodyPr/>
        <a:lstStyle/>
        <a:p>
          <a:endParaRPr lang="fr-FR"/>
        </a:p>
      </dgm:t>
    </dgm:pt>
    <dgm:pt modelId="{C29FBEBC-6970-466B-873D-1F383A88CD74}" type="sibTrans" cxnId="{234447D6-8B86-4D2D-AB53-E25BA8AEF947}">
      <dgm:prSet/>
      <dgm:spPr/>
      <dgm:t>
        <a:bodyPr/>
        <a:lstStyle/>
        <a:p>
          <a:endParaRPr lang="fr-FR"/>
        </a:p>
      </dgm:t>
    </dgm:pt>
    <dgm:pt modelId="{604E8FB3-2BEC-49FB-8394-E7C9E09CF867}" type="asst">
      <dgm:prSet phldrT="[Texte]"/>
      <dgm:spPr/>
      <dgm:t>
        <a:bodyPr/>
        <a:lstStyle/>
        <a:p>
          <a:r>
            <a:rPr lang="fr-FR" dirty="0" smtClean="0"/>
            <a:t>Utilisateurs</a:t>
          </a:r>
          <a:endParaRPr lang="fr-FR" dirty="0"/>
        </a:p>
      </dgm:t>
    </dgm:pt>
    <dgm:pt modelId="{A119D932-A203-450C-84F0-F865E0D698CE}" type="parTrans" cxnId="{1A2A934A-3997-4932-B241-3C54BD65C5B4}">
      <dgm:prSet/>
      <dgm:spPr/>
      <dgm:t>
        <a:bodyPr/>
        <a:lstStyle/>
        <a:p>
          <a:endParaRPr lang="fr-FR"/>
        </a:p>
      </dgm:t>
    </dgm:pt>
    <dgm:pt modelId="{945CAA41-74F7-4FA2-BF0D-DE33AA3AEADD}" type="sibTrans" cxnId="{1A2A934A-3997-4932-B241-3C54BD65C5B4}">
      <dgm:prSet/>
      <dgm:spPr/>
      <dgm:t>
        <a:bodyPr/>
        <a:lstStyle/>
        <a:p>
          <a:endParaRPr lang="fr-FR"/>
        </a:p>
      </dgm:t>
    </dgm:pt>
    <dgm:pt modelId="{A86DBF99-4F65-45F8-A3DF-188D6D543BDE}">
      <dgm:prSet phldrT="[Texte]"/>
      <dgm:spPr/>
      <dgm:t>
        <a:bodyPr/>
        <a:lstStyle/>
        <a:p>
          <a:r>
            <a:rPr lang="fr-FR" dirty="0" smtClean="0"/>
            <a:t>Administrateur</a:t>
          </a:r>
          <a:endParaRPr lang="fr-FR" dirty="0"/>
        </a:p>
      </dgm:t>
    </dgm:pt>
    <dgm:pt modelId="{B5D98610-989F-47BA-9D4C-73E389CCF039}" type="parTrans" cxnId="{F86BFBD5-9670-4BD8-8B73-6B8B396F7B1B}">
      <dgm:prSet/>
      <dgm:spPr/>
      <dgm:t>
        <a:bodyPr/>
        <a:lstStyle/>
        <a:p>
          <a:endParaRPr lang="fr-FR"/>
        </a:p>
      </dgm:t>
    </dgm:pt>
    <dgm:pt modelId="{75DB5864-F9CB-4D37-8EC9-1305D5507360}" type="sibTrans" cxnId="{F86BFBD5-9670-4BD8-8B73-6B8B396F7B1B}">
      <dgm:prSet/>
      <dgm:spPr/>
      <dgm:t>
        <a:bodyPr/>
        <a:lstStyle/>
        <a:p>
          <a:endParaRPr lang="fr-FR"/>
        </a:p>
      </dgm:t>
    </dgm:pt>
    <dgm:pt modelId="{4B38C230-21CB-44BB-9E0D-F32E78C9BADA}">
      <dgm:prSet phldrT="[Texte]"/>
      <dgm:spPr/>
      <dgm:t>
        <a:bodyPr/>
        <a:lstStyle/>
        <a:p>
          <a:r>
            <a:rPr lang="fr-FR" dirty="0" smtClean="0"/>
            <a:t>Agents</a:t>
          </a:r>
          <a:endParaRPr lang="fr-FR" dirty="0"/>
        </a:p>
      </dgm:t>
    </dgm:pt>
    <dgm:pt modelId="{1AB47D9E-1AC1-4ED4-A927-2532A1410E61}" type="parTrans" cxnId="{D5C80C6A-C068-45F7-B1F5-5530D8383C1E}">
      <dgm:prSet/>
      <dgm:spPr/>
      <dgm:t>
        <a:bodyPr/>
        <a:lstStyle/>
        <a:p>
          <a:endParaRPr lang="fr-FR"/>
        </a:p>
      </dgm:t>
    </dgm:pt>
    <dgm:pt modelId="{A068F664-69DC-4B90-A1A1-FA2D8C136AC5}" type="sibTrans" cxnId="{D5C80C6A-C068-45F7-B1F5-5530D8383C1E}">
      <dgm:prSet/>
      <dgm:spPr/>
      <dgm:t>
        <a:bodyPr/>
        <a:lstStyle/>
        <a:p>
          <a:endParaRPr lang="fr-FR"/>
        </a:p>
      </dgm:t>
    </dgm:pt>
    <dgm:pt modelId="{29ADF04A-9DEB-40BF-8612-29299ECBFE33}">
      <dgm:prSet phldrT="[Texte]"/>
      <dgm:spPr/>
      <dgm:t>
        <a:bodyPr/>
        <a:lstStyle/>
        <a:p>
          <a:r>
            <a:rPr lang="fr-FR" dirty="0" smtClean="0"/>
            <a:t>Clients(inscrits)</a:t>
          </a:r>
          <a:endParaRPr lang="fr-FR" dirty="0"/>
        </a:p>
      </dgm:t>
    </dgm:pt>
    <dgm:pt modelId="{B62E3670-D531-46E6-9BAD-64746A3258DA}" type="parTrans" cxnId="{CC822427-BD34-48B3-AD58-C27C044E8AC2}">
      <dgm:prSet/>
      <dgm:spPr/>
      <dgm:t>
        <a:bodyPr/>
        <a:lstStyle/>
        <a:p>
          <a:endParaRPr lang="fr-FR"/>
        </a:p>
      </dgm:t>
    </dgm:pt>
    <dgm:pt modelId="{FE1F0661-D1C3-4EA0-B6DD-955BF101490A}" type="sibTrans" cxnId="{CC822427-BD34-48B3-AD58-C27C044E8AC2}">
      <dgm:prSet/>
      <dgm:spPr/>
      <dgm:t>
        <a:bodyPr/>
        <a:lstStyle/>
        <a:p>
          <a:endParaRPr lang="fr-FR"/>
        </a:p>
      </dgm:t>
    </dgm:pt>
    <dgm:pt modelId="{0D35A566-7C25-44BB-9568-B3E7A07F2D12}" type="pres">
      <dgm:prSet presAssocID="{28F793A3-DFC4-4438-806C-79F97551F7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67A0BA4-E81F-4DFD-8018-8F8F88D08F6E}" type="pres">
      <dgm:prSet presAssocID="{1258B135-C895-4FBD-955D-F96009278017}" presName="hierRoot1" presStyleCnt="0">
        <dgm:presLayoutVars>
          <dgm:hierBranch val="init"/>
        </dgm:presLayoutVars>
      </dgm:prSet>
      <dgm:spPr/>
    </dgm:pt>
    <dgm:pt modelId="{A4114170-37E1-4D1B-9B81-22A87F37D690}" type="pres">
      <dgm:prSet presAssocID="{1258B135-C895-4FBD-955D-F96009278017}" presName="rootComposite1" presStyleCnt="0"/>
      <dgm:spPr/>
    </dgm:pt>
    <dgm:pt modelId="{F1BB4927-2A12-49F0-937C-85629EC1527F}" type="pres">
      <dgm:prSet presAssocID="{1258B135-C895-4FBD-955D-F9600927801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6A2668-25E4-4363-8FD1-08045BB52DE0}" type="pres">
      <dgm:prSet presAssocID="{1258B135-C895-4FBD-955D-F96009278017}" presName="rootConnector1" presStyleLbl="node1" presStyleIdx="0" presStyleCnt="0"/>
      <dgm:spPr/>
      <dgm:t>
        <a:bodyPr/>
        <a:lstStyle/>
        <a:p>
          <a:endParaRPr lang="fr-FR"/>
        </a:p>
      </dgm:t>
    </dgm:pt>
    <dgm:pt modelId="{E0C4C19D-B267-4DF5-B69D-2EA4B91ED6A4}" type="pres">
      <dgm:prSet presAssocID="{1258B135-C895-4FBD-955D-F96009278017}" presName="hierChild2" presStyleCnt="0"/>
      <dgm:spPr/>
    </dgm:pt>
    <dgm:pt modelId="{DEC81C3D-4560-46A6-91D0-D9EA5C89C8D2}" type="pres">
      <dgm:prSet presAssocID="{B5D98610-989F-47BA-9D4C-73E389CCF039}" presName="Name37" presStyleLbl="parChTrans1D2" presStyleIdx="0" presStyleCnt="4"/>
      <dgm:spPr/>
      <dgm:t>
        <a:bodyPr/>
        <a:lstStyle/>
        <a:p>
          <a:endParaRPr lang="fr-FR"/>
        </a:p>
      </dgm:t>
    </dgm:pt>
    <dgm:pt modelId="{B51B4571-EF29-4027-9960-663757FAD5A0}" type="pres">
      <dgm:prSet presAssocID="{A86DBF99-4F65-45F8-A3DF-188D6D543BDE}" presName="hierRoot2" presStyleCnt="0">
        <dgm:presLayoutVars>
          <dgm:hierBranch val="init"/>
        </dgm:presLayoutVars>
      </dgm:prSet>
      <dgm:spPr/>
    </dgm:pt>
    <dgm:pt modelId="{9C4774CF-02A3-44EA-803B-37259434FA42}" type="pres">
      <dgm:prSet presAssocID="{A86DBF99-4F65-45F8-A3DF-188D6D543BDE}" presName="rootComposite" presStyleCnt="0"/>
      <dgm:spPr/>
    </dgm:pt>
    <dgm:pt modelId="{D960E638-7E29-48FA-B370-47247381D34C}" type="pres">
      <dgm:prSet presAssocID="{A86DBF99-4F65-45F8-A3DF-188D6D543BD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E9EA10-139A-4FCA-BCA0-034CAB053B2B}" type="pres">
      <dgm:prSet presAssocID="{A86DBF99-4F65-45F8-A3DF-188D6D543BDE}" presName="rootConnector" presStyleLbl="node2" presStyleIdx="0" presStyleCnt="3"/>
      <dgm:spPr/>
      <dgm:t>
        <a:bodyPr/>
        <a:lstStyle/>
        <a:p>
          <a:endParaRPr lang="fr-FR"/>
        </a:p>
      </dgm:t>
    </dgm:pt>
    <dgm:pt modelId="{AE1D27A5-F38F-40FE-A7B7-25D50C23F462}" type="pres">
      <dgm:prSet presAssocID="{A86DBF99-4F65-45F8-A3DF-188D6D543BDE}" presName="hierChild4" presStyleCnt="0"/>
      <dgm:spPr/>
    </dgm:pt>
    <dgm:pt modelId="{637B73AD-CA60-40AA-9B9D-0C6422DFFFAF}" type="pres">
      <dgm:prSet presAssocID="{A86DBF99-4F65-45F8-A3DF-188D6D543BDE}" presName="hierChild5" presStyleCnt="0"/>
      <dgm:spPr/>
    </dgm:pt>
    <dgm:pt modelId="{5D33707F-674C-4B6A-9BA2-52D9C3B8289D}" type="pres">
      <dgm:prSet presAssocID="{1AB47D9E-1AC1-4ED4-A927-2532A1410E61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15B739F-8EB1-496B-895E-7BD694695C3A}" type="pres">
      <dgm:prSet presAssocID="{4B38C230-21CB-44BB-9E0D-F32E78C9BADA}" presName="hierRoot2" presStyleCnt="0">
        <dgm:presLayoutVars>
          <dgm:hierBranch val="init"/>
        </dgm:presLayoutVars>
      </dgm:prSet>
      <dgm:spPr/>
    </dgm:pt>
    <dgm:pt modelId="{3BAF6F2A-5689-41D7-934F-60BF2FDFBE69}" type="pres">
      <dgm:prSet presAssocID="{4B38C230-21CB-44BB-9E0D-F32E78C9BADA}" presName="rootComposite" presStyleCnt="0"/>
      <dgm:spPr/>
    </dgm:pt>
    <dgm:pt modelId="{397D46F1-AB9A-440A-82FA-32EFAFBD1990}" type="pres">
      <dgm:prSet presAssocID="{4B38C230-21CB-44BB-9E0D-F32E78C9BAD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5D68C6-9F2B-4B80-BD09-DA75B7A14E46}" type="pres">
      <dgm:prSet presAssocID="{4B38C230-21CB-44BB-9E0D-F32E78C9BADA}" presName="rootConnector" presStyleLbl="node2" presStyleIdx="1" presStyleCnt="3"/>
      <dgm:spPr/>
      <dgm:t>
        <a:bodyPr/>
        <a:lstStyle/>
        <a:p>
          <a:endParaRPr lang="fr-FR"/>
        </a:p>
      </dgm:t>
    </dgm:pt>
    <dgm:pt modelId="{96B98F3F-C92D-46BE-8A30-CC981682E193}" type="pres">
      <dgm:prSet presAssocID="{4B38C230-21CB-44BB-9E0D-F32E78C9BADA}" presName="hierChild4" presStyleCnt="0"/>
      <dgm:spPr/>
    </dgm:pt>
    <dgm:pt modelId="{2BF5F22E-82E6-4729-9D70-43419B45B358}" type="pres">
      <dgm:prSet presAssocID="{4B38C230-21CB-44BB-9E0D-F32E78C9BADA}" presName="hierChild5" presStyleCnt="0"/>
      <dgm:spPr/>
    </dgm:pt>
    <dgm:pt modelId="{E0F8016F-80C3-4DB5-A64E-842A5941E6FE}" type="pres">
      <dgm:prSet presAssocID="{B62E3670-D531-46E6-9BAD-64746A3258DA}" presName="Name37" presStyleLbl="parChTrans1D2" presStyleIdx="2" presStyleCnt="4"/>
      <dgm:spPr/>
      <dgm:t>
        <a:bodyPr/>
        <a:lstStyle/>
        <a:p>
          <a:endParaRPr lang="fr-FR"/>
        </a:p>
      </dgm:t>
    </dgm:pt>
    <dgm:pt modelId="{6496F5D6-2F72-4225-9C66-C875D97C9840}" type="pres">
      <dgm:prSet presAssocID="{29ADF04A-9DEB-40BF-8612-29299ECBFE33}" presName="hierRoot2" presStyleCnt="0">
        <dgm:presLayoutVars>
          <dgm:hierBranch val="init"/>
        </dgm:presLayoutVars>
      </dgm:prSet>
      <dgm:spPr/>
    </dgm:pt>
    <dgm:pt modelId="{DBC025CE-6520-4D85-B0E6-BB85A8DD2D79}" type="pres">
      <dgm:prSet presAssocID="{29ADF04A-9DEB-40BF-8612-29299ECBFE33}" presName="rootComposite" presStyleCnt="0"/>
      <dgm:spPr/>
    </dgm:pt>
    <dgm:pt modelId="{EC7AF808-19E7-47F9-A4F4-988259BA2CF8}" type="pres">
      <dgm:prSet presAssocID="{29ADF04A-9DEB-40BF-8612-29299ECBFE3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DC0175-8AEA-4989-9366-75811CEE810C}" type="pres">
      <dgm:prSet presAssocID="{29ADF04A-9DEB-40BF-8612-29299ECBFE33}" presName="rootConnector" presStyleLbl="node2" presStyleIdx="2" presStyleCnt="3"/>
      <dgm:spPr/>
      <dgm:t>
        <a:bodyPr/>
        <a:lstStyle/>
        <a:p>
          <a:endParaRPr lang="fr-FR"/>
        </a:p>
      </dgm:t>
    </dgm:pt>
    <dgm:pt modelId="{C028D26C-3FF1-4FAB-835E-747F211A28E1}" type="pres">
      <dgm:prSet presAssocID="{29ADF04A-9DEB-40BF-8612-29299ECBFE33}" presName="hierChild4" presStyleCnt="0"/>
      <dgm:spPr/>
    </dgm:pt>
    <dgm:pt modelId="{AFE8E256-75FB-454B-9A2E-432474B5C450}" type="pres">
      <dgm:prSet presAssocID="{29ADF04A-9DEB-40BF-8612-29299ECBFE33}" presName="hierChild5" presStyleCnt="0"/>
      <dgm:spPr/>
    </dgm:pt>
    <dgm:pt modelId="{E88C5AF9-0AF8-4E35-BBDF-7522755DFFF5}" type="pres">
      <dgm:prSet presAssocID="{1258B135-C895-4FBD-955D-F96009278017}" presName="hierChild3" presStyleCnt="0"/>
      <dgm:spPr/>
    </dgm:pt>
    <dgm:pt modelId="{647F42B0-276B-413F-A81F-94C53DD57B24}" type="pres">
      <dgm:prSet presAssocID="{A119D932-A203-450C-84F0-F865E0D698CE}" presName="Name111" presStyleLbl="parChTrans1D2" presStyleIdx="3" presStyleCnt="4"/>
      <dgm:spPr/>
      <dgm:t>
        <a:bodyPr/>
        <a:lstStyle/>
        <a:p>
          <a:endParaRPr lang="fr-FR"/>
        </a:p>
      </dgm:t>
    </dgm:pt>
    <dgm:pt modelId="{1190680D-265A-456F-9C4B-7939825C6435}" type="pres">
      <dgm:prSet presAssocID="{604E8FB3-2BEC-49FB-8394-E7C9E09CF867}" presName="hierRoot3" presStyleCnt="0">
        <dgm:presLayoutVars>
          <dgm:hierBranch val="init"/>
        </dgm:presLayoutVars>
      </dgm:prSet>
      <dgm:spPr/>
    </dgm:pt>
    <dgm:pt modelId="{A5C572DD-D1CE-474D-8564-AEED93A7744A}" type="pres">
      <dgm:prSet presAssocID="{604E8FB3-2BEC-49FB-8394-E7C9E09CF867}" presName="rootComposite3" presStyleCnt="0"/>
      <dgm:spPr/>
    </dgm:pt>
    <dgm:pt modelId="{F6F0A3BB-0A87-4F88-AD3F-7CCBE55443D7}" type="pres">
      <dgm:prSet presAssocID="{604E8FB3-2BEC-49FB-8394-E7C9E09CF86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520C8E4-1B4D-4DA5-804B-F1321678D521}" type="pres">
      <dgm:prSet presAssocID="{604E8FB3-2BEC-49FB-8394-E7C9E09CF867}" presName="rootConnector3" presStyleLbl="asst1" presStyleIdx="0" presStyleCnt="1"/>
      <dgm:spPr/>
      <dgm:t>
        <a:bodyPr/>
        <a:lstStyle/>
        <a:p>
          <a:endParaRPr lang="fr-FR"/>
        </a:p>
      </dgm:t>
    </dgm:pt>
    <dgm:pt modelId="{210B6E36-B66A-4B2C-BB86-F074F7DDF85A}" type="pres">
      <dgm:prSet presAssocID="{604E8FB3-2BEC-49FB-8394-E7C9E09CF867}" presName="hierChild6" presStyleCnt="0"/>
      <dgm:spPr/>
    </dgm:pt>
    <dgm:pt modelId="{F50D2322-26FC-463D-9510-611CF115F86C}" type="pres">
      <dgm:prSet presAssocID="{604E8FB3-2BEC-49FB-8394-E7C9E09CF867}" presName="hierChild7" presStyleCnt="0"/>
      <dgm:spPr/>
    </dgm:pt>
  </dgm:ptLst>
  <dgm:cxnLst>
    <dgm:cxn modelId="{8A400AAB-F145-4498-966B-5BE9B589697A}" type="presOf" srcId="{A86DBF99-4F65-45F8-A3DF-188D6D543BDE}" destId="{F5E9EA10-139A-4FCA-BCA0-034CAB053B2B}" srcOrd="1" destOrd="0" presId="urn:microsoft.com/office/officeart/2005/8/layout/orgChart1"/>
    <dgm:cxn modelId="{194A9B3D-FAA6-45DC-BD42-B043B6CB03D9}" type="presOf" srcId="{1258B135-C895-4FBD-955D-F96009278017}" destId="{F1BB4927-2A12-49F0-937C-85629EC1527F}" srcOrd="0" destOrd="0" presId="urn:microsoft.com/office/officeart/2005/8/layout/orgChart1"/>
    <dgm:cxn modelId="{D5C80C6A-C068-45F7-B1F5-5530D8383C1E}" srcId="{1258B135-C895-4FBD-955D-F96009278017}" destId="{4B38C230-21CB-44BB-9E0D-F32E78C9BADA}" srcOrd="2" destOrd="0" parTransId="{1AB47D9E-1AC1-4ED4-A927-2532A1410E61}" sibTransId="{A068F664-69DC-4B90-A1A1-FA2D8C136AC5}"/>
    <dgm:cxn modelId="{F86BFBD5-9670-4BD8-8B73-6B8B396F7B1B}" srcId="{1258B135-C895-4FBD-955D-F96009278017}" destId="{A86DBF99-4F65-45F8-A3DF-188D6D543BDE}" srcOrd="1" destOrd="0" parTransId="{B5D98610-989F-47BA-9D4C-73E389CCF039}" sibTransId="{75DB5864-F9CB-4D37-8EC9-1305D5507360}"/>
    <dgm:cxn modelId="{CC822427-BD34-48B3-AD58-C27C044E8AC2}" srcId="{1258B135-C895-4FBD-955D-F96009278017}" destId="{29ADF04A-9DEB-40BF-8612-29299ECBFE33}" srcOrd="3" destOrd="0" parTransId="{B62E3670-D531-46E6-9BAD-64746A3258DA}" sibTransId="{FE1F0661-D1C3-4EA0-B6DD-955BF101490A}"/>
    <dgm:cxn modelId="{1A2A934A-3997-4932-B241-3C54BD65C5B4}" srcId="{1258B135-C895-4FBD-955D-F96009278017}" destId="{604E8FB3-2BEC-49FB-8394-E7C9E09CF867}" srcOrd="0" destOrd="0" parTransId="{A119D932-A203-450C-84F0-F865E0D698CE}" sibTransId="{945CAA41-74F7-4FA2-BF0D-DE33AA3AEADD}"/>
    <dgm:cxn modelId="{F6C25DD5-3312-496A-9377-28ADFECE63C0}" type="presOf" srcId="{604E8FB3-2BEC-49FB-8394-E7C9E09CF867}" destId="{F6F0A3BB-0A87-4F88-AD3F-7CCBE55443D7}" srcOrd="0" destOrd="0" presId="urn:microsoft.com/office/officeart/2005/8/layout/orgChart1"/>
    <dgm:cxn modelId="{04BB0A68-EE20-4E94-8E38-FAB516612C6C}" type="presOf" srcId="{29ADF04A-9DEB-40BF-8612-29299ECBFE33}" destId="{EC7AF808-19E7-47F9-A4F4-988259BA2CF8}" srcOrd="0" destOrd="0" presId="urn:microsoft.com/office/officeart/2005/8/layout/orgChart1"/>
    <dgm:cxn modelId="{3BA212E8-B0A2-40BC-9F0F-90B0B351AB54}" type="presOf" srcId="{29ADF04A-9DEB-40BF-8612-29299ECBFE33}" destId="{55DC0175-8AEA-4989-9366-75811CEE810C}" srcOrd="1" destOrd="0" presId="urn:microsoft.com/office/officeart/2005/8/layout/orgChart1"/>
    <dgm:cxn modelId="{DEB87136-553A-4A67-83DE-6B442BD41182}" type="presOf" srcId="{B5D98610-989F-47BA-9D4C-73E389CCF039}" destId="{DEC81C3D-4560-46A6-91D0-D9EA5C89C8D2}" srcOrd="0" destOrd="0" presId="urn:microsoft.com/office/officeart/2005/8/layout/orgChart1"/>
    <dgm:cxn modelId="{8C0AA85F-E8F0-435A-A08D-2E4170B473E9}" type="presOf" srcId="{B62E3670-D531-46E6-9BAD-64746A3258DA}" destId="{E0F8016F-80C3-4DB5-A64E-842A5941E6FE}" srcOrd="0" destOrd="0" presId="urn:microsoft.com/office/officeart/2005/8/layout/orgChart1"/>
    <dgm:cxn modelId="{234447D6-8B86-4D2D-AB53-E25BA8AEF947}" srcId="{28F793A3-DFC4-4438-806C-79F97551F7CC}" destId="{1258B135-C895-4FBD-955D-F96009278017}" srcOrd="0" destOrd="0" parTransId="{F2BB7C1F-3D2D-4013-8D95-78C406312AD1}" sibTransId="{C29FBEBC-6970-466B-873D-1F383A88CD74}"/>
    <dgm:cxn modelId="{F9AC4C07-F957-44A4-ACC5-2D85D794A6F1}" type="presOf" srcId="{1AB47D9E-1AC1-4ED4-A927-2532A1410E61}" destId="{5D33707F-674C-4B6A-9BA2-52D9C3B8289D}" srcOrd="0" destOrd="0" presId="urn:microsoft.com/office/officeart/2005/8/layout/orgChart1"/>
    <dgm:cxn modelId="{863473DD-F66C-47BC-9925-E75CA722BBC6}" type="presOf" srcId="{4B38C230-21CB-44BB-9E0D-F32E78C9BADA}" destId="{397D46F1-AB9A-440A-82FA-32EFAFBD1990}" srcOrd="0" destOrd="0" presId="urn:microsoft.com/office/officeart/2005/8/layout/orgChart1"/>
    <dgm:cxn modelId="{CC0983FF-490A-42A5-8415-B0AA60C011A7}" type="presOf" srcId="{A119D932-A203-450C-84F0-F865E0D698CE}" destId="{647F42B0-276B-413F-A81F-94C53DD57B24}" srcOrd="0" destOrd="0" presId="urn:microsoft.com/office/officeart/2005/8/layout/orgChart1"/>
    <dgm:cxn modelId="{8ACCCEB4-E29A-4CEB-86BD-171A73E49162}" type="presOf" srcId="{28F793A3-DFC4-4438-806C-79F97551F7CC}" destId="{0D35A566-7C25-44BB-9568-B3E7A07F2D12}" srcOrd="0" destOrd="0" presId="urn:microsoft.com/office/officeart/2005/8/layout/orgChart1"/>
    <dgm:cxn modelId="{2F2EEC0A-7806-4567-B64E-F212BE6DB51D}" type="presOf" srcId="{4B38C230-21CB-44BB-9E0D-F32E78C9BADA}" destId="{5B5D68C6-9F2B-4B80-BD09-DA75B7A14E46}" srcOrd="1" destOrd="0" presId="urn:microsoft.com/office/officeart/2005/8/layout/orgChart1"/>
    <dgm:cxn modelId="{812A658F-9630-4FD0-BD04-627FF824A4E7}" type="presOf" srcId="{A86DBF99-4F65-45F8-A3DF-188D6D543BDE}" destId="{D960E638-7E29-48FA-B370-47247381D34C}" srcOrd="0" destOrd="0" presId="urn:microsoft.com/office/officeart/2005/8/layout/orgChart1"/>
    <dgm:cxn modelId="{03705C27-1D4F-4889-B841-93AD8CF52C29}" type="presOf" srcId="{604E8FB3-2BEC-49FB-8394-E7C9E09CF867}" destId="{E520C8E4-1B4D-4DA5-804B-F1321678D521}" srcOrd="1" destOrd="0" presId="urn:microsoft.com/office/officeart/2005/8/layout/orgChart1"/>
    <dgm:cxn modelId="{3F048D64-28E8-41C0-9C43-21E02A000ABE}" type="presOf" srcId="{1258B135-C895-4FBD-955D-F96009278017}" destId="{BE6A2668-25E4-4363-8FD1-08045BB52DE0}" srcOrd="1" destOrd="0" presId="urn:microsoft.com/office/officeart/2005/8/layout/orgChart1"/>
    <dgm:cxn modelId="{166658B3-081D-4CF3-9297-66C24DCD8ADF}" type="presParOf" srcId="{0D35A566-7C25-44BB-9568-B3E7A07F2D12}" destId="{D67A0BA4-E81F-4DFD-8018-8F8F88D08F6E}" srcOrd="0" destOrd="0" presId="urn:microsoft.com/office/officeart/2005/8/layout/orgChart1"/>
    <dgm:cxn modelId="{6E114CF6-8F05-45BF-A767-B821A4B1A856}" type="presParOf" srcId="{D67A0BA4-E81F-4DFD-8018-8F8F88D08F6E}" destId="{A4114170-37E1-4D1B-9B81-22A87F37D690}" srcOrd="0" destOrd="0" presId="urn:microsoft.com/office/officeart/2005/8/layout/orgChart1"/>
    <dgm:cxn modelId="{89A4B508-85E7-4F2C-86FD-DA18A0623C6E}" type="presParOf" srcId="{A4114170-37E1-4D1B-9B81-22A87F37D690}" destId="{F1BB4927-2A12-49F0-937C-85629EC1527F}" srcOrd="0" destOrd="0" presId="urn:microsoft.com/office/officeart/2005/8/layout/orgChart1"/>
    <dgm:cxn modelId="{81342FA5-EC1F-4D9E-B6F9-A3B1AB51391A}" type="presParOf" srcId="{A4114170-37E1-4D1B-9B81-22A87F37D690}" destId="{BE6A2668-25E4-4363-8FD1-08045BB52DE0}" srcOrd="1" destOrd="0" presId="urn:microsoft.com/office/officeart/2005/8/layout/orgChart1"/>
    <dgm:cxn modelId="{E02FC346-381A-4464-9DCA-29A867B657F8}" type="presParOf" srcId="{D67A0BA4-E81F-4DFD-8018-8F8F88D08F6E}" destId="{E0C4C19D-B267-4DF5-B69D-2EA4B91ED6A4}" srcOrd="1" destOrd="0" presId="urn:microsoft.com/office/officeart/2005/8/layout/orgChart1"/>
    <dgm:cxn modelId="{42E7C9E6-0015-4867-8A3B-A1BD296AF3DF}" type="presParOf" srcId="{E0C4C19D-B267-4DF5-B69D-2EA4B91ED6A4}" destId="{DEC81C3D-4560-46A6-91D0-D9EA5C89C8D2}" srcOrd="0" destOrd="0" presId="urn:microsoft.com/office/officeart/2005/8/layout/orgChart1"/>
    <dgm:cxn modelId="{2E2CD6EB-F005-4681-81AD-6BE85DA803AD}" type="presParOf" srcId="{E0C4C19D-B267-4DF5-B69D-2EA4B91ED6A4}" destId="{B51B4571-EF29-4027-9960-663757FAD5A0}" srcOrd="1" destOrd="0" presId="urn:microsoft.com/office/officeart/2005/8/layout/orgChart1"/>
    <dgm:cxn modelId="{A99FA6A9-CD33-4DF7-8B36-7B35CD167F88}" type="presParOf" srcId="{B51B4571-EF29-4027-9960-663757FAD5A0}" destId="{9C4774CF-02A3-44EA-803B-37259434FA42}" srcOrd="0" destOrd="0" presId="urn:microsoft.com/office/officeart/2005/8/layout/orgChart1"/>
    <dgm:cxn modelId="{3C0E4D62-F1EB-4EE0-9C87-CE454D39320A}" type="presParOf" srcId="{9C4774CF-02A3-44EA-803B-37259434FA42}" destId="{D960E638-7E29-48FA-B370-47247381D34C}" srcOrd="0" destOrd="0" presId="urn:microsoft.com/office/officeart/2005/8/layout/orgChart1"/>
    <dgm:cxn modelId="{E97CC12A-C5E7-4CB2-9DBC-32147370DA22}" type="presParOf" srcId="{9C4774CF-02A3-44EA-803B-37259434FA42}" destId="{F5E9EA10-139A-4FCA-BCA0-034CAB053B2B}" srcOrd="1" destOrd="0" presId="urn:microsoft.com/office/officeart/2005/8/layout/orgChart1"/>
    <dgm:cxn modelId="{CD382C40-335E-4C31-980C-87E2237FCC2C}" type="presParOf" srcId="{B51B4571-EF29-4027-9960-663757FAD5A0}" destId="{AE1D27A5-F38F-40FE-A7B7-25D50C23F462}" srcOrd="1" destOrd="0" presId="urn:microsoft.com/office/officeart/2005/8/layout/orgChart1"/>
    <dgm:cxn modelId="{7F5B031A-6CE9-441D-897C-3FEA7E5EAA1A}" type="presParOf" srcId="{B51B4571-EF29-4027-9960-663757FAD5A0}" destId="{637B73AD-CA60-40AA-9B9D-0C6422DFFFAF}" srcOrd="2" destOrd="0" presId="urn:microsoft.com/office/officeart/2005/8/layout/orgChart1"/>
    <dgm:cxn modelId="{C8D1FA45-44A2-4062-95BC-409712528EBA}" type="presParOf" srcId="{E0C4C19D-B267-4DF5-B69D-2EA4B91ED6A4}" destId="{5D33707F-674C-4B6A-9BA2-52D9C3B8289D}" srcOrd="2" destOrd="0" presId="urn:microsoft.com/office/officeart/2005/8/layout/orgChart1"/>
    <dgm:cxn modelId="{F3FCFE74-2F33-45AC-958A-143E1F8D7296}" type="presParOf" srcId="{E0C4C19D-B267-4DF5-B69D-2EA4B91ED6A4}" destId="{F15B739F-8EB1-496B-895E-7BD694695C3A}" srcOrd="3" destOrd="0" presId="urn:microsoft.com/office/officeart/2005/8/layout/orgChart1"/>
    <dgm:cxn modelId="{1EA3592B-9181-43D4-A771-10D134481546}" type="presParOf" srcId="{F15B739F-8EB1-496B-895E-7BD694695C3A}" destId="{3BAF6F2A-5689-41D7-934F-60BF2FDFBE69}" srcOrd="0" destOrd="0" presId="urn:microsoft.com/office/officeart/2005/8/layout/orgChart1"/>
    <dgm:cxn modelId="{3064D099-E0BE-4305-ABC0-F8274D533C1C}" type="presParOf" srcId="{3BAF6F2A-5689-41D7-934F-60BF2FDFBE69}" destId="{397D46F1-AB9A-440A-82FA-32EFAFBD1990}" srcOrd="0" destOrd="0" presId="urn:microsoft.com/office/officeart/2005/8/layout/orgChart1"/>
    <dgm:cxn modelId="{109611AB-9988-4D4F-A6EA-C5C2F3FC7FC1}" type="presParOf" srcId="{3BAF6F2A-5689-41D7-934F-60BF2FDFBE69}" destId="{5B5D68C6-9F2B-4B80-BD09-DA75B7A14E46}" srcOrd="1" destOrd="0" presId="urn:microsoft.com/office/officeart/2005/8/layout/orgChart1"/>
    <dgm:cxn modelId="{098A0430-1BCE-4059-AB54-A3A320D9F044}" type="presParOf" srcId="{F15B739F-8EB1-496B-895E-7BD694695C3A}" destId="{96B98F3F-C92D-46BE-8A30-CC981682E193}" srcOrd="1" destOrd="0" presId="urn:microsoft.com/office/officeart/2005/8/layout/orgChart1"/>
    <dgm:cxn modelId="{B7095DDB-5E6F-4664-BBD3-FF9313310722}" type="presParOf" srcId="{F15B739F-8EB1-496B-895E-7BD694695C3A}" destId="{2BF5F22E-82E6-4729-9D70-43419B45B358}" srcOrd="2" destOrd="0" presId="urn:microsoft.com/office/officeart/2005/8/layout/orgChart1"/>
    <dgm:cxn modelId="{EBF42D94-AD02-43EB-A410-95E138B30C6D}" type="presParOf" srcId="{E0C4C19D-B267-4DF5-B69D-2EA4B91ED6A4}" destId="{E0F8016F-80C3-4DB5-A64E-842A5941E6FE}" srcOrd="4" destOrd="0" presId="urn:microsoft.com/office/officeart/2005/8/layout/orgChart1"/>
    <dgm:cxn modelId="{87D856E3-0FDD-4F15-8A28-1D1B69364A71}" type="presParOf" srcId="{E0C4C19D-B267-4DF5-B69D-2EA4B91ED6A4}" destId="{6496F5D6-2F72-4225-9C66-C875D97C9840}" srcOrd="5" destOrd="0" presId="urn:microsoft.com/office/officeart/2005/8/layout/orgChart1"/>
    <dgm:cxn modelId="{85E19972-7CCB-4BD7-A695-02DC3B0C370A}" type="presParOf" srcId="{6496F5D6-2F72-4225-9C66-C875D97C9840}" destId="{DBC025CE-6520-4D85-B0E6-BB85A8DD2D79}" srcOrd="0" destOrd="0" presId="urn:microsoft.com/office/officeart/2005/8/layout/orgChart1"/>
    <dgm:cxn modelId="{EDF7E694-9009-4573-A6DB-009FB57276A7}" type="presParOf" srcId="{DBC025CE-6520-4D85-B0E6-BB85A8DD2D79}" destId="{EC7AF808-19E7-47F9-A4F4-988259BA2CF8}" srcOrd="0" destOrd="0" presId="urn:microsoft.com/office/officeart/2005/8/layout/orgChart1"/>
    <dgm:cxn modelId="{5C31D00A-0207-445E-B5A0-2B0938EC02AB}" type="presParOf" srcId="{DBC025CE-6520-4D85-B0E6-BB85A8DD2D79}" destId="{55DC0175-8AEA-4989-9366-75811CEE810C}" srcOrd="1" destOrd="0" presId="urn:microsoft.com/office/officeart/2005/8/layout/orgChart1"/>
    <dgm:cxn modelId="{63BFBBD8-507E-4FBF-A260-9DDB0BCFFDDF}" type="presParOf" srcId="{6496F5D6-2F72-4225-9C66-C875D97C9840}" destId="{C028D26C-3FF1-4FAB-835E-747F211A28E1}" srcOrd="1" destOrd="0" presId="urn:microsoft.com/office/officeart/2005/8/layout/orgChart1"/>
    <dgm:cxn modelId="{94DB07BE-1549-4F15-93E0-B3AC3EAD7D2A}" type="presParOf" srcId="{6496F5D6-2F72-4225-9C66-C875D97C9840}" destId="{AFE8E256-75FB-454B-9A2E-432474B5C450}" srcOrd="2" destOrd="0" presId="urn:microsoft.com/office/officeart/2005/8/layout/orgChart1"/>
    <dgm:cxn modelId="{53634600-F570-4772-AF7A-E152AD218F9E}" type="presParOf" srcId="{D67A0BA4-E81F-4DFD-8018-8F8F88D08F6E}" destId="{E88C5AF9-0AF8-4E35-BBDF-7522755DFFF5}" srcOrd="2" destOrd="0" presId="urn:microsoft.com/office/officeart/2005/8/layout/orgChart1"/>
    <dgm:cxn modelId="{8493C560-BB4B-4A5C-A418-EC8B186F240D}" type="presParOf" srcId="{E88C5AF9-0AF8-4E35-BBDF-7522755DFFF5}" destId="{647F42B0-276B-413F-A81F-94C53DD57B24}" srcOrd="0" destOrd="0" presId="urn:microsoft.com/office/officeart/2005/8/layout/orgChart1"/>
    <dgm:cxn modelId="{ECADC401-9078-4812-A215-30275A6FC29C}" type="presParOf" srcId="{E88C5AF9-0AF8-4E35-BBDF-7522755DFFF5}" destId="{1190680D-265A-456F-9C4B-7939825C6435}" srcOrd="1" destOrd="0" presId="urn:microsoft.com/office/officeart/2005/8/layout/orgChart1"/>
    <dgm:cxn modelId="{426A337D-CDDB-4577-BFB0-D4C048C4F59B}" type="presParOf" srcId="{1190680D-265A-456F-9C4B-7939825C6435}" destId="{A5C572DD-D1CE-474D-8564-AEED93A7744A}" srcOrd="0" destOrd="0" presId="urn:microsoft.com/office/officeart/2005/8/layout/orgChart1"/>
    <dgm:cxn modelId="{EB0B1B6A-765A-4DDD-91CD-CD914464CC17}" type="presParOf" srcId="{A5C572DD-D1CE-474D-8564-AEED93A7744A}" destId="{F6F0A3BB-0A87-4F88-AD3F-7CCBE55443D7}" srcOrd="0" destOrd="0" presId="urn:microsoft.com/office/officeart/2005/8/layout/orgChart1"/>
    <dgm:cxn modelId="{B3F5315B-C37A-4691-8011-963EDB325FC2}" type="presParOf" srcId="{A5C572DD-D1CE-474D-8564-AEED93A7744A}" destId="{E520C8E4-1B4D-4DA5-804B-F1321678D521}" srcOrd="1" destOrd="0" presId="urn:microsoft.com/office/officeart/2005/8/layout/orgChart1"/>
    <dgm:cxn modelId="{1387A119-CF1D-448E-AE65-DEF0D98C3518}" type="presParOf" srcId="{1190680D-265A-456F-9C4B-7939825C6435}" destId="{210B6E36-B66A-4B2C-BB86-F074F7DDF85A}" srcOrd="1" destOrd="0" presId="urn:microsoft.com/office/officeart/2005/8/layout/orgChart1"/>
    <dgm:cxn modelId="{AAAD5784-D597-4016-A6F6-C8CE04C79AFF}" type="presParOf" srcId="{1190680D-265A-456F-9C4B-7939825C6435}" destId="{F50D2322-26FC-463D-9510-611CF115F8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DDF4C-F7CB-48EF-9615-2E8571BE302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25B5C0-315D-48A0-ABA5-FD4692B658E5}">
      <dgm:prSet phldrT="[Texte]"/>
      <dgm:spPr/>
      <dgm:t>
        <a:bodyPr/>
        <a:lstStyle/>
        <a:p>
          <a:r>
            <a:rPr lang="fr-FR" dirty="0" smtClean="0"/>
            <a:t>Besoins</a:t>
          </a:r>
        </a:p>
        <a:p>
          <a:r>
            <a:rPr lang="fr-FR" dirty="0" smtClean="0"/>
            <a:t>Fonctionnels</a:t>
          </a:r>
          <a:endParaRPr lang="fr-FR" dirty="0"/>
        </a:p>
      </dgm:t>
    </dgm:pt>
    <dgm:pt modelId="{772F9825-9A99-4C57-B397-E94451AF7779}" type="parTrans" cxnId="{F164DE48-C8BD-4C93-8D20-D9A20ADB1E18}">
      <dgm:prSet/>
      <dgm:spPr/>
      <dgm:t>
        <a:bodyPr/>
        <a:lstStyle/>
        <a:p>
          <a:endParaRPr lang="fr-FR"/>
        </a:p>
      </dgm:t>
    </dgm:pt>
    <dgm:pt modelId="{4551C172-3D5C-49BC-B108-8B7074C661A7}" type="sibTrans" cxnId="{F164DE48-C8BD-4C93-8D20-D9A20ADB1E18}">
      <dgm:prSet/>
      <dgm:spPr/>
      <dgm:t>
        <a:bodyPr/>
        <a:lstStyle/>
        <a:p>
          <a:endParaRPr lang="fr-FR"/>
        </a:p>
      </dgm:t>
    </dgm:pt>
    <dgm:pt modelId="{A4423EB9-3F34-46AC-B071-CF6265AC1980}">
      <dgm:prSet phldrT="[Texte]"/>
      <dgm:spPr/>
      <dgm:t>
        <a:bodyPr/>
        <a:lstStyle/>
        <a:p>
          <a:r>
            <a:rPr lang="fr-FR" dirty="0" smtClean="0"/>
            <a:t>Catalogue</a:t>
          </a:r>
          <a:endParaRPr lang="fr-FR" dirty="0"/>
        </a:p>
      </dgm:t>
    </dgm:pt>
    <dgm:pt modelId="{7FF2B124-7223-4D67-B0FB-9B8F05A47D53}" type="parTrans" cxnId="{21B5EF24-AD97-4D59-8E58-4F9EC3AC3AD0}">
      <dgm:prSet/>
      <dgm:spPr/>
      <dgm:t>
        <a:bodyPr/>
        <a:lstStyle/>
        <a:p>
          <a:endParaRPr lang="fr-FR"/>
        </a:p>
      </dgm:t>
    </dgm:pt>
    <dgm:pt modelId="{86EB9F90-0095-406C-8342-E0A768750971}" type="sibTrans" cxnId="{21B5EF24-AD97-4D59-8E58-4F9EC3AC3AD0}">
      <dgm:prSet/>
      <dgm:spPr/>
      <dgm:t>
        <a:bodyPr/>
        <a:lstStyle/>
        <a:p>
          <a:endParaRPr lang="fr-FR"/>
        </a:p>
      </dgm:t>
    </dgm:pt>
    <dgm:pt modelId="{48B93756-039A-4E38-87EE-785F4BBEC1E5}">
      <dgm:prSet phldrT="[Texte]"/>
      <dgm:spPr/>
      <dgm:t>
        <a:bodyPr/>
        <a:lstStyle/>
        <a:p>
          <a:r>
            <a:rPr lang="fr-FR" dirty="0" smtClean="0"/>
            <a:t>Besoins Non Fonctionnels</a:t>
          </a:r>
        </a:p>
      </dgm:t>
    </dgm:pt>
    <dgm:pt modelId="{467DE80B-4036-4155-9115-687525D46EC5}" type="parTrans" cxnId="{EAF2518F-2436-4279-91D0-D04E8D9197A4}">
      <dgm:prSet/>
      <dgm:spPr/>
      <dgm:t>
        <a:bodyPr/>
        <a:lstStyle/>
        <a:p>
          <a:endParaRPr lang="fr-FR"/>
        </a:p>
      </dgm:t>
    </dgm:pt>
    <dgm:pt modelId="{C737B3E1-9F14-48E9-A122-1A5FF62973F8}" type="sibTrans" cxnId="{EAF2518F-2436-4279-91D0-D04E8D9197A4}">
      <dgm:prSet/>
      <dgm:spPr/>
      <dgm:t>
        <a:bodyPr/>
        <a:lstStyle/>
        <a:p>
          <a:endParaRPr lang="fr-FR"/>
        </a:p>
      </dgm:t>
    </dgm:pt>
    <dgm:pt modelId="{8A4202D9-5E2D-4FB9-921A-1BEB142425D6}">
      <dgm:prSet phldrT="[Texte]"/>
      <dgm:spPr/>
      <dgm:t>
        <a:bodyPr/>
        <a:lstStyle/>
        <a:p>
          <a:r>
            <a:rPr lang="fr-FR" dirty="0" err="1" smtClean="0"/>
            <a:t>Securite</a:t>
          </a:r>
          <a:endParaRPr lang="fr-FR" dirty="0"/>
        </a:p>
      </dgm:t>
    </dgm:pt>
    <dgm:pt modelId="{836D7965-055F-4D66-9051-08E730F90BAB}" type="parTrans" cxnId="{EC3DB68A-7917-430D-9ED7-08B3A3DCFFEA}">
      <dgm:prSet/>
      <dgm:spPr/>
      <dgm:t>
        <a:bodyPr/>
        <a:lstStyle/>
        <a:p>
          <a:endParaRPr lang="fr-FR"/>
        </a:p>
      </dgm:t>
    </dgm:pt>
    <dgm:pt modelId="{1EDC77CD-F8FA-40F7-BE0B-E54CEDD94983}" type="sibTrans" cxnId="{EC3DB68A-7917-430D-9ED7-08B3A3DCFFEA}">
      <dgm:prSet/>
      <dgm:spPr/>
      <dgm:t>
        <a:bodyPr/>
        <a:lstStyle/>
        <a:p>
          <a:endParaRPr lang="fr-FR"/>
        </a:p>
      </dgm:t>
    </dgm:pt>
    <dgm:pt modelId="{3A1545E9-96D3-4059-B185-6C4A9A7BE16B}">
      <dgm:prSet phldrT="[Texte]"/>
      <dgm:spPr/>
      <dgm:t>
        <a:bodyPr/>
        <a:lstStyle/>
        <a:p>
          <a:r>
            <a:rPr lang="fr-FR" dirty="0" smtClean="0"/>
            <a:t>ergonomie</a:t>
          </a:r>
          <a:endParaRPr lang="fr-FR" dirty="0"/>
        </a:p>
      </dgm:t>
    </dgm:pt>
    <dgm:pt modelId="{2685A4D8-2FEB-4FDC-AF70-3078AE9446B0}" type="parTrans" cxnId="{1C76E7C5-E4AA-4F73-86AF-3D751D9C3E5D}">
      <dgm:prSet/>
      <dgm:spPr/>
      <dgm:t>
        <a:bodyPr/>
        <a:lstStyle/>
        <a:p>
          <a:endParaRPr lang="fr-FR"/>
        </a:p>
      </dgm:t>
    </dgm:pt>
    <dgm:pt modelId="{6A32A2BB-71C7-4587-BE50-680A7BD31E77}" type="sibTrans" cxnId="{1C76E7C5-E4AA-4F73-86AF-3D751D9C3E5D}">
      <dgm:prSet/>
      <dgm:spPr/>
      <dgm:t>
        <a:bodyPr/>
        <a:lstStyle/>
        <a:p>
          <a:endParaRPr lang="fr-FR"/>
        </a:p>
      </dgm:t>
    </dgm:pt>
    <dgm:pt modelId="{3DAA254B-A5C8-4D47-9024-DEF4070389B3}">
      <dgm:prSet phldrT="[Texte]"/>
      <dgm:spPr/>
      <dgm:t>
        <a:bodyPr/>
        <a:lstStyle/>
        <a:p>
          <a:r>
            <a:rPr lang="fr-FR" dirty="0" smtClean="0"/>
            <a:t>Gestion de </a:t>
          </a:r>
          <a:r>
            <a:rPr lang="fr-FR" dirty="0" err="1" smtClean="0"/>
            <a:t>reservation</a:t>
          </a:r>
          <a:endParaRPr lang="fr-FR" dirty="0"/>
        </a:p>
      </dgm:t>
    </dgm:pt>
    <dgm:pt modelId="{1537BE83-A6D1-4304-A4E0-9029A0037409}" type="parTrans" cxnId="{7803A5A7-8FFD-4B08-A483-EE403C771652}">
      <dgm:prSet/>
      <dgm:spPr/>
    </dgm:pt>
    <dgm:pt modelId="{EF466856-06C8-49A0-AC47-9B867F43716A}" type="sibTrans" cxnId="{7803A5A7-8FFD-4B08-A483-EE403C771652}">
      <dgm:prSet/>
      <dgm:spPr/>
    </dgm:pt>
    <dgm:pt modelId="{6D6A05CB-C38F-4B0A-96BC-1FF6C574AFFE}">
      <dgm:prSet phldrT="[Texte]"/>
      <dgm:spPr/>
      <dgm:t>
        <a:bodyPr/>
        <a:lstStyle/>
        <a:p>
          <a:r>
            <a:rPr lang="fr-FR" dirty="0" smtClean="0"/>
            <a:t>Gestion des agents</a:t>
          </a:r>
          <a:endParaRPr lang="fr-FR" dirty="0"/>
        </a:p>
      </dgm:t>
    </dgm:pt>
    <dgm:pt modelId="{932B4EDA-86F1-4824-8A36-1E5E269398DC}" type="parTrans" cxnId="{A68933AB-68B2-4BC1-A04A-A02806308928}">
      <dgm:prSet/>
      <dgm:spPr/>
    </dgm:pt>
    <dgm:pt modelId="{0BE002C3-4B3B-4494-BEB8-B4DC0ACC3BBE}" type="sibTrans" cxnId="{A68933AB-68B2-4BC1-A04A-A02806308928}">
      <dgm:prSet/>
      <dgm:spPr/>
    </dgm:pt>
    <dgm:pt modelId="{7EB43CF7-22F0-4061-924C-84D19C93A7E4}">
      <dgm:prSet phldrT="[Texte]"/>
      <dgm:spPr/>
      <dgm:t>
        <a:bodyPr/>
        <a:lstStyle/>
        <a:p>
          <a:r>
            <a:rPr lang="fr-FR" dirty="0" smtClean="0"/>
            <a:t>Gestion de </a:t>
          </a:r>
          <a:r>
            <a:rPr lang="fr-FR" dirty="0" err="1" smtClean="0"/>
            <a:t>reclamations</a:t>
          </a:r>
          <a:endParaRPr lang="fr-FR" dirty="0"/>
        </a:p>
      </dgm:t>
    </dgm:pt>
    <dgm:pt modelId="{034F8935-ECC6-4809-8A39-55D7C02822F4}" type="parTrans" cxnId="{3953DE16-3B71-4BD9-A7D0-4DBCB896523C}">
      <dgm:prSet/>
      <dgm:spPr/>
    </dgm:pt>
    <dgm:pt modelId="{3C429E65-3186-444A-8902-FFC64420FA37}" type="sibTrans" cxnId="{3953DE16-3B71-4BD9-A7D0-4DBCB896523C}">
      <dgm:prSet/>
      <dgm:spPr/>
    </dgm:pt>
    <dgm:pt modelId="{E6B80168-A7CD-4FC2-904C-1FCDE96731F9}">
      <dgm:prSet phldrT="[Texte]"/>
      <dgm:spPr/>
      <dgm:t>
        <a:bodyPr/>
        <a:lstStyle/>
        <a:p>
          <a:endParaRPr lang="fr-FR" dirty="0"/>
        </a:p>
      </dgm:t>
    </dgm:pt>
    <dgm:pt modelId="{8F6324AA-A402-405F-94EA-823E13D7F6B1}" type="parTrans" cxnId="{5907E4CF-CEAE-4407-AF77-E0084BD0A76D}">
      <dgm:prSet/>
      <dgm:spPr/>
    </dgm:pt>
    <dgm:pt modelId="{8F1CC7F3-425C-4B7D-B496-DED83BE68EDF}" type="sibTrans" cxnId="{5907E4CF-CEAE-4407-AF77-E0084BD0A76D}">
      <dgm:prSet/>
      <dgm:spPr/>
    </dgm:pt>
    <dgm:pt modelId="{E3318543-526A-4A55-8603-4994318A183D}" type="pres">
      <dgm:prSet presAssocID="{622DDF4C-F7CB-48EF-9615-2E8571BE30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3EC07F6-6328-45ED-9693-D7513211FFCA}" type="pres">
      <dgm:prSet presAssocID="{D825B5C0-315D-48A0-ABA5-FD4692B658E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55B03E-E901-459A-98AA-171DBE9617F1}" type="pres">
      <dgm:prSet presAssocID="{4551C172-3D5C-49BC-B108-8B7074C661A7}" presName="sibTrans" presStyleCnt="0"/>
      <dgm:spPr/>
    </dgm:pt>
    <dgm:pt modelId="{278FEBDF-52E8-4B8F-BB03-9178F3F149C6}" type="pres">
      <dgm:prSet presAssocID="{48B93756-039A-4E38-87EE-785F4BBEC1E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7BDBC22-796B-4A71-AD49-368760068160}" type="presOf" srcId="{D825B5C0-315D-48A0-ABA5-FD4692B658E5}" destId="{A3EC07F6-6328-45ED-9693-D7513211FFCA}" srcOrd="0" destOrd="0" presId="urn:microsoft.com/office/officeart/2005/8/layout/hList6"/>
    <dgm:cxn modelId="{F164DE48-C8BD-4C93-8D20-D9A20ADB1E18}" srcId="{622DDF4C-F7CB-48EF-9615-2E8571BE3026}" destId="{D825B5C0-315D-48A0-ABA5-FD4692B658E5}" srcOrd="0" destOrd="0" parTransId="{772F9825-9A99-4C57-B397-E94451AF7779}" sibTransId="{4551C172-3D5C-49BC-B108-8B7074C661A7}"/>
    <dgm:cxn modelId="{EAF2518F-2436-4279-91D0-D04E8D9197A4}" srcId="{622DDF4C-F7CB-48EF-9615-2E8571BE3026}" destId="{48B93756-039A-4E38-87EE-785F4BBEC1E5}" srcOrd="1" destOrd="0" parTransId="{467DE80B-4036-4155-9115-687525D46EC5}" sibTransId="{C737B3E1-9F14-48E9-A122-1A5FF62973F8}"/>
    <dgm:cxn modelId="{3A560780-0398-486F-8035-020112A70EB9}" type="presOf" srcId="{6D6A05CB-C38F-4B0A-96BC-1FF6C574AFFE}" destId="{A3EC07F6-6328-45ED-9693-D7513211FFCA}" srcOrd="0" destOrd="3" presId="urn:microsoft.com/office/officeart/2005/8/layout/hList6"/>
    <dgm:cxn modelId="{DB6593F1-7634-4568-A7E8-618BFFBE837F}" type="presOf" srcId="{8A4202D9-5E2D-4FB9-921A-1BEB142425D6}" destId="{278FEBDF-52E8-4B8F-BB03-9178F3F149C6}" srcOrd="0" destOrd="1" presId="urn:microsoft.com/office/officeart/2005/8/layout/hList6"/>
    <dgm:cxn modelId="{21B5EF24-AD97-4D59-8E58-4F9EC3AC3AD0}" srcId="{D825B5C0-315D-48A0-ABA5-FD4692B658E5}" destId="{A4423EB9-3F34-46AC-B071-CF6265AC1980}" srcOrd="0" destOrd="0" parTransId="{7FF2B124-7223-4D67-B0FB-9B8F05A47D53}" sibTransId="{86EB9F90-0095-406C-8342-E0A768750971}"/>
    <dgm:cxn modelId="{3953DE16-3B71-4BD9-A7D0-4DBCB896523C}" srcId="{D825B5C0-315D-48A0-ABA5-FD4692B658E5}" destId="{7EB43CF7-22F0-4061-924C-84D19C93A7E4}" srcOrd="3" destOrd="0" parTransId="{034F8935-ECC6-4809-8A39-55D7C02822F4}" sibTransId="{3C429E65-3186-444A-8902-FFC64420FA37}"/>
    <dgm:cxn modelId="{7B73E2C3-1B2C-4CAE-B41B-FEDF8CEBF3FC}" type="presOf" srcId="{622DDF4C-F7CB-48EF-9615-2E8571BE3026}" destId="{E3318543-526A-4A55-8603-4994318A183D}" srcOrd="0" destOrd="0" presId="urn:microsoft.com/office/officeart/2005/8/layout/hList6"/>
    <dgm:cxn modelId="{F90E771B-9D9A-4BC7-8324-8B9FC6A44241}" type="presOf" srcId="{3DAA254B-A5C8-4D47-9024-DEF4070389B3}" destId="{A3EC07F6-6328-45ED-9693-D7513211FFCA}" srcOrd="0" destOrd="2" presId="urn:microsoft.com/office/officeart/2005/8/layout/hList6"/>
    <dgm:cxn modelId="{268D2D6F-6284-4F61-9AE5-4AF5060C2605}" type="presOf" srcId="{7EB43CF7-22F0-4061-924C-84D19C93A7E4}" destId="{A3EC07F6-6328-45ED-9693-D7513211FFCA}" srcOrd="0" destOrd="4" presId="urn:microsoft.com/office/officeart/2005/8/layout/hList6"/>
    <dgm:cxn modelId="{5A8B3FBE-5259-49B8-A188-2443A1A108A1}" type="presOf" srcId="{3A1545E9-96D3-4059-B185-6C4A9A7BE16B}" destId="{278FEBDF-52E8-4B8F-BB03-9178F3F149C6}" srcOrd="0" destOrd="2" presId="urn:microsoft.com/office/officeart/2005/8/layout/hList6"/>
    <dgm:cxn modelId="{A68933AB-68B2-4BC1-A04A-A02806308928}" srcId="{D825B5C0-315D-48A0-ABA5-FD4692B658E5}" destId="{6D6A05CB-C38F-4B0A-96BC-1FF6C574AFFE}" srcOrd="2" destOrd="0" parTransId="{932B4EDA-86F1-4824-8A36-1E5E269398DC}" sibTransId="{0BE002C3-4B3B-4494-BEB8-B4DC0ACC3BBE}"/>
    <dgm:cxn modelId="{B27A8C9A-8C3F-4693-836E-D53E388DE63E}" type="presOf" srcId="{E6B80168-A7CD-4FC2-904C-1FCDE96731F9}" destId="{A3EC07F6-6328-45ED-9693-D7513211FFCA}" srcOrd="0" destOrd="5" presId="urn:microsoft.com/office/officeart/2005/8/layout/hList6"/>
    <dgm:cxn modelId="{EC3DB68A-7917-430D-9ED7-08B3A3DCFFEA}" srcId="{48B93756-039A-4E38-87EE-785F4BBEC1E5}" destId="{8A4202D9-5E2D-4FB9-921A-1BEB142425D6}" srcOrd="0" destOrd="0" parTransId="{836D7965-055F-4D66-9051-08E730F90BAB}" sibTransId="{1EDC77CD-F8FA-40F7-BE0B-E54CEDD94983}"/>
    <dgm:cxn modelId="{F56D51E4-5630-4D42-BAAE-99FAB2757792}" type="presOf" srcId="{48B93756-039A-4E38-87EE-785F4BBEC1E5}" destId="{278FEBDF-52E8-4B8F-BB03-9178F3F149C6}" srcOrd="0" destOrd="0" presId="urn:microsoft.com/office/officeart/2005/8/layout/hList6"/>
    <dgm:cxn modelId="{1C76E7C5-E4AA-4F73-86AF-3D751D9C3E5D}" srcId="{48B93756-039A-4E38-87EE-785F4BBEC1E5}" destId="{3A1545E9-96D3-4059-B185-6C4A9A7BE16B}" srcOrd="1" destOrd="0" parTransId="{2685A4D8-2FEB-4FDC-AF70-3078AE9446B0}" sibTransId="{6A32A2BB-71C7-4587-BE50-680A7BD31E77}"/>
    <dgm:cxn modelId="{7803A5A7-8FFD-4B08-A483-EE403C771652}" srcId="{D825B5C0-315D-48A0-ABA5-FD4692B658E5}" destId="{3DAA254B-A5C8-4D47-9024-DEF4070389B3}" srcOrd="1" destOrd="0" parTransId="{1537BE83-A6D1-4304-A4E0-9029A0037409}" sibTransId="{EF466856-06C8-49A0-AC47-9B867F43716A}"/>
    <dgm:cxn modelId="{1298DA85-C4C2-4672-A11D-F5E55F707DBE}" type="presOf" srcId="{A4423EB9-3F34-46AC-B071-CF6265AC1980}" destId="{A3EC07F6-6328-45ED-9693-D7513211FFCA}" srcOrd="0" destOrd="1" presId="urn:microsoft.com/office/officeart/2005/8/layout/hList6"/>
    <dgm:cxn modelId="{5907E4CF-CEAE-4407-AF77-E0084BD0A76D}" srcId="{D825B5C0-315D-48A0-ABA5-FD4692B658E5}" destId="{E6B80168-A7CD-4FC2-904C-1FCDE96731F9}" srcOrd="4" destOrd="0" parTransId="{8F6324AA-A402-405F-94EA-823E13D7F6B1}" sibTransId="{8F1CC7F3-425C-4B7D-B496-DED83BE68EDF}"/>
    <dgm:cxn modelId="{6E76AD27-6BA9-460F-9FBA-6EB07B8D5B52}" type="presParOf" srcId="{E3318543-526A-4A55-8603-4994318A183D}" destId="{A3EC07F6-6328-45ED-9693-D7513211FFCA}" srcOrd="0" destOrd="0" presId="urn:microsoft.com/office/officeart/2005/8/layout/hList6"/>
    <dgm:cxn modelId="{3A7FB938-046B-4BA0-8319-EE809FC9256A}" type="presParOf" srcId="{E3318543-526A-4A55-8603-4994318A183D}" destId="{B455B03E-E901-459A-98AA-171DBE9617F1}" srcOrd="1" destOrd="0" presId="urn:microsoft.com/office/officeart/2005/8/layout/hList6"/>
    <dgm:cxn modelId="{B26AD42C-F3F9-4B18-B85B-0EA911234004}" type="presParOf" srcId="{E3318543-526A-4A55-8603-4994318A183D}" destId="{278FEBDF-52E8-4B8F-BB03-9178F3F149C6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E43C7A-F083-4332-9D35-0368CE5093FA}">
      <dsp:nvSpPr>
        <dsp:cNvPr id="0" name=""/>
        <dsp:cNvSpPr/>
      </dsp:nvSpPr>
      <dsp:spPr>
        <a:xfrm>
          <a:off x="2560508" y="-280616"/>
          <a:ext cx="4529037" cy="4529037"/>
        </a:xfrm>
        <a:prstGeom prst="circularArrow">
          <a:avLst>
            <a:gd name="adj1" fmla="val 5689"/>
            <a:gd name="adj2" fmla="val 340510"/>
            <a:gd name="adj3" fmla="val 12329910"/>
            <a:gd name="adj4" fmla="val 18335807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AF003-0C0A-4240-8BDD-EE094F6AEB3A}">
      <dsp:nvSpPr>
        <dsp:cNvPr id="0" name=""/>
        <dsp:cNvSpPr/>
      </dsp:nvSpPr>
      <dsp:spPr>
        <a:xfrm>
          <a:off x="3201763" y="692"/>
          <a:ext cx="3246527" cy="162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Objectif du projet</a:t>
          </a:r>
          <a:endParaRPr lang="fr-FR" sz="3400" kern="1200" dirty="0"/>
        </a:p>
      </dsp:txBody>
      <dsp:txXfrm>
        <a:off x="3201763" y="692"/>
        <a:ext cx="3246527" cy="1623263"/>
      </dsp:txXfrm>
    </dsp:sp>
    <dsp:sp modelId="{4B91CB72-66CB-44AA-A3D4-B2B6E2449E00}">
      <dsp:nvSpPr>
        <dsp:cNvPr id="0" name=""/>
        <dsp:cNvSpPr/>
      </dsp:nvSpPr>
      <dsp:spPr>
        <a:xfrm>
          <a:off x="4918289" y="2973802"/>
          <a:ext cx="3246527" cy="162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Identification des acteurs</a:t>
          </a:r>
          <a:endParaRPr lang="fr-FR" sz="3400" kern="1200" dirty="0"/>
        </a:p>
      </dsp:txBody>
      <dsp:txXfrm>
        <a:off x="4918289" y="2973802"/>
        <a:ext cx="3246527" cy="1623263"/>
      </dsp:txXfrm>
    </dsp:sp>
    <dsp:sp modelId="{585CBE36-6EC3-4AF4-B6D2-819BB34DBAE8}">
      <dsp:nvSpPr>
        <dsp:cNvPr id="0" name=""/>
        <dsp:cNvSpPr/>
      </dsp:nvSpPr>
      <dsp:spPr>
        <a:xfrm>
          <a:off x="1485237" y="2973802"/>
          <a:ext cx="3246527" cy="1623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Spécification des besoins</a:t>
          </a:r>
          <a:endParaRPr lang="fr-FR" sz="3400" kern="1200" dirty="0"/>
        </a:p>
      </dsp:txBody>
      <dsp:txXfrm>
        <a:off x="1485237" y="2973802"/>
        <a:ext cx="3246527" cy="16232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7F42B0-276B-413F-A81F-94C53DD57B24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8016F-80C3-4DB5-A64E-842A5941E6FE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3707F-674C-4B6A-9BA2-52D9C3B8289D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81C3D-4560-46A6-91D0-D9EA5C89C8D2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B4927-2A12-49F0-937C-85629EC1527F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Les acteurs</a:t>
          </a:r>
          <a:endParaRPr lang="fr-FR" sz="2600" kern="1200" dirty="0"/>
        </a:p>
      </dsp:txBody>
      <dsp:txXfrm>
        <a:off x="2875855" y="428096"/>
        <a:ext cx="2376289" cy="1188144"/>
      </dsp:txXfrm>
    </dsp:sp>
    <dsp:sp modelId="{D960E638-7E29-48FA-B370-47247381D34C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Administrateur</a:t>
          </a:r>
          <a:endParaRPr lang="fr-FR" sz="2600" kern="1200" dirty="0"/>
        </a:p>
      </dsp:txBody>
      <dsp:txXfrm>
        <a:off x="545" y="3802426"/>
        <a:ext cx="2376289" cy="1188144"/>
      </dsp:txXfrm>
    </dsp:sp>
    <dsp:sp modelId="{397D46F1-AB9A-440A-82FA-32EFAFBD1990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Agents</a:t>
          </a:r>
          <a:endParaRPr lang="fr-FR" sz="2600" kern="1200" dirty="0"/>
        </a:p>
      </dsp:txBody>
      <dsp:txXfrm>
        <a:off x="2875855" y="3802426"/>
        <a:ext cx="2376289" cy="1188144"/>
      </dsp:txXfrm>
    </dsp:sp>
    <dsp:sp modelId="{EC7AF808-19E7-47F9-A4F4-988259BA2CF8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Clients(inscrits)</a:t>
          </a:r>
          <a:endParaRPr lang="fr-FR" sz="2600" kern="1200" dirty="0"/>
        </a:p>
      </dsp:txBody>
      <dsp:txXfrm>
        <a:off x="5751165" y="3802426"/>
        <a:ext cx="2376289" cy="1188144"/>
      </dsp:txXfrm>
    </dsp:sp>
    <dsp:sp modelId="{F6F0A3BB-0A87-4F88-AD3F-7CCBE55443D7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Utilisateurs</a:t>
          </a:r>
          <a:endParaRPr lang="fr-FR" sz="2600" kern="1200" dirty="0"/>
        </a:p>
      </dsp:txBody>
      <dsp:txXfrm>
        <a:off x="1438200" y="2115261"/>
        <a:ext cx="2376289" cy="118814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EC07F6-6328-45ED-9693-D7513211FFCA}">
      <dsp:nvSpPr>
        <dsp:cNvPr id="0" name=""/>
        <dsp:cNvSpPr/>
      </dsp:nvSpPr>
      <dsp:spPr>
        <a:xfrm rot="16200000">
          <a:off x="-33118" y="37186"/>
          <a:ext cx="3987561" cy="3913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Besoins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Fonctionnels</a:t>
          </a:r>
          <a:endParaRPr lang="fr-FR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Catalogue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Gestion de </a:t>
          </a:r>
          <a:r>
            <a:rPr lang="fr-FR" sz="1800" kern="1200" dirty="0" err="1" smtClean="0"/>
            <a:t>reservation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Gestion des agents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Gestion de </a:t>
          </a:r>
          <a:r>
            <a:rPr lang="fr-FR" sz="1800" kern="1200" dirty="0" err="1" smtClean="0"/>
            <a:t>reclamations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800" kern="1200" dirty="0"/>
        </a:p>
      </dsp:txBody>
      <dsp:txXfrm rot="16200000">
        <a:off x="-33118" y="37186"/>
        <a:ext cx="3987561" cy="3913187"/>
      </dsp:txXfrm>
    </dsp:sp>
    <dsp:sp modelId="{278FEBDF-52E8-4B8F-BB03-9178F3F149C6}">
      <dsp:nvSpPr>
        <dsp:cNvPr id="0" name=""/>
        <dsp:cNvSpPr/>
      </dsp:nvSpPr>
      <dsp:spPr>
        <a:xfrm rot="16200000">
          <a:off x="4173557" y="37186"/>
          <a:ext cx="3987561" cy="39131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Besoins Non Fonctionnels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err="1" smtClean="0"/>
            <a:t>Securite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/>
            <a:t>ergonomie</a:t>
          </a:r>
          <a:endParaRPr lang="fr-FR" sz="1800" kern="1200" dirty="0"/>
        </a:p>
      </dsp:txBody>
      <dsp:txXfrm rot="16200000">
        <a:off x="4173557" y="37186"/>
        <a:ext cx="3987561" cy="3913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277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052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3438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321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3969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985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716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936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854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8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5398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789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837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20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03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6056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BB0E-606E-4A53-AB92-0A829166A63E}" type="datetimeFigureOut">
              <a:rPr lang="fr-FR" smtClean="0"/>
              <a:pPr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F595373-DD77-4A88-AC17-41CA4F5561F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32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00518" y="1418579"/>
            <a:ext cx="9144000" cy="2387600"/>
          </a:xfrm>
        </p:spPr>
        <p:txBody>
          <a:bodyPr/>
          <a:lstStyle/>
          <a:p>
            <a:r>
              <a:rPr lang="fr-FR" dirty="0" smtClean="0"/>
              <a:t> 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Application desktop :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Sky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Travel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273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Objectif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L'objectif de ce projet est de mettre en place une application qui automatise les activités de l'agence de voyage </a:t>
            </a:r>
            <a:r>
              <a:rPr lang="fr-FR" dirty="0" err="1" smtClean="0"/>
              <a:t>Sky</a:t>
            </a:r>
            <a:r>
              <a:rPr lang="fr-FR" dirty="0" smtClean="0"/>
              <a:t> </a:t>
            </a:r>
            <a:r>
              <a:rPr lang="fr-FR" dirty="0" err="1" smtClean="0"/>
              <a:t>Travel</a:t>
            </a:r>
            <a:r>
              <a:rPr lang="fr-FR" dirty="0" smtClean="0"/>
              <a:t>. Cette application joue le rôle d'intermédiaire entre les clients et les agents de l'agence et présente une interface qui facilite l'accès à une multitude de services.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9955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xmlns="" val="3498997168"/>
              </p:ext>
            </p:extLst>
          </p:nvPr>
        </p:nvGraphicFramePr>
        <p:xfrm>
          <a:off x="223806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725769" y="759853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Identification des acteurs</a:t>
            </a:r>
            <a:endParaRPr lang="fr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50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32587" y="1103480"/>
            <a:ext cx="45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Spécification des besoins</a:t>
            </a:r>
            <a:endParaRPr lang="fr-FR" sz="28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xmlns="" val="2320031946"/>
              </p:ext>
            </p:extLst>
          </p:nvPr>
        </p:nvGraphicFramePr>
        <p:xfrm>
          <a:off x="2032000" y="2150772"/>
          <a:ext cx="8128000" cy="398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2098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Maquettes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123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34107" y="734096"/>
            <a:ext cx="432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0000"/>
                </a:solidFill>
              </a:rPr>
              <a:t>Gestion des excursions :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684" y="1338636"/>
            <a:ext cx="5472516" cy="31356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0450" y="3671889"/>
            <a:ext cx="5306972" cy="2914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854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1" y="212865"/>
            <a:ext cx="6086474" cy="34855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3060" y="3429000"/>
            <a:ext cx="5692737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68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283" y="338509"/>
            <a:ext cx="5240118" cy="3004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6512" y="3343275"/>
            <a:ext cx="5372300" cy="31152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488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8134" y="1260022"/>
            <a:ext cx="7514345" cy="44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557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92036" y="637309"/>
            <a:ext cx="508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Gestion des réclamations </a:t>
            </a:r>
            <a:endParaRPr lang="fr-FR" sz="20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" y="1280593"/>
            <a:ext cx="4807527" cy="5348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0526" y="1570179"/>
            <a:ext cx="5454074" cy="47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7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849" y="1244600"/>
            <a:ext cx="6073515" cy="5613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4081" y="1651000"/>
            <a:ext cx="5877919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0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Sommaire 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35420" y="1905000"/>
            <a:ext cx="8915400" cy="4057737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Outils utilisés 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Les différentes étapes de réalisation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Cahier des charges</a:t>
            </a:r>
            <a:endParaRPr lang="fr-FR" dirty="0"/>
          </a:p>
          <a:p>
            <a:pPr marL="800100" lvl="1" indent="-342900">
              <a:buFont typeface="+mj-lt"/>
              <a:buAutoNum type="arabicPeriod"/>
            </a:pPr>
            <a:r>
              <a:rPr lang="fr-FR" dirty="0" smtClean="0"/>
              <a:t>Maquettes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Vidéo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 smtClean="0"/>
              <a:t>Conclusion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60079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000" y="1539326"/>
            <a:ext cx="6275388" cy="470272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648" y="1457844"/>
            <a:ext cx="5257352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423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449" y="1319212"/>
            <a:ext cx="5521939" cy="46704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7474" y="1346200"/>
            <a:ext cx="5499261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87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2922" y="593683"/>
            <a:ext cx="8192477" cy="56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746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600" y="584200"/>
            <a:ext cx="566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Gestion des voitures</a:t>
            </a:r>
            <a:endParaRPr lang="fr-FR" sz="20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6793" y="1219200"/>
            <a:ext cx="10119688" cy="50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84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380" y="1092200"/>
            <a:ext cx="5899297" cy="54708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4277" y="1092200"/>
            <a:ext cx="5507468" cy="54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020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4800" y="0"/>
            <a:ext cx="6223000" cy="60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772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82800" y="438666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GESTION DES COMPT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2137" y="1143000"/>
            <a:ext cx="5834063" cy="548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425" y="1701800"/>
            <a:ext cx="5591175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82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812" y="1905000"/>
            <a:ext cx="5417188" cy="33528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1371600"/>
            <a:ext cx="518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106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5900" y="1517650"/>
            <a:ext cx="4191000" cy="39338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1362" y="1517650"/>
            <a:ext cx="44100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732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71800" y="88900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GESTION D’</a:t>
            </a:r>
            <a:r>
              <a:rPr lang="fr-FR" sz="3200" dirty="0" err="1" smtClean="0">
                <a:solidFill>
                  <a:srgbClr val="FF0000"/>
                </a:solidFill>
              </a:rPr>
              <a:t>Hebergement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047" y="2270312"/>
            <a:ext cx="5015753" cy="39243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8187" y="1966218"/>
            <a:ext cx="4084919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438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7392" y="1905000"/>
            <a:ext cx="8915400" cy="3777622"/>
          </a:xfrm>
        </p:spPr>
        <p:txBody>
          <a:bodyPr>
            <a:normAutofit/>
          </a:bodyPr>
          <a:lstStyle/>
          <a:p>
            <a:r>
              <a:rPr lang="fr-FR" sz="2800" dirty="0"/>
              <a:t>Lors de notre projet C, nous concevons l'idée d'une application d'agence de voyages qui a pour vocation de vendre des offres de voyages aux clients.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97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3282" y="1129553"/>
            <a:ext cx="4782671" cy="527909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92469" y="1129553"/>
            <a:ext cx="4661647" cy="48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860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05318" y="69924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GESTION DU VOL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5" name="Picture 4" descr="Menuvol.png"/>
          <p:cNvPicPr>
            <a:picLocks noChangeAspect="1"/>
          </p:cNvPicPr>
          <p:nvPr/>
        </p:nvPicPr>
        <p:blipFill>
          <a:blip r:embed="rId2" cstate="print"/>
          <a:srcRect l="5243" t="7740" r="24854" b="7464"/>
          <a:stretch>
            <a:fillRect/>
          </a:stretch>
        </p:blipFill>
        <p:spPr>
          <a:xfrm>
            <a:off x="477672" y="1514902"/>
            <a:ext cx="5658224" cy="3875964"/>
          </a:xfrm>
          <a:prstGeom prst="rect">
            <a:avLst/>
          </a:prstGeom>
        </p:spPr>
      </p:pic>
      <p:pic>
        <p:nvPicPr>
          <p:cNvPr id="6" name="Picture 5" descr="GestionVol.png"/>
          <p:cNvPicPr>
            <a:picLocks noChangeAspect="1"/>
          </p:cNvPicPr>
          <p:nvPr/>
        </p:nvPicPr>
        <p:blipFill>
          <a:blip r:embed="rId3" cstate="print"/>
          <a:srcRect l="6884" t="3781" r="6584" b="32139"/>
          <a:stretch>
            <a:fillRect/>
          </a:stretch>
        </p:blipFill>
        <p:spPr>
          <a:xfrm>
            <a:off x="6121713" y="1473956"/>
            <a:ext cx="6070287" cy="30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011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391" y="699448"/>
            <a:ext cx="5176838" cy="5486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9741" y="685800"/>
            <a:ext cx="55222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053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ervationVol.png"/>
          <p:cNvPicPr>
            <a:picLocks noChangeAspect="1"/>
          </p:cNvPicPr>
          <p:nvPr/>
        </p:nvPicPr>
        <p:blipFill>
          <a:blip r:embed="rId2" cstate="print"/>
          <a:srcRect l="5760" t="3980" r="8495" b="33731"/>
          <a:stretch>
            <a:fillRect/>
          </a:stretch>
        </p:blipFill>
        <p:spPr>
          <a:xfrm>
            <a:off x="1514901" y="600502"/>
            <a:ext cx="7151427" cy="3938337"/>
          </a:xfrm>
          <a:prstGeom prst="rect">
            <a:avLst/>
          </a:prstGeom>
        </p:spPr>
      </p:pic>
      <p:pic>
        <p:nvPicPr>
          <p:cNvPr id="3" name="Picture 2" descr="Reservervol.png"/>
          <p:cNvPicPr>
            <a:picLocks noChangeAspect="1"/>
          </p:cNvPicPr>
          <p:nvPr/>
        </p:nvPicPr>
        <p:blipFill>
          <a:blip r:embed="rId3" cstate="print"/>
          <a:srcRect l="5086" t="3184" r="41984" b="68557"/>
          <a:stretch>
            <a:fillRect/>
          </a:stretch>
        </p:blipFill>
        <p:spPr>
          <a:xfrm>
            <a:off x="5145207" y="4626592"/>
            <a:ext cx="6428095" cy="193798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40219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57414" y="785813"/>
            <a:ext cx="9347198" cy="5614987"/>
          </a:xfrm>
        </p:spPr>
        <p:txBody>
          <a:bodyPr/>
          <a:lstStyle/>
          <a:p>
            <a:r>
              <a:rPr lang="fr-FR" smtClean="0"/>
              <a:t>Pour conclure, </a:t>
            </a:r>
            <a:r>
              <a:rPr lang="fr-FR" dirty="0" smtClean="0"/>
              <a:t>nous devons avouer que nous sommes satisfaits de ce projet puisque nous avons atteint des nouveaux objectifs parmi, ceux déposés dans le cahier des charges.</a:t>
            </a:r>
          </a:p>
          <a:p>
            <a:r>
              <a:rPr lang="fr-FR" dirty="0" smtClean="0"/>
              <a:t>En effet, la réalisation de cette application nous a apporté une expérience dans le déroulement d’un projet, le travail en équipe, écouter les autres, le partage des idées, recevoir des ordres ou en donner.</a:t>
            </a:r>
          </a:p>
          <a:p>
            <a:r>
              <a:rPr lang="fr-FR" dirty="0" smtClean="0"/>
              <a:t>Nous tenons à remercier, tous ceux qui nous ont aidés  de prés ou de loin dans la réalisation de notre projet.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94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458" y="931572"/>
            <a:ext cx="8393926" cy="2043448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Outils utilisés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56079" y="3090930"/>
            <a:ext cx="7689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1/Système d’Exploitation utilisé</a:t>
            </a:r>
          </a:p>
          <a:p>
            <a:r>
              <a:rPr lang="fr-FR" dirty="0"/>
              <a:t>2</a:t>
            </a:r>
            <a:r>
              <a:rPr lang="fr-FR" dirty="0" smtClean="0"/>
              <a:t>/ les outils de Conception(</a:t>
            </a:r>
            <a:r>
              <a:rPr lang="fr-FR" dirty="0" err="1" smtClean="0"/>
              <a:t>Organigramme,Maquette</a:t>
            </a:r>
            <a:r>
              <a:rPr lang="fr-FR" dirty="0" smtClean="0"/>
              <a:t>)</a:t>
            </a:r>
          </a:p>
          <a:p>
            <a:r>
              <a:rPr lang="fr-FR" dirty="0"/>
              <a:t>3</a:t>
            </a:r>
            <a:r>
              <a:rPr lang="fr-FR" dirty="0" smtClean="0"/>
              <a:t>/les outils de de partage de travaux(</a:t>
            </a:r>
            <a:r>
              <a:rPr lang="fr-FR" dirty="0" err="1" smtClean="0"/>
              <a:t>Git,Github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5143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3966693"/>
            <a:ext cx="8915399" cy="81068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SYSTÈME D’EXPLOITATION:</a:t>
            </a:r>
            <a:br>
              <a:rPr lang="fr-FR" dirty="0" smtClean="0"/>
            </a:br>
            <a:r>
              <a:rPr lang="fr-FR" dirty="0" smtClean="0"/>
              <a:t>       GNU/Linux </a:t>
            </a:r>
            <a:r>
              <a:rPr lang="fr-FR" dirty="0" err="1" smtClean="0"/>
              <a:t>Ubuntu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0175" y="276828"/>
            <a:ext cx="6529587" cy="18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55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14424" y="218940"/>
            <a:ext cx="5299060" cy="1262129"/>
          </a:xfrm>
        </p:spPr>
        <p:txBody>
          <a:bodyPr/>
          <a:lstStyle/>
          <a:p>
            <a:r>
              <a:rPr lang="fr-FR" sz="3200" dirty="0"/>
              <a:t>les outils de Conception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7075" y="2695999"/>
            <a:ext cx="4338638" cy="247724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2853" y="2695999"/>
            <a:ext cx="3755610" cy="24772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861241" y="576973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réalisation des maquettes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598575" y="5769735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conception des organigrammes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3489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33921" y="1056068"/>
            <a:ext cx="4342894" cy="784559"/>
          </a:xfrm>
        </p:spPr>
        <p:txBody>
          <a:bodyPr/>
          <a:lstStyle/>
          <a:p>
            <a:r>
              <a:rPr lang="fr-FR" dirty="0" smtClean="0"/>
              <a:t>Outils de partage de travaux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0266" y="3137923"/>
            <a:ext cx="4343400" cy="1786717"/>
          </a:xfrm>
        </p:spPr>
      </p:pic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8629" y="2811041"/>
            <a:ext cx="4338637" cy="2440483"/>
          </a:xfrm>
        </p:spPr>
      </p:pic>
    </p:spTree>
    <p:extLst>
      <p:ext uri="{BB962C8B-B14F-4D97-AF65-F5344CB8AC3E}">
        <p14:creationId xmlns:p14="http://schemas.microsoft.com/office/powerpoint/2010/main" xmlns="" val="153042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5300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sz="5300" dirty="0">
                <a:solidFill>
                  <a:schemeClr val="accent1">
                    <a:lumMod val="75000"/>
                  </a:schemeClr>
                </a:solidFill>
              </a:rPr>
              <a:t>différentes étapes de réalisation</a:t>
            </a:r>
            <a:br>
              <a:rPr lang="fr-FR" sz="5300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279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5974285"/>
              </p:ext>
            </p:extLst>
          </p:nvPr>
        </p:nvGraphicFramePr>
        <p:xfrm>
          <a:off x="1854558" y="1661375"/>
          <a:ext cx="9650055" cy="459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3996051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677</TotalTime>
  <Words>295</Words>
  <Application>Microsoft Office PowerPoint</Application>
  <PresentationFormat>Custom</PresentationFormat>
  <Paragraphs>54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Brin</vt:lpstr>
      <vt:lpstr>  Application desktop :               Sky Travel</vt:lpstr>
      <vt:lpstr>Sommaire :</vt:lpstr>
      <vt:lpstr>Introduction  </vt:lpstr>
      <vt:lpstr>Outils utilisés</vt:lpstr>
      <vt:lpstr>SYSTÈME D’EXPLOITATION:        GNU/Linux Ubuntu</vt:lpstr>
      <vt:lpstr>Slide 6</vt:lpstr>
      <vt:lpstr>Slide 7</vt:lpstr>
      <vt:lpstr>  Les différentes étapes de réalisation </vt:lpstr>
      <vt:lpstr>Cahier des charges </vt:lpstr>
      <vt:lpstr>Objectif du projet</vt:lpstr>
      <vt:lpstr>Slide 11</vt:lpstr>
      <vt:lpstr>Slide 12</vt:lpstr>
      <vt:lpstr>Maquettes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Conclusion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desktop :               Sky Travel</dc:title>
  <dc:creator>Ahmed</dc:creator>
  <cp:lastModifiedBy>L55-A5234</cp:lastModifiedBy>
  <cp:revision>64</cp:revision>
  <dcterms:created xsi:type="dcterms:W3CDTF">2020-01-14T10:41:38Z</dcterms:created>
  <dcterms:modified xsi:type="dcterms:W3CDTF">2020-01-15T01:14:17Z</dcterms:modified>
</cp:coreProperties>
</file>