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26BB7-6329-4C11-2731-942A2B2C87E7}" v="429" dt="2020-08-31T21:03:08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hia Nima" userId="5263247e7b2a3b32" providerId="Windows Live" clId="Web-{06A26BB7-6329-4C11-2731-942A2B2C87E7}"/>
    <pc:docChg chg="addSld delSld modSld">
      <pc:chgData name="Yahia Nima" userId="5263247e7b2a3b32" providerId="Windows Live" clId="Web-{06A26BB7-6329-4C11-2731-942A2B2C87E7}" dt="2020-08-31T21:03:07.662" v="419" actId="20577"/>
      <pc:docMkLst>
        <pc:docMk/>
      </pc:docMkLst>
      <pc:sldChg chg="modSp">
        <pc:chgData name="Yahia Nima" userId="5263247e7b2a3b32" providerId="Windows Live" clId="Web-{06A26BB7-6329-4C11-2731-942A2B2C87E7}" dt="2020-08-31T21:03:07.662" v="418" actId="20577"/>
        <pc:sldMkLst>
          <pc:docMk/>
          <pc:sldMk cId="2029002549" sldId="256"/>
        </pc:sldMkLst>
        <pc:spChg chg="mod">
          <ac:chgData name="Yahia Nima" userId="5263247e7b2a3b32" providerId="Windows Live" clId="Web-{06A26BB7-6329-4C11-2731-942A2B2C87E7}" dt="2020-08-31T20:53:50.598" v="31" actId="20577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Yahia Nima" userId="5263247e7b2a3b32" providerId="Windows Live" clId="Web-{06A26BB7-6329-4C11-2731-942A2B2C87E7}" dt="2020-08-31T21:03:07.662" v="418" actId="20577"/>
          <ac:spMkLst>
            <pc:docMk/>
            <pc:sldMk cId="2029002549" sldId="256"/>
            <ac:spMk id="3" creationId="{00000000-0000-0000-0000-000000000000}"/>
          </ac:spMkLst>
        </pc:spChg>
      </pc:sldChg>
      <pc:sldChg chg="addSp delSp modSp new mod setBg">
        <pc:chgData name="Yahia Nima" userId="5263247e7b2a3b32" providerId="Windows Live" clId="Web-{06A26BB7-6329-4C11-2731-942A2B2C87E7}" dt="2020-08-31T20:56:21.879" v="115" actId="20577"/>
        <pc:sldMkLst>
          <pc:docMk/>
          <pc:sldMk cId="1429258426" sldId="257"/>
        </pc:sldMkLst>
        <pc:spChg chg="mod">
          <ac:chgData name="Yahia Nima" userId="5263247e7b2a3b32" providerId="Windows Live" clId="Web-{06A26BB7-6329-4C11-2731-942A2B2C87E7}" dt="2020-08-31T20:55:25.160" v="39"/>
          <ac:spMkLst>
            <pc:docMk/>
            <pc:sldMk cId="1429258426" sldId="257"/>
            <ac:spMk id="2" creationId="{D3EFFCD6-F9C8-4E28-8D3F-789E9CD8263B}"/>
          </ac:spMkLst>
        </pc:spChg>
        <pc:spChg chg="del">
          <ac:chgData name="Yahia Nima" userId="5263247e7b2a3b32" providerId="Windows Live" clId="Web-{06A26BB7-6329-4C11-2731-942A2B2C87E7}" dt="2020-08-31T20:55:09.239" v="33"/>
          <ac:spMkLst>
            <pc:docMk/>
            <pc:sldMk cId="1429258426" sldId="257"/>
            <ac:spMk id="3" creationId="{B3608F1B-027A-4746-8AFB-039DF494B6A6}"/>
          </ac:spMkLst>
        </pc:spChg>
        <pc:spChg chg="add mod">
          <ac:chgData name="Yahia Nima" userId="5263247e7b2a3b32" providerId="Windows Live" clId="Web-{06A26BB7-6329-4C11-2731-942A2B2C87E7}" dt="2020-08-31T20:56:21.879" v="115" actId="20577"/>
          <ac:spMkLst>
            <pc:docMk/>
            <pc:sldMk cId="1429258426" sldId="257"/>
            <ac:spMk id="6" creationId="{4924A150-0A6B-44E3-BFF7-C2AA2ABAEB7B}"/>
          </ac:spMkLst>
        </pc:spChg>
        <pc:spChg chg="add del">
          <ac:chgData name="Yahia Nima" userId="5263247e7b2a3b32" providerId="Windows Live" clId="Web-{06A26BB7-6329-4C11-2731-942A2B2C87E7}" dt="2020-08-31T20:55:25.160" v="38"/>
          <ac:spMkLst>
            <pc:docMk/>
            <pc:sldMk cId="1429258426" sldId="257"/>
            <ac:spMk id="8" creationId="{4476CAC3-549C-4C66-85E6-947F44E1A709}"/>
          </ac:spMkLst>
        </pc:spChg>
        <pc:spChg chg="add">
          <ac:chgData name="Yahia Nima" userId="5263247e7b2a3b32" providerId="Windows Live" clId="Web-{06A26BB7-6329-4C11-2731-942A2B2C87E7}" dt="2020-08-31T20:55:25.160" v="39"/>
          <ac:spMkLst>
            <pc:docMk/>
            <pc:sldMk cId="1429258426" sldId="257"/>
            <ac:spMk id="11" creationId="{3F7D26C8-96ED-46E3-BD94-C1608C54C36B}"/>
          </ac:spMkLst>
        </pc:spChg>
        <pc:spChg chg="add">
          <ac:chgData name="Yahia Nima" userId="5263247e7b2a3b32" providerId="Windows Live" clId="Web-{06A26BB7-6329-4C11-2731-942A2B2C87E7}" dt="2020-08-31T20:55:25.160" v="39"/>
          <ac:spMkLst>
            <pc:docMk/>
            <pc:sldMk cId="1429258426" sldId="257"/>
            <ac:spMk id="13" creationId="{13EEA0A9-F720-41ED-8EBA-2A10A664FDE1}"/>
          </ac:spMkLst>
        </pc:spChg>
        <pc:spChg chg="add">
          <ac:chgData name="Yahia Nima" userId="5263247e7b2a3b32" providerId="Windows Live" clId="Web-{06A26BB7-6329-4C11-2731-942A2B2C87E7}" dt="2020-08-31T20:55:25.160" v="39"/>
          <ac:spMkLst>
            <pc:docMk/>
            <pc:sldMk cId="1429258426" sldId="257"/>
            <ac:spMk id="15" creationId="{03B27569-6089-4DC0-93E0-F3F6E1E93CC1}"/>
          </ac:spMkLst>
        </pc:spChg>
        <pc:picChg chg="add mod ord">
          <ac:chgData name="Yahia Nima" userId="5263247e7b2a3b32" providerId="Windows Live" clId="Web-{06A26BB7-6329-4C11-2731-942A2B2C87E7}" dt="2020-08-31T20:55:25.160" v="39"/>
          <ac:picMkLst>
            <pc:docMk/>
            <pc:sldMk cId="1429258426" sldId="257"/>
            <ac:picMk id="4" creationId="{35D84FAE-ADC5-4AEB-8D3B-DF2F8E452D48}"/>
          </ac:picMkLst>
        </pc:picChg>
      </pc:sldChg>
      <pc:sldChg chg="addSp delSp modSp new mod setBg">
        <pc:chgData name="Yahia Nima" userId="5263247e7b2a3b32" providerId="Windows Live" clId="Web-{06A26BB7-6329-4C11-2731-942A2B2C87E7}" dt="2020-08-31T20:58:14.817" v="152" actId="20577"/>
        <pc:sldMkLst>
          <pc:docMk/>
          <pc:sldMk cId="2926686860" sldId="258"/>
        </pc:sldMkLst>
        <pc:spChg chg="mod">
          <ac:chgData name="Yahia Nima" userId="5263247e7b2a3b32" providerId="Windows Live" clId="Web-{06A26BB7-6329-4C11-2731-942A2B2C87E7}" dt="2020-08-31T20:57:23.442" v="128"/>
          <ac:spMkLst>
            <pc:docMk/>
            <pc:sldMk cId="2926686860" sldId="258"/>
            <ac:spMk id="2" creationId="{69A86A32-A668-4059-8D29-F0F69FD612D0}"/>
          </ac:spMkLst>
        </pc:spChg>
        <pc:spChg chg="del">
          <ac:chgData name="Yahia Nima" userId="5263247e7b2a3b32" providerId="Windows Live" clId="Web-{06A26BB7-6329-4C11-2731-942A2B2C87E7}" dt="2020-08-31T20:56:58.833" v="125"/>
          <ac:spMkLst>
            <pc:docMk/>
            <pc:sldMk cId="2926686860" sldId="258"/>
            <ac:spMk id="3" creationId="{801F8EAA-6168-463B-9974-58EC41BDCA0B}"/>
          </ac:spMkLst>
        </pc:spChg>
        <pc:spChg chg="add del mod">
          <ac:chgData name="Yahia Nima" userId="5263247e7b2a3b32" providerId="Windows Live" clId="Web-{06A26BB7-6329-4C11-2731-942A2B2C87E7}" dt="2020-08-31T20:57:14.958" v="127"/>
          <ac:spMkLst>
            <pc:docMk/>
            <pc:sldMk cId="2926686860" sldId="258"/>
            <ac:spMk id="6" creationId="{8E4D3041-2912-40DE-A821-144C0DFCF5EB}"/>
          </ac:spMkLst>
        </pc:spChg>
        <pc:spChg chg="add mod">
          <ac:chgData name="Yahia Nima" userId="5263247e7b2a3b32" providerId="Windows Live" clId="Web-{06A26BB7-6329-4C11-2731-942A2B2C87E7}" dt="2020-08-31T20:58:14.817" v="152" actId="20577"/>
          <ac:spMkLst>
            <pc:docMk/>
            <pc:sldMk cId="2926686860" sldId="258"/>
            <ac:spMk id="11" creationId="{69DB6877-AAF3-4023-970B-9A11DFE39B7B}"/>
          </ac:spMkLst>
        </pc:spChg>
        <pc:spChg chg="add">
          <ac:chgData name="Yahia Nima" userId="5263247e7b2a3b32" providerId="Windows Live" clId="Web-{06A26BB7-6329-4C11-2731-942A2B2C87E7}" dt="2020-08-31T20:57:23.442" v="128"/>
          <ac:spMkLst>
            <pc:docMk/>
            <pc:sldMk cId="2926686860" sldId="258"/>
            <ac:spMk id="14" creationId="{3F7D26C8-96ED-46E3-BD94-C1608C54C36B}"/>
          </ac:spMkLst>
        </pc:spChg>
        <pc:spChg chg="add">
          <ac:chgData name="Yahia Nima" userId="5263247e7b2a3b32" providerId="Windows Live" clId="Web-{06A26BB7-6329-4C11-2731-942A2B2C87E7}" dt="2020-08-31T20:57:23.442" v="128"/>
          <ac:spMkLst>
            <pc:docMk/>
            <pc:sldMk cId="2926686860" sldId="258"/>
            <ac:spMk id="16" creationId="{13EEA0A9-F720-41ED-8EBA-2A10A664FDE1}"/>
          </ac:spMkLst>
        </pc:spChg>
        <pc:spChg chg="add">
          <ac:chgData name="Yahia Nima" userId="5263247e7b2a3b32" providerId="Windows Live" clId="Web-{06A26BB7-6329-4C11-2731-942A2B2C87E7}" dt="2020-08-31T20:57:23.442" v="128"/>
          <ac:spMkLst>
            <pc:docMk/>
            <pc:sldMk cId="2926686860" sldId="258"/>
            <ac:spMk id="18" creationId="{03B27569-6089-4DC0-93E0-F3F6E1E93CC1}"/>
          </ac:spMkLst>
        </pc:spChg>
        <pc:picChg chg="add del mod ord">
          <ac:chgData name="Yahia Nima" userId="5263247e7b2a3b32" providerId="Windows Live" clId="Web-{06A26BB7-6329-4C11-2731-942A2B2C87E7}" dt="2020-08-31T20:57:00.723" v="126"/>
          <ac:picMkLst>
            <pc:docMk/>
            <pc:sldMk cId="2926686860" sldId="258"/>
            <ac:picMk id="4" creationId="{7FA92FE1-D190-40B9-B19F-FF7409E50CB5}"/>
          </ac:picMkLst>
        </pc:picChg>
        <pc:picChg chg="add mod ord">
          <ac:chgData name="Yahia Nima" userId="5263247e7b2a3b32" providerId="Windows Live" clId="Web-{06A26BB7-6329-4C11-2731-942A2B2C87E7}" dt="2020-08-31T20:57:23.442" v="128"/>
          <ac:picMkLst>
            <pc:docMk/>
            <pc:sldMk cId="2926686860" sldId="258"/>
            <ac:picMk id="7" creationId="{4484E2DC-32E3-4CBC-80A6-20F77AB75833}"/>
          </ac:picMkLst>
        </pc:picChg>
      </pc:sldChg>
      <pc:sldChg chg="addSp delSp modSp new mod setBg setClrOvrMap">
        <pc:chgData name="Yahia Nima" userId="5263247e7b2a3b32" providerId="Windows Live" clId="Web-{06A26BB7-6329-4C11-2731-942A2B2C87E7}" dt="2020-08-31T21:01:50.224" v="294" actId="20577"/>
        <pc:sldMkLst>
          <pc:docMk/>
          <pc:sldMk cId="705779189" sldId="259"/>
        </pc:sldMkLst>
        <pc:spChg chg="mod">
          <ac:chgData name="Yahia Nima" userId="5263247e7b2a3b32" providerId="Windows Live" clId="Web-{06A26BB7-6329-4C11-2731-942A2B2C87E7}" dt="2020-08-31T20:59:41.396" v="158"/>
          <ac:spMkLst>
            <pc:docMk/>
            <pc:sldMk cId="705779189" sldId="259"/>
            <ac:spMk id="2" creationId="{6DBF42F5-205B-4AD4-B239-591237570130}"/>
          </ac:spMkLst>
        </pc:spChg>
        <pc:spChg chg="del">
          <ac:chgData name="Yahia Nima" userId="5263247e7b2a3b32" providerId="Windows Live" clId="Web-{06A26BB7-6329-4C11-2731-942A2B2C87E7}" dt="2020-08-31T20:59:37.724" v="157"/>
          <ac:spMkLst>
            <pc:docMk/>
            <pc:sldMk cId="705779189" sldId="259"/>
            <ac:spMk id="3" creationId="{7419FF9B-9FBB-41EC-B9A1-EFAFA50CB1B7}"/>
          </ac:spMkLst>
        </pc:spChg>
        <pc:spChg chg="add mod">
          <ac:chgData name="Yahia Nima" userId="5263247e7b2a3b32" providerId="Windows Live" clId="Web-{06A26BB7-6329-4C11-2731-942A2B2C87E7}" dt="2020-08-31T21:01:50.224" v="294" actId="20577"/>
          <ac:spMkLst>
            <pc:docMk/>
            <pc:sldMk cId="705779189" sldId="259"/>
            <ac:spMk id="8" creationId="{99CA851B-2F88-402E-AECE-59F5753CA800}"/>
          </ac:spMkLst>
        </pc:spChg>
        <pc:spChg chg="add">
          <ac:chgData name="Yahia Nima" userId="5263247e7b2a3b32" providerId="Windows Live" clId="Web-{06A26BB7-6329-4C11-2731-942A2B2C87E7}" dt="2020-08-31T20:59:41.396" v="158"/>
          <ac:spMkLst>
            <pc:docMk/>
            <pc:sldMk cId="705779189" sldId="259"/>
            <ac:spMk id="11" creationId="{E2264E67-6F59-4D8D-8E5F-8245B0FEAE76}"/>
          </ac:spMkLst>
        </pc:spChg>
        <pc:spChg chg="add">
          <ac:chgData name="Yahia Nima" userId="5263247e7b2a3b32" providerId="Windows Live" clId="Web-{06A26BB7-6329-4C11-2731-942A2B2C87E7}" dt="2020-08-31T20:59:41.396" v="158"/>
          <ac:spMkLst>
            <pc:docMk/>
            <pc:sldMk cId="705779189" sldId="259"/>
            <ac:spMk id="13" creationId="{158E1C6E-D299-4F5D-B15B-155EBF7F62FD}"/>
          </ac:spMkLst>
        </pc:spChg>
        <pc:picChg chg="add mod ord">
          <ac:chgData name="Yahia Nima" userId="5263247e7b2a3b32" providerId="Windows Live" clId="Web-{06A26BB7-6329-4C11-2731-942A2B2C87E7}" dt="2020-08-31T20:59:41.396" v="158"/>
          <ac:picMkLst>
            <pc:docMk/>
            <pc:sldMk cId="705779189" sldId="259"/>
            <ac:picMk id="4" creationId="{87412EEE-5FF0-4A80-808B-7735096E346F}"/>
          </ac:picMkLst>
        </pc:picChg>
      </pc:sldChg>
      <pc:sldChg chg="addSp delSp modSp new mod setBg">
        <pc:chgData name="Yahia Nima" userId="5263247e7b2a3b32" providerId="Windows Live" clId="Web-{06A26BB7-6329-4C11-2731-942A2B2C87E7}" dt="2020-08-31T21:02:38.787" v="385" actId="20577"/>
        <pc:sldMkLst>
          <pc:docMk/>
          <pc:sldMk cId="3843591913" sldId="260"/>
        </pc:sldMkLst>
        <pc:spChg chg="mod">
          <ac:chgData name="Yahia Nima" userId="5263247e7b2a3b32" providerId="Windows Live" clId="Web-{06A26BB7-6329-4C11-2731-942A2B2C87E7}" dt="2020-08-31T21:02:38.787" v="385" actId="20577"/>
          <ac:spMkLst>
            <pc:docMk/>
            <pc:sldMk cId="3843591913" sldId="260"/>
            <ac:spMk id="2" creationId="{0C41EA72-8294-462B-A94C-2F9F115931DA}"/>
          </ac:spMkLst>
        </pc:spChg>
        <pc:spChg chg="del">
          <ac:chgData name="Yahia Nima" userId="5263247e7b2a3b32" providerId="Windows Live" clId="Web-{06A26BB7-6329-4C11-2731-942A2B2C87E7}" dt="2020-08-31T21:01:57.818" v="299"/>
          <ac:spMkLst>
            <pc:docMk/>
            <pc:sldMk cId="3843591913" sldId="260"/>
            <ac:spMk id="3" creationId="{CA1E82F9-EC2E-40C1-8475-DB27B9D19C2F}"/>
          </ac:spMkLst>
        </pc:spChg>
        <pc:spChg chg="add mod">
          <ac:chgData name="Yahia Nima" userId="5263247e7b2a3b32" providerId="Windows Live" clId="Web-{06A26BB7-6329-4C11-2731-942A2B2C87E7}" dt="2020-08-31T21:02:30.631" v="370" actId="20577"/>
          <ac:spMkLst>
            <pc:docMk/>
            <pc:sldMk cId="3843591913" sldId="260"/>
            <ac:spMk id="8" creationId="{A6BE49B4-BE3E-4B6C-8D72-B2B96F2374FB}"/>
          </ac:spMkLst>
        </pc:spChg>
        <pc:picChg chg="add mod ord">
          <ac:chgData name="Yahia Nima" userId="5263247e7b2a3b32" providerId="Windows Live" clId="Web-{06A26BB7-6329-4C11-2731-942A2B2C87E7}" dt="2020-08-31T21:02:01.677" v="300"/>
          <ac:picMkLst>
            <pc:docMk/>
            <pc:sldMk cId="3843591913" sldId="260"/>
            <ac:picMk id="4" creationId="{80C66F7D-44A1-41EE-A4C3-AF213DC91CA1}"/>
          </ac:picMkLst>
        </pc:picChg>
      </pc:sldChg>
      <pc:sldChg chg="addSp delSp modSp new del">
        <pc:chgData name="Yahia Nima" userId="5263247e7b2a3b32" providerId="Windows Live" clId="Web-{06A26BB7-6329-4C11-2731-942A2B2C87E7}" dt="2020-08-31T21:01:50.162" v="291"/>
        <pc:sldMkLst>
          <pc:docMk/>
          <pc:sldMk cId="4021665630" sldId="260"/>
        </pc:sldMkLst>
        <pc:spChg chg="mod">
          <ac:chgData name="Yahia Nima" userId="5263247e7b2a3b32" providerId="Windows Live" clId="Web-{06A26BB7-6329-4C11-2731-942A2B2C87E7}" dt="2020-08-31T21:01:49.959" v="290" actId="20577"/>
          <ac:spMkLst>
            <pc:docMk/>
            <pc:sldMk cId="4021665630" sldId="260"/>
            <ac:spMk id="2" creationId="{6A848DEE-4DAB-4CF5-8251-870950F467D4}"/>
          </ac:spMkLst>
        </pc:spChg>
        <pc:spChg chg="del">
          <ac:chgData name="Yahia Nima" userId="5263247e7b2a3b32" providerId="Windows Live" clId="Web-{06A26BB7-6329-4C11-2731-942A2B2C87E7}" dt="2020-08-31T21:01:49.552" v="286"/>
          <ac:spMkLst>
            <pc:docMk/>
            <pc:sldMk cId="4021665630" sldId="260"/>
            <ac:spMk id="3" creationId="{8376C2FD-C92A-4D96-8D3A-E4E0B6738E61}"/>
          </ac:spMkLst>
        </pc:spChg>
        <pc:spChg chg="add mod">
          <ac:chgData name="Yahia Nima" userId="5263247e7b2a3b32" providerId="Windows Live" clId="Web-{06A26BB7-6329-4C11-2731-942A2B2C87E7}" dt="2020-08-31T21:01:49.818" v="289"/>
          <ac:spMkLst>
            <pc:docMk/>
            <pc:sldMk cId="4021665630" sldId="260"/>
            <ac:spMk id="6" creationId="{1FE5CD0F-0F2C-4781-8B18-E70DBB14F43A}"/>
          </ac:spMkLst>
        </pc:spChg>
        <pc:picChg chg="add del mod ord">
          <ac:chgData name="Yahia Nima" userId="5263247e7b2a3b32" providerId="Windows Live" clId="Web-{06A26BB7-6329-4C11-2731-942A2B2C87E7}" dt="2020-08-31T21:01:49.818" v="289"/>
          <ac:picMkLst>
            <pc:docMk/>
            <pc:sldMk cId="4021665630" sldId="260"/>
            <ac:picMk id="4" creationId="{998DBD08-EFEC-4DB6-8F20-26812FC5DF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Site 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 </a:t>
            </a:r>
            <a:r>
              <a:rPr lang="en-US" dirty="0" err="1"/>
              <a:t>yahya</a:t>
            </a:r>
            <a:r>
              <a:rPr lang="en-US" dirty="0"/>
              <a:t> Naim  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FFCD6-F9C8-4E28-8D3F-789E9CD8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Interface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4924A150-0A6B-44E3-BFF7-C2AA2ABAE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Home page it content the Monthly Top sellers </a:t>
            </a: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D84FAE-ADC5-4AEB-8D3B-DF2F8E452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45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5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86A32-A668-4059-8D29-F0F69FD6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Login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9DB6877-AAF3-4023-970B-9A11DFE39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This interface will be actual interface through which the user will communication with the application and perform the desired tasks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84E2DC-32E3-4CBC-80A6-20F77AB75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7" r="17639" b="-5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8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F42F5-205B-4AD4-B239-59123757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endParaRPr lang="en-US" sz="1000" b="0">
              <a:solidFill>
                <a:srgbClr val="FFFFFF"/>
              </a:solidFill>
              <a:ea typeface="+mj-lt"/>
              <a:cs typeface="+mj-lt"/>
            </a:endParaRPr>
          </a:p>
          <a:p>
            <a:pPr algn="ctr">
              <a:lnSpc>
                <a:spcPct val="90000"/>
              </a:lnSpc>
            </a:pPr>
            <a:endParaRPr lang="en-US" sz="1000" b="0">
              <a:solidFill>
                <a:srgbClr val="FFFFFF"/>
              </a:solidFill>
              <a:ea typeface="+mj-lt"/>
              <a:cs typeface="+mj-lt"/>
            </a:endParaRPr>
          </a:p>
          <a:p>
            <a:pPr algn="ctr">
              <a:lnSpc>
                <a:spcPct val="90000"/>
              </a:lnSpc>
            </a:pPr>
            <a:endParaRPr lang="en-US" sz="1000" b="0">
              <a:solidFill>
                <a:srgbClr val="FFFFFF"/>
              </a:solidFill>
              <a:ea typeface="+mj-lt"/>
              <a:cs typeface="+mj-lt"/>
            </a:endParaRPr>
          </a:p>
          <a:p>
            <a:pPr algn="ctr">
              <a:lnSpc>
                <a:spcPct val="90000"/>
              </a:lnSpc>
            </a:pPr>
            <a:endParaRPr lang="en-US" sz="1000" b="0">
              <a:solidFill>
                <a:srgbClr val="FFFFFF"/>
              </a:solidFill>
              <a:ea typeface="+mj-lt"/>
              <a:cs typeface="+mj-lt"/>
            </a:endParaRPr>
          </a:p>
          <a:p>
            <a:pPr algn="ctr">
              <a:lnSpc>
                <a:spcPct val="90000"/>
              </a:lnSpc>
            </a:pPr>
            <a:endParaRPr lang="en-US" sz="1000" b="0">
              <a:solidFill>
                <a:srgbClr val="FFFFFF"/>
              </a:solidFill>
              <a:ea typeface="+mj-lt"/>
              <a:cs typeface="+mj-lt"/>
            </a:endParaRPr>
          </a:p>
          <a:p>
            <a:pPr algn="ctr">
              <a:lnSpc>
                <a:spcPct val="90000"/>
              </a:lnSpc>
            </a:pPr>
            <a:endParaRPr lang="en-US" sz="1000" b="0">
              <a:solidFill>
                <a:srgbClr val="FFFFFF"/>
              </a:solidFill>
              <a:ea typeface="+mj-lt"/>
              <a:cs typeface="+mj-lt"/>
            </a:endParaRPr>
          </a:p>
          <a:p>
            <a:pPr algn="ctr">
              <a:lnSpc>
                <a:spcPct val="90000"/>
              </a:lnSpc>
            </a:pPr>
            <a:r>
              <a:rPr lang="en-US" sz="1000" b="0">
                <a:solidFill>
                  <a:srgbClr val="FFFFFF"/>
                </a:solidFill>
                <a:ea typeface="+mj-lt"/>
                <a:cs typeface="+mj-lt"/>
              </a:rPr>
              <a:t>Admin Page</a:t>
            </a:r>
          </a:p>
          <a:p>
            <a:pPr algn="ctr">
              <a:lnSpc>
                <a:spcPct val="90000"/>
              </a:lnSpc>
            </a:pPr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CA851B-2F88-402E-AECE-59F5753C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The admin page show the different detail like information</a:t>
            </a:r>
            <a:endParaRPr lang="en-US"/>
          </a:p>
          <a:p>
            <a:r>
              <a:rPr lang="en-US" sz="1600" dirty="0">
                <a:solidFill>
                  <a:srgbClr val="FFFFFF"/>
                </a:solidFill>
              </a:rPr>
              <a:t> about users and add products ..</a:t>
            </a:r>
            <a:endParaRPr lang="en-US"/>
          </a:p>
        </p:txBody>
      </p:sp>
      <p:pic>
        <p:nvPicPr>
          <p:cNvPr id="4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412EEE-5FF0-4A80-808B-7735096E3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1524709"/>
            <a:ext cx="6267743" cy="35099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05779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EA72-8294-462B-A94C-2F9F1159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Categories list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BE49B4-BE3E-4B6C-8D72-B2B96F237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This page show the categories and Products list 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0C66F7D-44A1-41EE-A4C3-AF213DC9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513511"/>
            <a:ext cx="6277349" cy="351531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43591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Quotable</vt:lpstr>
      <vt:lpstr>Site E-commerce</vt:lpstr>
      <vt:lpstr>Interface</vt:lpstr>
      <vt:lpstr>Login </vt:lpstr>
      <vt:lpstr>      Admin Page </vt:lpstr>
      <vt:lpstr>Categories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73</cp:revision>
  <dcterms:created xsi:type="dcterms:W3CDTF">2020-08-31T20:53:26Z</dcterms:created>
  <dcterms:modified xsi:type="dcterms:W3CDTF">2020-08-31T21:03:11Z</dcterms:modified>
</cp:coreProperties>
</file>