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48790-1399-AD49-9A17-DA694272E917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BF26338-6CDC-9040-BBF0-B472E3D0EBF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048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48790-1399-AD49-9A17-DA694272E917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6338-6CDC-9040-BBF0-B472E3D0EBFC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995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48790-1399-AD49-9A17-DA694272E917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6338-6CDC-9040-BBF0-B472E3D0EBF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528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48790-1399-AD49-9A17-DA694272E917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6338-6CDC-9040-BBF0-B472E3D0EBFC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151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48790-1399-AD49-9A17-DA694272E917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6338-6CDC-9040-BBF0-B472E3D0EBF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65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48790-1399-AD49-9A17-DA694272E917}" type="datetimeFigureOut">
              <a:rPr lang="en-US" smtClean="0"/>
              <a:t>10/9/19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6338-6CDC-9040-BBF0-B472E3D0EBFC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7882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48790-1399-AD49-9A17-DA694272E917}" type="datetimeFigureOut">
              <a:rPr lang="en-US" smtClean="0"/>
              <a:t>10/9/19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6338-6CDC-9040-BBF0-B472E3D0EBFC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5155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48790-1399-AD49-9A17-DA694272E917}" type="datetimeFigureOut">
              <a:rPr lang="en-US" smtClean="0"/>
              <a:t>10/9/19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6338-6CDC-9040-BBF0-B472E3D0EBFC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064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48790-1399-AD49-9A17-DA694272E917}" type="datetimeFigureOut">
              <a:rPr lang="en-US" smtClean="0"/>
              <a:t>10/9/19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6338-6CDC-9040-BBF0-B472E3D0E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42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48790-1399-AD49-9A17-DA694272E917}" type="datetimeFigureOut">
              <a:rPr lang="en-US" smtClean="0"/>
              <a:t>10/9/19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6338-6CDC-9040-BBF0-B472E3D0EBFC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1637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2D48790-1399-AD49-9A17-DA694272E917}" type="datetimeFigureOut">
              <a:rPr lang="en-US" smtClean="0"/>
              <a:t>10/9/19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6338-6CDC-9040-BBF0-B472E3D0EBFC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709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48790-1399-AD49-9A17-DA694272E917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BF26338-6CDC-9040-BBF0-B472E3D0EBF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245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4B67D-3E57-784B-B931-D8A328A1A6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id-ID" sz="2400" b="1" dirty="0"/>
              <a:t>PENGEMBANGAN APLIKASI MANAJEMEN ANTRIAN RESTORAN DENGAN MEMANFAATKAN TEKNOLOGI NEAR-FIELD COMMUNICATION (NFC) DAN KODE QR </a:t>
            </a:r>
            <a:br>
              <a:rPr lang="en-ID" sz="2400" b="1" dirty="0"/>
            </a:b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5AC176-113A-8F4F-9CC0-AC64472251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Yahya Sahaja</a:t>
            </a:r>
          </a:p>
          <a:p>
            <a:r>
              <a:rPr lang="en-US" dirty="0"/>
              <a:t>165150207111086</a:t>
            </a:r>
          </a:p>
        </p:txBody>
      </p:sp>
    </p:spTree>
    <p:extLst>
      <p:ext uri="{BB962C8B-B14F-4D97-AF65-F5344CB8AC3E}">
        <p14:creationId xmlns:p14="http://schemas.microsoft.com/office/powerpoint/2010/main" val="3242753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24AB7-9B31-B446-8DD2-1E7A944B6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C3E74-A826-3E44-AE4A-EF2EF7864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Menurut</a:t>
            </a:r>
            <a:r>
              <a:rPr lang="en-ID" dirty="0"/>
              <a:t> data yang </a:t>
            </a:r>
            <a:r>
              <a:rPr lang="en-ID" dirty="0" err="1"/>
              <a:t>didapatkan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kuesioner</a:t>
            </a:r>
            <a:r>
              <a:rPr lang="en-ID" dirty="0"/>
              <a:t> yang </a:t>
            </a:r>
            <a:r>
              <a:rPr lang="en-ID" dirty="0" err="1"/>
              <a:t>dibagikan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265 orang, 176 orang </a:t>
            </a:r>
            <a:r>
              <a:rPr lang="en-ID" dirty="0" err="1"/>
              <a:t>menjawab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mengantri</a:t>
            </a:r>
            <a:r>
              <a:rPr lang="en-ID" dirty="0"/>
              <a:t> </a:t>
            </a:r>
            <a:r>
              <a:rPr lang="en-ID" dirty="0" err="1"/>
              <a:t>tetap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permasalahan</a:t>
            </a:r>
            <a:r>
              <a:rPr lang="en-ID" dirty="0"/>
              <a:t> yang </a:t>
            </a:r>
            <a:r>
              <a:rPr lang="en-ID" dirty="0" err="1"/>
              <a:t>mereka</a:t>
            </a:r>
            <a:r>
              <a:rPr lang="en-ID" dirty="0"/>
              <a:t> </a:t>
            </a:r>
            <a:r>
              <a:rPr lang="en-ID" dirty="0" err="1"/>
              <a:t>alami</a:t>
            </a:r>
            <a:r>
              <a:rPr lang="en-ID" dirty="0"/>
              <a:t> pada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berada</a:t>
            </a:r>
            <a:r>
              <a:rPr lang="en-ID" dirty="0"/>
              <a:t> di </a:t>
            </a:r>
            <a:r>
              <a:rPr lang="en-ID" dirty="0" err="1"/>
              <a:t>restoran</a:t>
            </a:r>
            <a:r>
              <a:rPr lang="en-ID" dirty="0"/>
              <a:t> dan 80 orang </a:t>
            </a:r>
            <a:r>
              <a:rPr lang="en-ID" dirty="0" err="1"/>
              <a:t>menjawab</a:t>
            </a:r>
            <a:r>
              <a:rPr lang="en-ID" dirty="0"/>
              <a:t> </a:t>
            </a:r>
            <a:r>
              <a:rPr lang="en-ID" dirty="0" err="1"/>
              <a:t>pelayanan</a:t>
            </a:r>
            <a:r>
              <a:rPr lang="en-ID" dirty="0"/>
              <a:t> yang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kurang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387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4357A-0FB0-AD4B-BE73-77A8CE692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Rumusan</a:t>
            </a:r>
            <a:r>
              <a:rPr lang="en-US" dirty="0"/>
              <a:t> </a:t>
            </a:r>
            <a:r>
              <a:rPr lang="en-US" dirty="0" err="1"/>
              <a:t>Masalah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1F63A-219E-F840-A7E6-169C941F9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Apakah</a:t>
            </a:r>
            <a:r>
              <a:rPr lang="en-ID" dirty="0"/>
              <a:t> </a:t>
            </a:r>
            <a:r>
              <a:rPr lang="en-ID" dirty="0" err="1"/>
              <a:t>kebutuhan</a:t>
            </a:r>
            <a:r>
              <a:rPr lang="en-ID" dirty="0"/>
              <a:t> </a:t>
            </a:r>
            <a:r>
              <a:rPr lang="en-ID" dirty="0" err="1"/>
              <a:t>fungsional</a:t>
            </a:r>
            <a:r>
              <a:rPr lang="en-ID" dirty="0"/>
              <a:t> dan non-</a:t>
            </a:r>
            <a:r>
              <a:rPr lang="en-ID" dirty="0" err="1"/>
              <a:t>fungsional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manajemen</a:t>
            </a:r>
            <a:r>
              <a:rPr lang="en-ID" dirty="0"/>
              <a:t> </a:t>
            </a:r>
            <a:r>
              <a:rPr lang="en-ID" dirty="0" err="1"/>
              <a:t>antrian</a:t>
            </a:r>
            <a:r>
              <a:rPr lang="en-ID" dirty="0"/>
              <a:t> </a:t>
            </a:r>
            <a:r>
              <a:rPr lang="en-ID" dirty="0" err="1"/>
              <a:t>restoran</a:t>
            </a:r>
            <a:r>
              <a:rPr lang="en-ID" dirty="0"/>
              <a:t> Sans? </a:t>
            </a:r>
          </a:p>
          <a:p>
            <a:r>
              <a:rPr lang="en-ID" dirty="0" err="1"/>
              <a:t>Bagaimana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perancangan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manajemen</a:t>
            </a:r>
            <a:r>
              <a:rPr lang="en-ID" dirty="0"/>
              <a:t> </a:t>
            </a:r>
            <a:r>
              <a:rPr lang="en-ID" dirty="0" err="1"/>
              <a:t>antrian</a:t>
            </a:r>
            <a:r>
              <a:rPr lang="en-ID" dirty="0"/>
              <a:t> </a:t>
            </a:r>
            <a:r>
              <a:rPr lang="en-ID" dirty="0" err="1"/>
              <a:t>restoran</a:t>
            </a:r>
            <a:r>
              <a:rPr lang="en-ID" dirty="0"/>
              <a:t> Sans? </a:t>
            </a:r>
          </a:p>
          <a:p>
            <a:r>
              <a:rPr lang="en-ID" dirty="0" err="1"/>
              <a:t>Bagaimana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implementasi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Sans? </a:t>
            </a:r>
          </a:p>
          <a:p>
            <a:r>
              <a:rPr lang="en-ID" dirty="0" err="1"/>
              <a:t>Bagaimana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pengujian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Sans?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099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745B4-77A9-2344-8722-C3DF82E21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Landasan</a:t>
            </a:r>
            <a:r>
              <a:rPr lang="en-US" dirty="0"/>
              <a:t> </a:t>
            </a:r>
            <a:r>
              <a:rPr lang="en-US" dirty="0" err="1"/>
              <a:t>Kepustakaan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DCF62-8F3A-B746-9374-A6BDD8F99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penelitian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, </a:t>
            </a:r>
            <a:r>
              <a:rPr lang="en-ID" dirty="0" err="1"/>
              <a:t>terdapat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penelitian</a:t>
            </a:r>
            <a:r>
              <a:rPr lang="en-ID" dirty="0"/>
              <a:t> </a:t>
            </a:r>
            <a:r>
              <a:rPr lang="en-ID" dirty="0" err="1"/>
              <a:t>sebelumnya</a:t>
            </a:r>
            <a:r>
              <a:rPr lang="en-ID" dirty="0"/>
              <a:t> yang </a:t>
            </a:r>
            <a:r>
              <a:rPr lang="en-ID" dirty="0" err="1"/>
              <a:t>relevan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manajemen</a:t>
            </a:r>
            <a:r>
              <a:rPr lang="en-ID" dirty="0"/>
              <a:t> </a:t>
            </a:r>
            <a:r>
              <a:rPr lang="en-ID" dirty="0" err="1"/>
              <a:t>antrian</a:t>
            </a:r>
            <a:r>
              <a:rPr lang="en-ID" dirty="0"/>
              <a:t> </a:t>
            </a:r>
            <a:r>
              <a:rPr lang="en-ID" dirty="0" err="1"/>
              <a:t>restoran</a:t>
            </a:r>
            <a:r>
              <a:rPr lang="en-ID" dirty="0"/>
              <a:t>,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penelitian</a:t>
            </a:r>
            <a:r>
              <a:rPr lang="en-ID" dirty="0"/>
              <a:t> yang </a:t>
            </a:r>
            <a:r>
              <a:rPr lang="en-ID" dirty="0" err="1"/>
              <a:t>berjudul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Reservasi</a:t>
            </a:r>
            <a:r>
              <a:rPr lang="en-ID" dirty="0"/>
              <a:t> Menu </a:t>
            </a:r>
            <a:r>
              <a:rPr lang="en-ID" dirty="0" err="1"/>
              <a:t>Restoran</a:t>
            </a:r>
            <a:r>
              <a:rPr lang="en-ID" dirty="0"/>
              <a:t> </a:t>
            </a:r>
            <a:r>
              <a:rPr lang="en-ID" dirty="0" err="1"/>
              <a:t>Berbasis</a:t>
            </a:r>
            <a:r>
              <a:rPr lang="en-ID" dirty="0"/>
              <a:t> Web dan Mobile Android di </a:t>
            </a:r>
            <a:r>
              <a:rPr lang="en-ID" dirty="0" err="1"/>
              <a:t>Cowek</a:t>
            </a:r>
            <a:r>
              <a:rPr lang="en-ID" dirty="0"/>
              <a:t> </a:t>
            </a:r>
            <a:r>
              <a:rPr lang="en-ID" dirty="0" err="1"/>
              <a:t>Ireng</a:t>
            </a:r>
            <a:r>
              <a:rPr lang="en-ID" dirty="0"/>
              <a:t> (</a:t>
            </a:r>
            <a:r>
              <a:rPr lang="en-ID" dirty="0" err="1"/>
              <a:t>Rasid</a:t>
            </a:r>
            <a:r>
              <a:rPr lang="en-ID" dirty="0"/>
              <a:t>, </a:t>
            </a:r>
            <a:r>
              <a:rPr lang="en-ID" dirty="0" err="1"/>
              <a:t>Supriyono</a:t>
            </a:r>
            <a:r>
              <a:rPr lang="en-ID" dirty="0"/>
              <a:t>, &amp; </a:t>
            </a:r>
            <a:r>
              <a:rPr lang="en-ID" dirty="0" err="1"/>
              <a:t>Setiawan</a:t>
            </a:r>
            <a:r>
              <a:rPr lang="en-ID" dirty="0"/>
              <a:t>, 2018). Pada </a:t>
            </a:r>
            <a:r>
              <a:rPr lang="en-ID" dirty="0" err="1"/>
              <a:t>penelitian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, </a:t>
            </a:r>
            <a:r>
              <a:rPr lang="en-ID" dirty="0" err="1"/>
              <a:t>terdapat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 </a:t>
            </a:r>
            <a:r>
              <a:rPr lang="en-ID" dirty="0" err="1"/>
              <a:t>antrian</a:t>
            </a:r>
            <a:r>
              <a:rPr lang="en-ID" dirty="0"/>
              <a:t> </a:t>
            </a:r>
            <a:r>
              <a:rPr lang="en-ID" dirty="0" err="1"/>
              <a:t>panjang</a:t>
            </a:r>
            <a:r>
              <a:rPr lang="en-ID" dirty="0"/>
              <a:t> di </a:t>
            </a:r>
            <a:r>
              <a:rPr lang="en-ID" dirty="0" err="1"/>
              <a:t>restoran</a:t>
            </a:r>
            <a:r>
              <a:rPr lang="en-ID" dirty="0"/>
              <a:t> yang </a:t>
            </a:r>
            <a:r>
              <a:rPr lang="en-ID" dirty="0" err="1"/>
              <a:t>diatasi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pemesanan</a:t>
            </a:r>
            <a:r>
              <a:rPr lang="en-ID" dirty="0"/>
              <a:t> menu </a:t>
            </a:r>
            <a:r>
              <a:rPr lang="en-ID" dirty="0" err="1"/>
              <a:t>restoran</a:t>
            </a:r>
            <a:r>
              <a:rPr lang="en-ID" dirty="0"/>
              <a:t> pada </a:t>
            </a:r>
            <a:r>
              <a:rPr lang="en-ID" dirty="0" err="1"/>
              <a:t>restoran</a:t>
            </a:r>
            <a:r>
              <a:rPr lang="en-ID" dirty="0"/>
              <a:t> </a:t>
            </a:r>
            <a:r>
              <a:rPr lang="en-ID" dirty="0" err="1"/>
              <a:t>Cowek</a:t>
            </a:r>
            <a:r>
              <a:rPr lang="en-ID" dirty="0"/>
              <a:t> </a:t>
            </a:r>
            <a:r>
              <a:rPr lang="en-ID" dirty="0" err="1"/>
              <a:t>Ireng</a:t>
            </a:r>
            <a:r>
              <a:rPr lang="en-ID" dirty="0"/>
              <a:t>. Hasil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penelitian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menunjang</a:t>
            </a:r>
            <a:r>
              <a:rPr lang="en-ID" dirty="0"/>
              <a:t> proses </a:t>
            </a:r>
            <a:r>
              <a:rPr lang="en-ID" dirty="0" err="1"/>
              <a:t>manajemen</a:t>
            </a:r>
            <a:r>
              <a:rPr lang="en-ID" dirty="0"/>
              <a:t> </a:t>
            </a:r>
            <a:r>
              <a:rPr lang="en-ID" dirty="0" err="1"/>
              <a:t>restoran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pengelolaan</a:t>
            </a:r>
            <a:r>
              <a:rPr lang="en-ID" dirty="0"/>
              <a:t> </a:t>
            </a:r>
            <a:r>
              <a:rPr lang="en-ID" dirty="0" err="1"/>
              <a:t>pemesanan</a:t>
            </a:r>
            <a:r>
              <a:rPr lang="en-ID" dirty="0"/>
              <a:t> menu, </a:t>
            </a:r>
            <a:r>
              <a:rPr lang="en-ID" dirty="0" err="1"/>
              <a:t>reservasi</a:t>
            </a:r>
            <a:r>
              <a:rPr lang="en-ID" dirty="0"/>
              <a:t> menu dan </a:t>
            </a:r>
            <a:r>
              <a:rPr lang="en-ID" dirty="0" err="1"/>
              <a:t>tempat</a:t>
            </a:r>
            <a:r>
              <a:rPr lang="en-ID" dirty="0"/>
              <a:t>, dan </a:t>
            </a:r>
            <a:r>
              <a:rPr lang="en-ID" dirty="0" err="1"/>
              <a:t>pengelolaan</a:t>
            </a:r>
            <a:r>
              <a:rPr lang="en-ID" dirty="0"/>
              <a:t> data </a:t>
            </a:r>
            <a:r>
              <a:rPr lang="en-ID" i="1" dirty="0"/>
              <a:t>user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pimpinan</a:t>
            </a:r>
            <a:r>
              <a:rPr lang="en-ID" dirty="0"/>
              <a:t>, </a:t>
            </a:r>
            <a:r>
              <a:rPr lang="en-ID" dirty="0" err="1"/>
              <a:t>koki</a:t>
            </a:r>
            <a:r>
              <a:rPr lang="en-ID" dirty="0"/>
              <a:t>, </a:t>
            </a:r>
            <a:r>
              <a:rPr lang="en-ID" dirty="0" err="1"/>
              <a:t>kasir</a:t>
            </a:r>
            <a:r>
              <a:rPr lang="en-ID" dirty="0"/>
              <a:t>, dan </a:t>
            </a:r>
            <a:r>
              <a:rPr lang="en-ID" dirty="0" err="1"/>
              <a:t>pelanggan</a:t>
            </a:r>
            <a:r>
              <a:rPr lang="en-ID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691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DA435-638F-A348-93F9-C00928994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166EB-4D84-4F45-855A-5FA0D408A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761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{863B8D11-6916-FA47-9419-3C7360961652}tf10001119</Template>
  <TotalTime>120</TotalTime>
  <Words>197</Words>
  <Application>Microsoft Macintosh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PENGEMBANGAN APLIKASI MANAJEMEN ANTRIAN RESTORAN DENGAN MEMANFAATKAN TEKNOLOGI NEAR-FIELD COMMUNICATION (NFC) DAN KODE QR  </vt:lpstr>
      <vt:lpstr>Latar Belakang</vt:lpstr>
      <vt:lpstr>Rumusan Masalah</vt:lpstr>
      <vt:lpstr>Landasan Kepustakaan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PENGEMBANGAN APLIKASI MANAJEMEN ANTRIAN RESTORAN DENGAN MEMANFAATKAN TEKNOLOGI NEAR-FIELD COMMUNICATION (NFC) DAN KODE QR  </dc:title>
  <dc:creator>Microsoft Office User</dc:creator>
  <cp:lastModifiedBy>Microsoft Office User</cp:lastModifiedBy>
  <cp:revision>2</cp:revision>
  <dcterms:created xsi:type="dcterms:W3CDTF">2019-10-09T01:21:31Z</dcterms:created>
  <dcterms:modified xsi:type="dcterms:W3CDTF">2019-10-09T03:21:51Z</dcterms:modified>
</cp:coreProperties>
</file>