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3D3C5-32B6-4A59-BC24-B929EC235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900E9A-A9EA-42E6-B135-044C5488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5EC0D7-CA02-4B92-9926-A14750BF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93207-9004-4384-82CB-AF461D1E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F53318-A519-47AB-8121-CF5F7928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1094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B3874-6295-4516-8C03-8B61E4B3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4FC751-CC0A-43DE-83C9-ED7288F4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01E77-9A19-45D1-893D-D5BF49CA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373CD-2E29-4335-8458-6A06C747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BA5A1-F1D5-40D0-88DE-A343C178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107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2334CD-EF3D-4017-BFDE-0EC5E77D9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9186ED-4689-442C-A797-1DAF8FDD0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E884E-5B4E-4B76-BAC7-2029EA8A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155721-875D-4338-8AA4-A1FB8F76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FF566-D1B3-43EF-8A2F-72C22C75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3904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15E6B-46F0-4B66-B17E-EE2B94E8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4B11E-596C-415F-A456-493E3847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E5E4A-E176-4CB8-B822-33D0B46C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F7EDB-CF51-4F26-8835-F94F2DB6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0DAA3-9D50-44CC-B4E6-253BBAF4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6205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7E8DB-0698-47CF-94C8-6C4ACE8A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185237-177E-4B6F-A4F2-7879EE27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ED3D7C-194B-4A00-A837-DBDCEF1A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CC7EA-C335-40BD-A47D-9DDA3AA2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C7C70-DB39-4704-8245-5ED48A97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515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88450-AE9F-45EA-AFEA-A43A4910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ACBCC-896B-4B9B-9743-90747B74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A0CC61-F363-44B3-853A-1E0E4978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01B184-10A4-4DCE-A1E9-12D4ADD0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FE3D2A-1743-48A0-8763-1EC65B91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960E5B-2AA3-4199-A63F-A8D3270D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7234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E852C-68BC-44BC-A8B3-27E1615B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D0CFC-2345-481B-AEAB-476C1286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1DF069-19AC-466F-8319-B8F402BCF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BDC810-14AA-402F-B285-4D12ACBB5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3CF699-3708-4789-BC57-757240158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62096B-60C4-435B-8E3B-590EAB03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E1D49F-D37E-44CD-9C7B-29EC2C1A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107DEF-686F-4BEA-8A81-88C21006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040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1F7FE-87DC-40D6-9034-A1257BB4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8657F-05DE-4433-A503-84E9BD1E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196F00-CD7D-45CB-BD6F-6528E052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B0F2DC-4A5B-4CA1-9F1C-D54E4D08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270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473CF-7FB8-4C87-AA4D-4C402978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99F171-4A50-4958-A9C4-704FF59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3D7DBE-92DD-435F-A288-AAB613B6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8043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B3ECB-4263-465B-AED7-9D61D934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A101F-4A42-4DEB-B0BB-88164119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0BABF-91CE-4084-8BCE-1E5FE8DF9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5AEBC0-7107-408D-B2FE-99C36060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C6C181-CEA1-40A6-9159-E2E2CEB0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4CB802-3DB5-43CF-A6CF-40A02A2F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201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E293C-2A78-4DF4-B75C-22950C70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BDEE2E-784D-4E92-9C5A-5D7A29148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7A82EF-DD0A-46FC-9C20-00FCB298C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AB124-3040-4B50-9B72-69BD9EBF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6C5AE4-6F7C-4B0A-8C75-A9F0B82F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D717F-DD5E-4D46-8E5E-2EC84700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712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DDB813-70FF-4EF8-B4F0-4FC5BC2E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338D4-E860-4FB8-8D9C-49A0359C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FECC9-28DF-4403-A9D6-09F83CFD8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75AF-5E10-4544-A110-05061EBF0A61}" type="datetimeFigureOut">
              <a:rPr lang="fr-MA" smtClean="0"/>
              <a:t>30/06/2024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D6B4D-A3B1-4931-A6AD-4F34924E6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4E080-5DF1-4B89-8914-3BA36CBF6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F5CB-BE0A-4273-A0E0-B29B993A008C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393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7F661-7D60-46F5-84AF-45EF894D1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FFF310-EDB7-40F6-8C22-82384C6C2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93783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yahya</dc:creator>
  <cp:lastModifiedBy>yahya</cp:lastModifiedBy>
  <cp:revision>1</cp:revision>
  <dcterms:created xsi:type="dcterms:W3CDTF">2024-06-30T18:29:15Z</dcterms:created>
  <dcterms:modified xsi:type="dcterms:W3CDTF">2024-06-30T18:29:27Z</dcterms:modified>
</cp:coreProperties>
</file>